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68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4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1656" y="90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6286501" y="4155707"/>
            <a:ext cx="2573867" cy="7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283633" y="4155707"/>
            <a:ext cx="5939067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20" y="1921565"/>
            <a:ext cx="8245162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52307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none" baseline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24C8BBE-6D43-D148-83B4-12265207F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E154CE1-FF1A-884C-94BC-703B56D27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67CE88-7930-FF40-854C-7903E22F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12E30DF-C2D8-A4E5-0212-60AA5EBC5E6D}"/>
              </a:ext>
            </a:extLst>
          </p:cNvPr>
          <p:cNvGrpSpPr/>
          <p:nvPr userDrawn="1"/>
        </p:nvGrpSpPr>
        <p:grpSpPr>
          <a:xfrm>
            <a:off x="-169343" y="413585"/>
            <a:ext cx="3071694" cy="735648"/>
            <a:chOff x="2220174" y="541061"/>
            <a:chExt cx="2351826" cy="563245"/>
          </a:xfrm>
        </p:grpSpPr>
        <p:pic>
          <p:nvPicPr>
            <p:cNvPr id="2" name="图片 1" descr="logo">
              <a:extLst>
                <a:ext uri="{FF2B5EF4-FFF2-40B4-BE49-F238E27FC236}">
                  <a16:creationId xmlns:a16="http://schemas.microsoft.com/office/drawing/2014/main" id="{E879E38F-3596-9DEF-B7EB-6D7068F79C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t="54773"/>
            <a:stretch>
              <a:fillRect/>
            </a:stretch>
          </p:blipFill>
          <p:spPr>
            <a:xfrm>
              <a:off x="3241517" y="548370"/>
              <a:ext cx="1330483" cy="458335"/>
            </a:xfrm>
            <a:prstGeom prst="rect">
              <a:avLst/>
            </a:prstGeom>
          </p:spPr>
        </p:pic>
        <p:pic>
          <p:nvPicPr>
            <p:cNvPr id="3" name="图片 2" descr="logo">
              <a:extLst>
                <a:ext uri="{FF2B5EF4-FFF2-40B4-BE49-F238E27FC236}">
                  <a16:creationId xmlns:a16="http://schemas.microsoft.com/office/drawing/2014/main" id="{1020DE27-E2A9-C88E-6603-0134734CBA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b="44421"/>
            <a:stretch>
              <a:fillRect/>
            </a:stretch>
          </p:blipFill>
          <p:spPr>
            <a:xfrm>
              <a:off x="2220174" y="541061"/>
              <a:ext cx="1330483" cy="563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6108700" y="436481"/>
            <a:ext cx="2743201" cy="7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292101" y="4364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5255" y="675727"/>
            <a:ext cx="1387269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5E04B4-5A21-CEF7-2A80-DFE871FB79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1361" y="675727"/>
            <a:ext cx="1007818" cy="10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180499"/>
            <a:ext cx="8272211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38DE5D-C6BE-184F-9F9E-3BBA77E3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4128F0BC-581E-9D44-8AAD-AFF794A4CB52}"/>
              </a:ext>
            </a:extLst>
          </p:cNvPr>
          <p:cNvSpPr>
            <a:spLocks noChangeAspect="1"/>
          </p:cNvSpPr>
          <p:nvPr userDrawn="1"/>
        </p:nvSpPr>
        <p:spPr>
          <a:xfrm>
            <a:off x="435438" y="599725"/>
            <a:ext cx="2180113" cy="5816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217" y="1137356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400"/>
            </a:lvl2pPr>
            <a:lvl3pPr algn="l">
              <a:defRPr sz="18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95613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96" y="1964075"/>
            <a:ext cx="1926306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1807099" y="5480675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727004" y="2543820"/>
            <a:ext cx="3960000" cy="71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CEC4DC-44D9-F2E3-2976-F06ACE03F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2796" y="681290"/>
            <a:ext cx="1007818" cy="10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none" baseline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none" baseline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A065A56-DCC8-D84D-8199-005CB8B0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6" y="5956140"/>
            <a:ext cx="199861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A75174A-ECBD-8D43-B9E7-41B50C56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5" y="5951814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B445BB2-FA98-324E-8C7A-EA4D202F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3744" y="5956140"/>
            <a:ext cx="92436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06B7B2-61FD-8D29-E9EE-6972BB59E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7845" y="5267479"/>
            <a:ext cx="1007818" cy="10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2023/5/4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6108700" y="436481"/>
            <a:ext cx="27432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292101" y="4364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9394E5E1-AA4C-0E4D-99E5-D36232F886D4}"/>
              </a:ext>
            </a:extLst>
          </p:cNvPr>
          <p:cNvSpPr>
            <a:spLocks noChangeAspect="1"/>
          </p:cNvSpPr>
          <p:nvPr userDrawn="1"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056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0"/>
            <a:ext cx="3397462" cy="605652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825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0"/>
            <a:ext cx="199861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83744" y="5956140"/>
            <a:ext cx="92436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1E4882-44F8-7A3A-9363-C330050224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7845" y="5267479"/>
            <a:ext cx="1007818" cy="10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292101" y="347880"/>
            <a:ext cx="8559800" cy="1189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6108700" y="1592181"/>
            <a:ext cx="2743201" cy="7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292101" y="1592181"/>
            <a:ext cx="57658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r>
              <a:rPr lang="en-US" altLang="zh-CN" dirty="0"/>
              <a:t>%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434928"/>
            <a:ext cx="7309273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1282D2-5FDD-D329-973E-9CE1026DF1E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94625" y="416450"/>
            <a:ext cx="1007818" cy="10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342892" rtl="0" eaLnBrk="1" latinLnBrk="0" hangingPunct="1">
        <a:spcBef>
          <a:spcPct val="0"/>
        </a:spcBef>
        <a:buNone/>
        <a:defRPr sz="21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94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6">
            <a:lumMod val="60000"/>
            <a:lumOff val="40000"/>
          </a:schemeClr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88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6">
            <a:lumMod val="60000"/>
            <a:lumOff val="40000"/>
          </a:schemeClr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4984" indent="-202495" algn="l" defTabSz="342892" rtl="0" eaLnBrk="1" latinLnBrk="0" hangingPunct="1">
        <a:spcBef>
          <a:spcPct val="20000"/>
        </a:spcBef>
        <a:spcAft>
          <a:spcPts val="450"/>
        </a:spcAft>
        <a:buClr>
          <a:schemeClr val="accent6">
            <a:lumMod val="60000"/>
            <a:lumOff val="40000"/>
          </a:schemeClr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477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6">
            <a:lumMod val="60000"/>
            <a:lumOff val="40000"/>
          </a:schemeClr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70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6">
            <a:lumMod val="60000"/>
            <a:lumOff val="40000"/>
          </a:schemeClr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965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59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54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948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30CFF-22F2-9E4D-8BF6-E48A1534E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川农简约主题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留边风格 </a:t>
            </a:r>
            <a:r>
              <a:rPr kumimoji="1" lang="en-US" altLang="zh-CN" dirty="0"/>
              <a:t>4:3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2B33EC-6F84-4646-8986-ED1219D46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胡开源</a:t>
            </a:r>
            <a:endParaRPr kumimoji="1"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信息工程学院</a:t>
            </a:r>
            <a:endParaRPr kumimoji="1"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2023</a:t>
            </a:r>
            <a:r>
              <a:rPr kumimoji="1"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年</a:t>
            </a:r>
            <a:r>
              <a:rPr kumimoji="1" lang="en-US" altLang="zh-CN" dirty="0"/>
              <a:t>5</a:t>
            </a:r>
            <a:r>
              <a:rPr kumimoji="1"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月</a:t>
            </a:r>
            <a:r>
              <a:rPr kumimoji="1" lang="en-US" altLang="zh-CN" dirty="0"/>
              <a:t>4</a:t>
            </a:r>
            <a:r>
              <a:rPr kumimoji="1"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60136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242491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408481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7595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</p:spTree>
    <p:extLst>
      <p:ext uri="{BB962C8B-B14F-4D97-AF65-F5344CB8AC3E}">
        <p14:creationId xmlns:p14="http://schemas.microsoft.com/office/powerpoint/2010/main" val="347273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我们需要进入一些</a:t>
            </a:r>
            <a:r>
              <a:rPr kumimoji="1"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details</a:t>
            </a:r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27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OpensourceHU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935780849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4:3">
  <a:themeElements>
    <a:clrScheme name="自定义 1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CBDAB0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陈伟浩-清华简约主题-留边-4-3" id="{733F1F6C-FD46-A044-A0A8-76CA288F48E2}" vid="{3D1A6830-FEF0-684C-B082-4EBF0CD95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4025</TotalTime>
  <Words>263</Words>
  <Application>Microsoft Office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清华简约主题-留边-4:3</vt:lpstr>
      <vt:lpstr>川农简约主题PPT模板 留边风格 4:3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胡 开源</cp:lastModifiedBy>
  <cp:revision>1187</cp:revision>
  <cp:lastPrinted>2020-04-04T02:50:47Z</cp:lastPrinted>
  <dcterms:created xsi:type="dcterms:W3CDTF">2020-01-04T07:43:38Z</dcterms:created>
  <dcterms:modified xsi:type="dcterms:W3CDTF">2023-05-04T03:15:06Z</dcterms:modified>
</cp:coreProperties>
</file>