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</p:sldMasterIdLst>
  <p:notesMasterIdLst>
    <p:notesMasterId r:id="rId15"/>
  </p:notesMasterIdLst>
  <p:sldIdLst>
    <p:sldId id="257" r:id="rId6"/>
    <p:sldId id="258" r:id="rId7"/>
    <p:sldId id="264" r:id="rId8"/>
    <p:sldId id="263" r:id="rId9"/>
    <p:sldId id="270" r:id="rId10"/>
    <p:sldId id="266" r:id="rId11"/>
    <p:sldId id="273" r:id="rId12"/>
    <p:sldId id="260" r:id="rId13"/>
    <p:sldId id="261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CBED7A-8385-4A3D-8EA6-98932B26EABE}" v="69" dt="2019-11-30T12:37:00.5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isser Eliane W.MSCIDS.1801" userId="e3a3c262-8429-4219-a6dc-e671ea4e79e6" providerId="ADAL" clId="{D9CBED7A-8385-4A3D-8EA6-98932B26EABE}"/>
    <pc:docChg chg="undo custSel mod addSld delSld modSld sldOrd">
      <pc:chgData name="Albisser Eliane W.MSCIDS.1801" userId="e3a3c262-8429-4219-a6dc-e671ea4e79e6" providerId="ADAL" clId="{D9CBED7A-8385-4A3D-8EA6-98932B26EABE}" dt="2019-11-30T12:56:29.687" v="2011" actId="1036"/>
      <pc:docMkLst>
        <pc:docMk/>
      </pc:docMkLst>
      <pc:sldChg chg="addSp delSp modSp del mod setBg delDesignElem">
        <pc:chgData name="Albisser Eliane W.MSCIDS.1801" userId="e3a3c262-8429-4219-a6dc-e671ea4e79e6" providerId="ADAL" clId="{D9CBED7A-8385-4A3D-8EA6-98932B26EABE}" dt="2019-11-30T10:33:36.416" v="571" actId="2696"/>
        <pc:sldMkLst>
          <pc:docMk/>
          <pc:sldMk cId="2004231484" sldId="256"/>
        </pc:sldMkLst>
        <pc:spChg chg="del">
          <ac:chgData name="Albisser Eliane W.MSCIDS.1801" userId="e3a3c262-8429-4219-a6dc-e671ea4e79e6" providerId="ADAL" clId="{D9CBED7A-8385-4A3D-8EA6-98932B26EABE}" dt="2019-11-30T10:21:54.459" v="14"/>
          <ac:spMkLst>
            <pc:docMk/>
            <pc:sldMk cId="2004231484" sldId="256"/>
            <ac:spMk id="2" creationId="{8119C3FB-8BA7-4DA2-B4DF-65FFE654ACB3}"/>
          </ac:spMkLst>
        </pc:spChg>
        <pc:spChg chg="del">
          <ac:chgData name="Albisser Eliane W.MSCIDS.1801" userId="e3a3c262-8429-4219-a6dc-e671ea4e79e6" providerId="ADAL" clId="{D9CBED7A-8385-4A3D-8EA6-98932B26EABE}" dt="2019-11-30T10:21:54.459" v="14"/>
          <ac:spMkLst>
            <pc:docMk/>
            <pc:sldMk cId="2004231484" sldId="256"/>
            <ac:spMk id="3" creationId="{D8B1B201-73D2-46E7-9506-A524B453E726}"/>
          </ac:spMkLst>
        </pc:spChg>
        <pc:spChg chg="add del mod">
          <ac:chgData name="Albisser Eliane W.MSCIDS.1801" userId="e3a3c262-8429-4219-a6dc-e671ea4e79e6" providerId="ADAL" clId="{D9CBED7A-8385-4A3D-8EA6-98932B26EABE}" dt="2019-11-30T10:24:06.897" v="20" actId="478"/>
          <ac:spMkLst>
            <pc:docMk/>
            <pc:sldMk cId="2004231484" sldId="256"/>
            <ac:spMk id="8" creationId="{3170F356-FBFD-4435-83DD-5A5213288E4C}"/>
          </ac:spMkLst>
        </pc:spChg>
        <pc:spChg chg="add mod">
          <ac:chgData name="Albisser Eliane W.MSCIDS.1801" userId="e3a3c262-8429-4219-a6dc-e671ea4e79e6" providerId="ADAL" clId="{D9CBED7A-8385-4A3D-8EA6-98932B26EABE}" dt="2019-11-30T10:28:28.047" v="348" actId="1035"/>
          <ac:spMkLst>
            <pc:docMk/>
            <pc:sldMk cId="2004231484" sldId="256"/>
            <ac:spMk id="9" creationId="{0CF67D13-3CF5-40AA-9494-75E6260F4D8C}"/>
          </ac:spMkLst>
        </pc:spChg>
        <pc:spChg chg="add del mod">
          <ac:chgData name="Albisser Eliane W.MSCIDS.1801" userId="e3a3c262-8429-4219-a6dc-e671ea4e79e6" providerId="ADAL" clId="{D9CBED7A-8385-4A3D-8EA6-98932B26EABE}" dt="2019-11-30T10:24:16.829" v="54" actId="478"/>
          <ac:spMkLst>
            <pc:docMk/>
            <pc:sldMk cId="2004231484" sldId="256"/>
            <ac:spMk id="10" creationId="{890AABCB-127F-4E17-A38D-EC3C9564FD1E}"/>
          </ac:spMkLst>
        </pc:spChg>
        <pc:spChg chg="add mod">
          <ac:chgData name="Albisser Eliane W.MSCIDS.1801" userId="e3a3c262-8429-4219-a6dc-e671ea4e79e6" providerId="ADAL" clId="{D9CBED7A-8385-4A3D-8EA6-98932B26EABE}" dt="2019-11-30T10:28:32.988" v="360" actId="1036"/>
          <ac:spMkLst>
            <pc:docMk/>
            <pc:sldMk cId="2004231484" sldId="256"/>
            <ac:spMk id="11" creationId="{DA793D2B-E85A-4CB8-9692-5441E81FB4EC}"/>
          </ac:spMkLst>
        </pc:spChg>
        <pc:spChg chg="add del">
          <ac:chgData name="Albisser Eliane W.MSCIDS.1801" userId="e3a3c262-8429-4219-a6dc-e671ea4e79e6" providerId="ADAL" clId="{D9CBED7A-8385-4A3D-8EA6-98932B26EABE}" dt="2019-11-30T10:24:02.374" v="19"/>
          <ac:spMkLst>
            <pc:docMk/>
            <pc:sldMk cId="2004231484" sldId="256"/>
            <ac:spMk id="12" creationId="{A9F529C3-C941-49FD-8C67-82F134F64BDB}"/>
          </ac:spMkLst>
        </pc:spChg>
        <pc:spChg chg="add del mod">
          <ac:chgData name="Albisser Eliane W.MSCIDS.1801" userId="e3a3c262-8429-4219-a6dc-e671ea4e79e6" providerId="ADAL" clId="{D9CBED7A-8385-4A3D-8EA6-98932B26EABE}" dt="2019-11-30T10:26:04.786" v="231" actId="478"/>
          <ac:spMkLst>
            <pc:docMk/>
            <pc:sldMk cId="2004231484" sldId="256"/>
            <ac:spMk id="13" creationId="{065B3FC9-A32F-446C-A709-6F99B4AE1BC5}"/>
          </ac:spMkLst>
        </pc:spChg>
        <pc:spChg chg="add del">
          <ac:chgData name="Albisser Eliane W.MSCIDS.1801" userId="e3a3c262-8429-4219-a6dc-e671ea4e79e6" providerId="ADAL" clId="{D9CBED7A-8385-4A3D-8EA6-98932B26EABE}" dt="2019-11-30T10:24:02.374" v="19"/>
          <ac:spMkLst>
            <pc:docMk/>
            <pc:sldMk cId="2004231484" sldId="256"/>
            <ac:spMk id="14" creationId="{20586029-32A0-47E5-9AEC-AE3ABA6B94D0}"/>
          </ac:spMkLst>
        </pc:spChg>
        <pc:spChg chg="add mod">
          <ac:chgData name="Albisser Eliane W.MSCIDS.1801" userId="e3a3c262-8429-4219-a6dc-e671ea4e79e6" providerId="ADAL" clId="{D9CBED7A-8385-4A3D-8EA6-98932B26EABE}" dt="2019-11-30T10:27:52.726" v="282" actId="20577"/>
          <ac:spMkLst>
            <pc:docMk/>
            <pc:sldMk cId="2004231484" sldId="256"/>
            <ac:spMk id="15" creationId="{B2388D2F-BDB1-42E0-AD53-5351A78748D2}"/>
          </ac:spMkLst>
        </pc:spChg>
        <pc:spChg chg="add del mod">
          <ac:chgData name="Albisser Eliane W.MSCIDS.1801" userId="e3a3c262-8429-4219-a6dc-e671ea4e79e6" providerId="ADAL" clId="{D9CBED7A-8385-4A3D-8EA6-98932B26EABE}" dt="2019-11-30T10:28:39.714" v="362" actId="478"/>
          <ac:spMkLst>
            <pc:docMk/>
            <pc:sldMk cId="2004231484" sldId="256"/>
            <ac:spMk id="17" creationId="{21D2362C-4AD3-41BE-A3FC-3F47B268BFAD}"/>
          </ac:spMkLst>
        </pc:spChg>
        <pc:spChg chg="add del mod">
          <ac:chgData name="Albisser Eliane W.MSCIDS.1801" userId="e3a3c262-8429-4219-a6dc-e671ea4e79e6" providerId="ADAL" clId="{D9CBED7A-8385-4A3D-8EA6-98932B26EABE}" dt="2019-11-30T10:28:35.751" v="361" actId="478"/>
          <ac:spMkLst>
            <pc:docMk/>
            <pc:sldMk cId="2004231484" sldId="256"/>
            <ac:spMk id="18" creationId="{C7ADE1CB-6404-4918-B0A3-306644DC3202}"/>
          </ac:spMkLst>
        </pc:spChg>
        <pc:picChg chg="add del mod">
          <ac:chgData name="Albisser Eliane W.MSCIDS.1801" userId="e3a3c262-8429-4219-a6dc-e671ea4e79e6" providerId="ADAL" clId="{D9CBED7A-8385-4A3D-8EA6-98932B26EABE}" dt="2019-11-30T10:19:44.828" v="9" actId="478"/>
          <ac:picMkLst>
            <pc:docMk/>
            <pc:sldMk cId="2004231484" sldId="256"/>
            <ac:picMk id="5" creationId="{68ADE40F-EEB1-44EF-BAEC-DB3EE1F30D6A}"/>
          </ac:picMkLst>
        </pc:picChg>
        <pc:picChg chg="add mod ord">
          <ac:chgData name="Albisser Eliane W.MSCIDS.1801" userId="e3a3c262-8429-4219-a6dc-e671ea4e79e6" providerId="ADAL" clId="{D9CBED7A-8385-4A3D-8EA6-98932B26EABE}" dt="2019-11-30T10:28:10.442" v="310" actId="1036"/>
          <ac:picMkLst>
            <pc:docMk/>
            <pc:sldMk cId="2004231484" sldId="256"/>
            <ac:picMk id="6" creationId="{0EA11328-7230-4503-89C9-925555BB983B}"/>
          </ac:picMkLst>
        </pc:picChg>
        <pc:picChg chg="add mod">
          <ac:chgData name="Albisser Eliane W.MSCIDS.1801" userId="e3a3c262-8429-4219-a6dc-e671ea4e79e6" providerId="ADAL" clId="{D9CBED7A-8385-4A3D-8EA6-98932B26EABE}" dt="2019-11-30T10:28:10.442" v="310" actId="1036"/>
          <ac:picMkLst>
            <pc:docMk/>
            <pc:sldMk cId="2004231484" sldId="256"/>
            <ac:picMk id="7" creationId="{90E24254-38AF-4672-9063-61E36EBCEAC4}"/>
          </ac:picMkLst>
        </pc:picChg>
        <pc:cxnChg chg="add del">
          <ac:chgData name="Albisser Eliane W.MSCIDS.1801" userId="e3a3c262-8429-4219-a6dc-e671ea4e79e6" providerId="ADAL" clId="{D9CBED7A-8385-4A3D-8EA6-98932B26EABE}" dt="2019-11-30T10:24:02.374" v="19"/>
          <ac:cxnSpMkLst>
            <pc:docMk/>
            <pc:sldMk cId="2004231484" sldId="256"/>
            <ac:cxnSpMk id="16" creationId="{8C730EAB-A532-4295-A302-FB4B90DB9F5E}"/>
          </ac:cxnSpMkLst>
        </pc:cxnChg>
      </pc:sldChg>
      <pc:sldChg chg="modSp">
        <pc:chgData name="Albisser Eliane W.MSCIDS.1801" userId="e3a3c262-8429-4219-a6dc-e671ea4e79e6" providerId="ADAL" clId="{D9CBED7A-8385-4A3D-8EA6-98932B26EABE}" dt="2019-11-30T12:56:08.756" v="2009" actId="207"/>
        <pc:sldMkLst>
          <pc:docMk/>
          <pc:sldMk cId="0" sldId="257"/>
        </pc:sldMkLst>
        <pc:spChg chg="mod">
          <ac:chgData name="Albisser Eliane W.MSCIDS.1801" userId="e3a3c262-8429-4219-a6dc-e671ea4e79e6" providerId="ADAL" clId="{D9CBED7A-8385-4A3D-8EA6-98932B26EABE}" dt="2019-11-30T12:56:04.097" v="2008" actId="207"/>
          <ac:spMkLst>
            <pc:docMk/>
            <pc:sldMk cId="0" sldId="257"/>
            <ac:spMk id="46" creationId="{00000000-0000-0000-0000-000000000000}"/>
          </ac:spMkLst>
        </pc:spChg>
        <pc:spChg chg="mod">
          <ac:chgData name="Albisser Eliane W.MSCIDS.1801" userId="e3a3c262-8429-4219-a6dc-e671ea4e79e6" providerId="ADAL" clId="{D9CBED7A-8385-4A3D-8EA6-98932B26EABE}" dt="2019-11-30T12:56:08.756" v="2009" actId="207"/>
          <ac:spMkLst>
            <pc:docMk/>
            <pc:sldMk cId="0" sldId="257"/>
            <ac:spMk id="47" creationId="{00000000-0000-0000-0000-000000000000}"/>
          </ac:spMkLst>
        </pc:spChg>
      </pc:sldChg>
      <pc:sldChg chg="addSp delSp modSp delDesignElem">
        <pc:chgData name="Albisser Eliane W.MSCIDS.1801" userId="e3a3c262-8429-4219-a6dc-e671ea4e79e6" providerId="ADAL" clId="{D9CBED7A-8385-4A3D-8EA6-98932B26EABE}" dt="2019-11-30T12:54:29.802" v="2006" actId="255"/>
        <pc:sldMkLst>
          <pc:docMk/>
          <pc:sldMk cId="3204332517" sldId="258"/>
        </pc:sldMkLst>
        <pc:spChg chg="mod ord">
          <ac:chgData name="Albisser Eliane W.MSCIDS.1801" userId="e3a3c262-8429-4219-a6dc-e671ea4e79e6" providerId="ADAL" clId="{D9CBED7A-8385-4A3D-8EA6-98932B26EABE}" dt="2019-11-30T12:54:29.802" v="2006" actId="255"/>
          <ac:spMkLst>
            <pc:docMk/>
            <pc:sldMk cId="3204332517" sldId="258"/>
            <ac:spMk id="2" creationId="{57498A6E-F2A2-41BD-A4C4-B3B2634150A7}"/>
          </ac:spMkLst>
        </pc:spChg>
        <pc:spChg chg="add del">
          <ac:chgData name="Albisser Eliane W.MSCIDS.1801" userId="e3a3c262-8429-4219-a6dc-e671ea4e79e6" providerId="ADAL" clId="{D9CBED7A-8385-4A3D-8EA6-98932B26EABE}" dt="2019-11-30T12:27:35.845" v="1362" actId="26606"/>
          <ac:spMkLst>
            <pc:docMk/>
            <pc:sldMk cId="3204332517" sldId="258"/>
            <ac:spMk id="10" creationId="{AB45A142-4255-493C-8284-5D566C121B10}"/>
          </ac:spMkLst>
        </pc:spChg>
        <pc:spChg chg="add del">
          <ac:chgData name="Albisser Eliane W.MSCIDS.1801" userId="e3a3c262-8429-4219-a6dc-e671ea4e79e6" providerId="ADAL" clId="{D9CBED7A-8385-4A3D-8EA6-98932B26EABE}" dt="2019-11-30T12:29:51.203" v="1387" actId="26606"/>
          <ac:spMkLst>
            <pc:docMk/>
            <pc:sldMk cId="3204332517" sldId="258"/>
            <ac:spMk id="12" creationId="{AA341592-AAA8-4CAC-89BA-EAD4E54ACC9C}"/>
          </ac:spMkLst>
        </pc:spChg>
        <pc:spChg chg="add del">
          <ac:chgData name="Albisser Eliane W.MSCIDS.1801" userId="e3a3c262-8429-4219-a6dc-e671ea4e79e6" providerId="ADAL" clId="{D9CBED7A-8385-4A3D-8EA6-98932B26EABE}" dt="2019-11-30T10:32:04.143" v="433"/>
          <ac:spMkLst>
            <pc:docMk/>
            <pc:sldMk cId="3204332517" sldId="258"/>
            <ac:spMk id="13" creationId="{AB45A142-4255-493C-8284-5D566C121B10}"/>
          </ac:spMkLst>
        </pc:spChg>
        <pc:spChg chg="add del">
          <ac:chgData name="Albisser Eliane W.MSCIDS.1801" userId="e3a3c262-8429-4219-a6dc-e671ea4e79e6" providerId="ADAL" clId="{D9CBED7A-8385-4A3D-8EA6-98932B26EABE}" dt="2019-11-30T12:29:51.203" v="1387" actId="26606"/>
          <ac:spMkLst>
            <pc:docMk/>
            <pc:sldMk cId="3204332517" sldId="258"/>
            <ac:spMk id="14" creationId="{3CD9DF72-87A3-404E-A828-84CBF11A8303}"/>
          </ac:spMkLst>
        </pc:spChg>
        <pc:picChg chg="del">
          <ac:chgData name="Albisser Eliane W.MSCIDS.1801" userId="e3a3c262-8429-4219-a6dc-e671ea4e79e6" providerId="ADAL" clId="{D9CBED7A-8385-4A3D-8EA6-98932B26EABE}" dt="2019-11-30T10:28:51.852" v="364"/>
          <ac:picMkLst>
            <pc:docMk/>
            <pc:sldMk cId="3204332517" sldId="258"/>
            <ac:picMk id="6" creationId="{584F2B63-529D-4B6E-80AF-89EEA1D37C50}"/>
          </ac:picMkLst>
        </pc:picChg>
        <pc:picChg chg="mod">
          <ac:chgData name="Albisser Eliane W.MSCIDS.1801" userId="e3a3c262-8429-4219-a6dc-e671ea4e79e6" providerId="ADAL" clId="{D9CBED7A-8385-4A3D-8EA6-98932B26EABE}" dt="2019-11-30T12:29:51.203" v="1387" actId="26606"/>
          <ac:picMkLst>
            <pc:docMk/>
            <pc:sldMk cId="3204332517" sldId="258"/>
            <ac:picMk id="8" creationId="{78F52696-6B8A-4B41-B634-5E9B4B44364E}"/>
          </ac:picMkLst>
        </pc:picChg>
        <pc:cxnChg chg="add del">
          <ac:chgData name="Albisser Eliane W.MSCIDS.1801" userId="e3a3c262-8429-4219-a6dc-e671ea4e79e6" providerId="ADAL" clId="{D9CBED7A-8385-4A3D-8EA6-98932B26EABE}" dt="2019-11-30T12:27:35.845" v="1362" actId="26606"/>
          <ac:cxnSpMkLst>
            <pc:docMk/>
            <pc:sldMk cId="3204332517" sldId="258"/>
            <ac:cxnSpMk id="11" creationId="{38FB9660-F42F-4313-BBC4-47C007FE484C}"/>
          </ac:cxnSpMkLst>
        </pc:cxnChg>
        <pc:cxnChg chg="add del">
          <ac:chgData name="Albisser Eliane W.MSCIDS.1801" userId="e3a3c262-8429-4219-a6dc-e671ea4e79e6" providerId="ADAL" clId="{D9CBED7A-8385-4A3D-8EA6-98932B26EABE}" dt="2019-11-30T10:32:04.143" v="433"/>
          <ac:cxnSpMkLst>
            <pc:docMk/>
            <pc:sldMk cId="3204332517" sldId="258"/>
            <ac:cxnSpMk id="15" creationId="{38FB9660-F42F-4313-BBC4-47C007FE484C}"/>
          </ac:cxnSpMkLst>
        </pc:cxnChg>
        <pc:cxnChg chg="add del">
          <ac:chgData name="Albisser Eliane W.MSCIDS.1801" userId="e3a3c262-8429-4219-a6dc-e671ea4e79e6" providerId="ADAL" clId="{D9CBED7A-8385-4A3D-8EA6-98932B26EABE}" dt="2019-11-30T12:29:51.203" v="1387" actId="26606"/>
          <ac:cxnSpMkLst>
            <pc:docMk/>
            <pc:sldMk cId="3204332517" sldId="258"/>
            <ac:cxnSpMk id="17" creationId="{20E3A342-4D61-4E3F-AF90-1AB42AEB96CC}"/>
          </ac:cxnSpMkLst>
        </pc:cxnChg>
      </pc:sldChg>
      <pc:sldChg chg="addSp delSp modSp del mod ord setBg">
        <pc:chgData name="Albisser Eliane W.MSCIDS.1801" userId="e3a3c262-8429-4219-a6dc-e671ea4e79e6" providerId="ADAL" clId="{D9CBED7A-8385-4A3D-8EA6-98932B26EABE}" dt="2019-11-30T12:05:13.865" v="1326" actId="2696"/>
        <pc:sldMkLst>
          <pc:docMk/>
          <pc:sldMk cId="3894429117" sldId="259"/>
        </pc:sldMkLst>
        <pc:spChg chg="mod">
          <ac:chgData name="Albisser Eliane W.MSCIDS.1801" userId="e3a3c262-8429-4219-a6dc-e671ea4e79e6" providerId="ADAL" clId="{D9CBED7A-8385-4A3D-8EA6-98932B26EABE}" dt="2019-11-30T12:01:55.223" v="1200" actId="20577"/>
          <ac:spMkLst>
            <pc:docMk/>
            <pc:sldMk cId="3894429117" sldId="259"/>
            <ac:spMk id="2" creationId="{26DEB680-8802-40BF-82BB-FC100B8614FC}"/>
          </ac:spMkLst>
        </pc:spChg>
        <pc:spChg chg="add">
          <ac:chgData name="Albisser Eliane W.MSCIDS.1801" userId="e3a3c262-8429-4219-a6dc-e671ea4e79e6" providerId="ADAL" clId="{D9CBED7A-8385-4A3D-8EA6-98932B26EABE}" dt="2019-11-30T11:14:21.497" v="853" actId="26606"/>
          <ac:spMkLst>
            <pc:docMk/>
            <pc:sldMk cId="3894429117" sldId="259"/>
            <ac:spMk id="9" creationId="{AB45A142-4255-493C-8284-5D566C121B10}"/>
          </ac:spMkLst>
        </pc:spChg>
        <pc:picChg chg="mod">
          <ac:chgData name="Albisser Eliane W.MSCIDS.1801" userId="e3a3c262-8429-4219-a6dc-e671ea4e79e6" providerId="ADAL" clId="{D9CBED7A-8385-4A3D-8EA6-98932B26EABE}" dt="2019-11-30T11:17:02.057" v="907" actId="1035"/>
          <ac:picMkLst>
            <pc:docMk/>
            <pc:sldMk cId="3894429117" sldId="259"/>
            <ac:picMk id="4" creationId="{3B2DF280-EBFE-4DD9-8FE7-C2108639A524}"/>
          </ac:picMkLst>
        </pc:picChg>
        <pc:picChg chg="del">
          <ac:chgData name="Albisser Eliane W.MSCIDS.1801" userId="e3a3c262-8429-4219-a6dc-e671ea4e79e6" providerId="ADAL" clId="{D9CBED7A-8385-4A3D-8EA6-98932B26EABE}" dt="2019-11-30T10:55:45.060" v="790"/>
          <ac:picMkLst>
            <pc:docMk/>
            <pc:sldMk cId="3894429117" sldId="259"/>
            <ac:picMk id="5" creationId="{4B2E4C88-EE09-49C6-8169-E83BEB7DF089}"/>
          </ac:picMkLst>
        </pc:picChg>
        <pc:cxnChg chg="add">
          <ac:chgData name="Albisser Eliane W.MSCIDS.1801" userId="e3a3c262-8429-4219-a6dc-e671ea4e79e6" providerId="ADAL" clId="{D9CBED7A-8385-4A3D-8EA6-98932B26EABE}" dt="2019-11-30T11:14:21.497" v="853" actId="26606"/>
          <ac:cxnSpMkLst>
            <pc:docMk/>
            <pc:sldMk cId="3894429117" sldId="259"/>
            <ac:cxnSpMk id="11" creationId="{38FB9660-F42F-4313-BBC4-47C007FE484C}"/>
          </ac:cxnSpMkLst>
        </pc:cxnChg>
      </pc:sldChg>
      <pc:sldChg chg="addSp delSp modSp delDesignElem">
        <pc:chgData name="Albisser Eliane W.MSCIDS.1801" userId="e3a3c262-8429-4219-a6dc-e671ea4e79e6" providerId="ADAL" clId="{D9CBED7A-8385-4A3D-8EA6-98932B26EABE}" dt="2019-11-30T11:56:59.812" v="1025" actId="1582"/>
        <pc:sldMkLst>
          <pc:docMk/>
          <pc:sldMk cId="2254066621" sldId="260"/>
        </pc:sldMkLst>
        <pc:spChg chg="mod">
          <ac:chgData name="Albisser Eliane W.MSCIDS.1801" userId="e3a3c262-8429-4219-a6dc-e671ea4e79e6" providerId="ADAL" clId="{D9CBED7A-8385-4A3D-8EA6-98932B26EABE}" dt="2019-11-30T10:36:39.657" v="748" actId="26606"/>
          <ac:spMkLst>
            <pc:docMk/>
            <pc:sldMk cId="2254066621" sldId="260"/>
            <ac:spMk id="2" creationId="{50F98BAC-178A-413E-A3A9-C7D91997CC6F}"/>
          </ac:spMkLst>
        </pc:spChg>
        <pc:spChg chg="add mod">
          <ac:chgData name="Albisser Eliane W.MSCIDS.1801" userId="e3a3c262-8429-4219-a6dc-e671ea4e79e6" providerId="ADAL" clId="{D9CBED7A-8385-4A3D-8EA6-98932B26EABE}" dt="2019-11-30T11:56:59.812" v="1025" actId="1582"/>
          <ac:spMkLst>
            <pc:docMk/>
            <pc:sldMk cId="2254066621" sldId="260"/>
            <ac:spMk id="6" creationId="{D7053DB5-5B28-4EF6-BB6D-61B6DF7A9635}"/>
          </ac:spMkLst>
        </pc:spChg>
        <pc:spChg chg="add del">
          <ac:chgData name="Albisser Eliane W.MSCIDS.1801" userId="e3a3c262-8429-4219-a6dc-e671ea4e79e6" providerId="ADAL" clId="{D9CBED7A-8385-4A3D-8EA6-98932B26EABE}" dt="2019-11-30T10:40:48.740" v="786"/>
          <ac:spMkLst>
            <pc:docMk/>
            <pc:sldMk cId="2254066621" sldId="260"/>
            <ac:spMk id="9" creationId="{823AC064-BC96-4F32-8AE1-B2FD38754823}"/>
          </ac:spMkLst>
        </pc:spChg>
        <pc:graphicFrameChg chg="add del">
          <ac:chgData name="Albisser Eliane W.MSCIDS.1801" userId="e3a3c262-8429-4219-a6dc-e671ea4e79e6" providerId="ADAL" clId="{D9CBED7A-8385-4A3D-8EA6-98932B26EABE}" dt="2019-11-30T11:45:17.634" v="938" actId="3680"/>
          <ac:graphicFrameMkLst>
            <pc:docMk/>
            <pc:sldMk cId="2254066621" sldId="260"/>
            <ac:graphicFrameMk id="3" creationId="{E3A85C06-BFA2-435F-A5F3-779310068E57}"/>
          </ac:graphicFrameMkLst>
        </pc:graphicFrameChg>
        <pc:picChg chg="mod">
          <ac:chgData name="Albisser Eliane W.MSCIDS.1801" userId="e3a3c262-8429-4219-a6dc-e671ea4e79e6" providerId="ADAL" clId="{D9CBED7A-8385-4A3D-8EA6-98932B26EABE}" dt="2019-11-30T11:47:07.304" v="962" actId="1076"/>
          <ac:picMkLst>
            <pc:docMk/>
            <pc:sldMk cId="2254066621" sldId="260"/>
            <ac:picMk id="4" creationId="{F2640FDA-74F3-42D3-A1EF-850B5458A1C7}"/>
          </ac:picMkLst>
        </pc:picChg>
        <pc:cxnChg chg="add del">
          <ac:chgData name="Albisser Eliane W.MSCIDS.1801" userId="e3a3c262-8429-4219-a6dc-e671ea4e79e6" providerId="ADAL" clId="{D9CBED7A-8385-4A3D-8EA6-98932B26EABE}" dt="2019-11-30T10:40:48.740" v="786"/>
          <ac:cxnSpMkLst>
            <pc:docMk/>
            <pc:sldMk cId="2254066621" sldId="260"/>
            <ac:cxnSpMk id="11" creationId="{7E7C77BC-7138-40B1-A15B-20F57A494629}"/>
          </ac:cxnSpMkLst>
        </pc:cxnChg>
      </pc:sldChg>
      <pc:sldChg chg="addSp delSp modSp mod ord setBg delDesignElem">
        <pc:chgData name="Albisser Eliane W.MSCIDS.1801" userId="e3a3c262-8429-4219-a6dc-e671ea4e79e6" providerId="ADAL" clId="{D9CBED7A-8385-4A3D-8EA6-98932B26EABE}" dt="2019-11-30T12:08:48.545" v="1327"/>
        <pc:sldMkLst>
          <pc:docMk/>
          <pc:sldMk cId="3815414090" sldId="261"/>
        </pc:sldMkLst>
        <pc:spChg chg="mod">
          <ac:chgData name="Albisser Eliane W.MSCIDS.1801" userId="e3a3c262-8429-4219-a6dc-e671ea4e79e6" providerId="ADAL" clId="{D9CBED7A-8385-4A3D-8EA6-98932B26EABE}" dt="2019-11-30T12:01:45.686" v="1183" actId="27636"/>
          <ac:spMkLst>
            <pc:docMk/>
            <pc:sldMk cId="3815414090" sldId="261"/>
            <ac:spMk id="2" creationId="{4813B344-39DB-4D79-8142-23DC52B930B1}"/>
          </ac:spMkLst>
        </pc:spChg>
        <pc:spChg chg="add del">
          <ac:chgData name="Albisser Eliane W.MSCIDS.1801" userId="e3a3c262-8429-4219-a6dc-e671ea4e79e6" providerId="ADAL" clId="{D9CBED7A-8385-4A3D-8EA6-98932B26EABE}" dt="2019-11-30T10:40:48.740" v="786"/>
          <ac:spMkLst>
            <pc:docMk/>
            <pc:sldMk cId="3815414090" sldId="261"/>
            <ac:spMk id="10" creationId="{823AC064-BC96-4F32-8AE1-B2FD38754823}"/>
          </ac:spMkLst>
        </pc:spChg>
        <pc:picChg chg="mod modCrop">
          <ac:chgData name="Albisser Eliane W.MSCIDS.1801" userId="e3a3c262-8429-4219-a6dc-e671ea4e79e6" providerId="ADAL" clId="{D9CBED7A-8385-4A3D-8EA6-98932B26EABE}" dt="2019-11-30T11:16:45.534" v="879"/>
          <ac:picMkLst>
            <pc:docMk/>
            <pc:sldMk cId="3815414090" sldId="261"/>
            <ac:picMk id="5" creationId="{6956939A-E5CE-4371-B749-31E4D79463C4}"/>
          </ac:picMkLst>
        </pc:picChg>
        <pc:cxnChg chg="add del">
          <ac:chgData name="Albisser Eliane W.MSCIDS.1801" userId="e3a3c262-8429-4219-a6dc-e671ea4e79e6" providerId="ADAL" clId="{D9CBED7A-8385-4A3D-8EA6-98932B26EABE}" dt="2019-11-30T10:40:48.740" v="786"/>
          <ac:cxnSpMkLst>
            <pc:docMk/>
            <pc:sldMk cId="3815414090" sldId="261"/>
            <ac:cxnSpMk id="12" creationId="{7E7C77BC-7138-40B1-A15B-20F57A494629}"/>
          </ac:cxnSpMkLst>
        </pc:cxnChg>
      </pc:sldChg>
      <pc:sldChg chg="addSp delSp modSp add del">
        <pc:chgData name="Albisser Eliane W.MSCIDS.1801" userId="e3a3c262-8429-4219-a6dc-e671ea4e79e6" providerId="ADAL" clId="{D9CBED7A-8385-4A3D-8EA6-98932B26EABE}" dt="2019-11-30T10:34:39.976" v="673" actId="2696"/>
        <pc:sldMkLst>
          <pc:docMk/>
          <pc:sldMk cId="696249677" sldId="262"/>
        </pc:sldMkLst>
        <pc:spChg chg="del">
          <ac:chgData name="Albisser Eliane W.MSCIDS.1801" userId="e3a3c262-8429-4219-a6dc-e671ea4e79e6" providerId="ADAL" clId="{D9CBED7A-8385-4A3D-8EA6-98932B26EABE}" dt="2019-11-30T10:19:35.072" v="4"/>
          <ac:spMkLst>
            <pc:docMk/>
            <pc:sldMk cId="696249677" sldId="262"/>
            <ac:spMk id="3" creationId="{95512997-FBE4-4EFC-85D7-1E8370882C3F}"/>
          </ac:spMkLst>
        </pc:spChg>
        <pc:spChg chg="add mod">
          <ac:chgData name="Albisser Eliane W.MSCIDS.1801" userId="e3a3c262-8429-4219-a6dc-e671ea4e79e6" providerId="ADAL" clId="{D9CBED7A-8385-4A3D-8EA6-98932B26EABE}" dt="2019-11-30T10:19:42.568" v="8" actId="478"/>
          <ac:spMkLst>
            <pc:docMk/>
            <pc:sldMk cId="696249677" sldId="262"/>
            <ac:spMk id="7" creationId="{D1E6D03F-2076-448F-8F38-F84E6D72AFD5}"/>
          </ac:spMkLst>
        </pc:spChg>
        <pc:picChg chg="add del mod">
          <ac:chgData name="Albisser Eliane W.MSCIDS.1801" userId="e3a3c262-8429-4219-a6dc-e671ea4e79e6" providerId="ADAL" clId="{D9CBED7A-8385-4A3D-8EA6-98932B26EABE}" dt="2019-11-30T10:19:42.568" v="8" actId="478"/>
          <ac:picMkLst>
            <pc:docMk/>
            <pc:sldMk cId="696249677" sldId="262"/>
            <ac:picMk id="5" creationId="{3D6658F8-098B-43EA-AB66-4C36452EAE60}"/>
          </ac:picMkLst>
        </pc:picChg>
      </pc:sldChg>
      <pc:sldChg chg="addSp delSp modSp add mod ord setBg delDesignElem modNotesTx">
        <pc:chgData name="Albisser Eliane W.MSCIDS.1801" userId="e3a3c262-8429-4219-a6dc-e671ea4e79e6" providerId="ADAL" clId="{D9CBED7A-8385-4A3D-8EA6-98932B26EABE}" dt="2019-11-30T12:02:30.948" v="1301" actId="6549"/>
        <pc:sldMkLst>
          <pc:docMk/>
          <pc:sldMk cId="2682551276" sldId="263"/>
        </pc:sldMkLst>
        <pc:spChg chg="add del mod ord">
          <ac:chgData name="Albisser Eliane W.MSCIDS.1801" userId="e3a3c262-8429-4219-a6dc-e671ea4e79e6" providerId="ADAL" clId="{D9CBED7A-8385-4A3D-8EA6-98932B26EABE}" dt="2019-11-30T10:31:32.481" v="426"/>
          <ac:spMkLst>
            <pc:docMk/>
            <pc:sldMk cId="2682551276" sldId="263"/>
            <ac:spMk id="4" creationId="{8E30E0D2-73FE-480F-9A01-D1C39C34A13A}"/>
          </ac:spMkLst>
        </pc:spChg>
        <pc:spChg chg="add del">
          <ac:chgData name="Albisser Eliane W.MSCIDS.1801" userId="e3a3c262-8429-4219-a6dc-e671ea4e79e6" providerId="ADAL" clId="{D9CBED7A-8385-4A3D-8EA6-98932B26EABE}" dt="2019-11-30T10:31:31.310" v="424" actId="26606"/>
          <ac:spMkLst>
            <pc:docMk/>
            <pc:sldMk cId="2682551276" sldId="263"/>
            <ac:spMk id="9" creationId="{C23416DF-B283-4D9F-A625-146552CA9EDB}"/>
          </ac:spMkLst>
        </pc:spChg>
        <pc:spChg chg="add del">
          <ac:chgData name="Albisser Eliane W.MSCIDS.1801" userId="e3a3c262-8429-4219-a6dc-e671ea4e79e6" providerId="ADAL" clId="{D9CBED7A-8385-4A3D-8EA6-98932B26EABE}" dt="2019-11-30T10:31:31.310" v="424" actId="26606"/>
          <ac:spMkLst>
            <pc:docMk/>
            <pc:sldMk cId="2682551276" sldId="263"/>
            <ac:spMk id="11" creationId="{73834904-4D9B-41F7-8DA6-0709FD9F7E9D}"/>
          </ac:spMkLst>
        </pc:spChg>
        <pc:spChg chg="add mod">
          <ac:chgData name="Albisser Eliane W.MSCIDS.1801" userId="e3a3c262-8429-4219-a6dc-e671ea4e79e6" providerId="ADAL" clId="{D9CBED7A-8385-4A3D-8EA6-98932B26EABE}" dt="2019-11-30T12:02:30.948" v="1301" actId="6549"/>
          <ac:spMkLst>
            <pc:docMk/>
            <pc:sldMk cId="2682551276" sldId="263"/>
            <ac:spMk id="12" creationId="{DC5834A7-FA75-42C4-9873-21684D8F7228}"/>
          </ac:spMkLst>
        </pc:spChg>
        <pc:spChg chg="add del">
          <ac:chgData name="Albisser Eliane W.MSCIDS.1801" userId="e3a3c262-8429-4219-a6dc-e671ea4e79e6" providerId="ADAL" clId="{D9CBED7A-8385-4A3D-8EA6-98932B26EABE}" dt="2019-11-30T10:31:31.310" v="424" actId="26606"/>
          <ac:spMkLst>
            <pc:docMk/>
            <pc:sldMk cId="2682551276" sldId="263"/>
            <ac:spMk id="15" creationId="{1D2E3C52-528A-4049-BCAA-5460756BC033}"/>
          </ac:spMkLst>
        </pc:spChg>
        <pc:spChg chg="add del">
          <ac:chgData name="Albisser Eliane W.MSCIDS.1801" userId="e3a3c262-8429-4219-a6dc-e671ea4e79e6" providerId="ADAL" clId="{D9CBED7A-8385-4A3D-8EA6-98932B26EABE}" dt="2019-11-30T10:32:45.654" v="438" actId="26606"/>
          <ac:spMkLst>
            <pc:docMk/>
            <pc:sldMk cId="2682551276" sldId="263"/>
            <ac:spMk id="16" creationId="{823AC064-BC96-4F32-8AE1-B2FD38754823}"/>
          </ac:spMkLst>
        </pc:spChg>
        <pc:spChg chg="add del">
          <ac:chgData name="Albisser Eliane W.MSCIDS.1801" userId="e3a3c262-8429-4219-a6dc-e671ea4e79e6" providerId="ADAL" clId="{D9CBED7A-8385-4A3D-8EA6-98932B26EABE}" dt="2019-11-30T10:31:31.310" v="424" actId="26606"/>
          <ac:spMkLst>
            <pc:docMk/>
            <pc:sldMk cId="2682551276" sldId="263"/>
            <ac:spMk id="17" creationId="{CD5B542C-8183-4445-AF4D-B23AAE3299EE}"/>
          </ac:spMkLst>
        </pc:spChg>
        <pc:spChg chg="add mod">
          <ac:chgData name="Albisser Eliane W.MSCIDS.1801" userId="e3a3c262-8429-4219-a6dc-e671ea4e79e6" providerId="ADAL" clId="{D9CBED7A-8385-4A3D-8EA6-98932B26EABE}" dt="2019-11-30T11:53:32.360" v="977" actId="20577"/>
          <ac:spMkLst>
            <pc:docMk/>
            <pc:sldMk cId="2682551276" sldId="263"/>
            <ac:spMk id="20" creationId="{EA5C9E72-16AE-4235-B0D6-34FF2EF44EFF}"/>
          </ac:spMkLst>
        </pc:spChg>
        <pc:spChg chg="add mod">
          <ac:chgData name="Albisser Eliane W.MSCIDS.1801" userId="e3a3c262-8429-4219-a6dc-e671ea4e79e6" providerId="ADAL" clId="{D9CBED7A-8385-4A3D-8EA6-98932B26EABE}" dt="2019-11-30T11:42:27.279" v="917" actId="1035"/>
          <ac:spMkLst>
            <pc:docMk/>
            <pc:sldMk cId="2682551276" sldId="263"/>
            <ac:spMk id="22" creationId="{E22D9A0A-B3FA-4716-AA2F-32DFC74A27B1}"/>
          </ac:spMkLst>
        </pc:spChg>
        <pc:spChg chg="add del">
          <ac:chgData name="Albisser Eliane W.MSCIDS.1801" userId="e3a3c262-8429-4219-a6dc-e671ea4e79e6" providerId="ADAL" clId="{D9CBED7A-8385-4A3D-8EA6-98932B26EABE}" dt="2019-11-30T10:40:07.231" v="773" actId="26606"/>
          <ac:spMkLst>
            <pc:docMk/>
            <pc:sldMk cId="2682551276" sldId="263"/>
            <ac:spMk id="23" creationId="{823AC064-BC96-4F32-8AE1-B2FD38754823}"/>
          </ac:spMkLst>
        </pc:spChg>
        <pc:spChg chg="add del">
          <ac:chgData name="Albisser Eliane W.MSCIDS.1801" userId="e3a3c262-8429-4219-a6dc-e671ea4e79e6" providerId="ADAL" clId="{D9CBED7A-8385-4A3D-8EA6-98932B26EABE}" dt="2019-11-30T10:40:36.748" v="781" actId="26606"/>
          <ac:spMkLst>
            <pc:docMk/>
            <pc:sldMk cId="2682551276" sldId="263"/>
            <ac:spMk id="29" creationId="{823AC064-BC96-4F32-8AE1-B2FD38754823}"/>
          </ac:spMkLst>
        </pc:spChg>
        <pc:spChg chg="add del">
          <ac:chgData name="Albisser Eliane W.MSCIDS.1801" userId="e3a3c262-8429-4219-a6dc-e671ea4e79e6" providerId="ADAL" clId="{D9CBED7A-8385-4A3D-8EA6-98932B26EABE}" dt="2019-11-30T10:40:48.740" v="786"/>
          <ac:spMkLst>
            <pc:docMk/>
            <pc:sldMk cId="2682551276" sldId="263"/>
            <ac:spMk id="32" creationId="{823AC064-BC96-4F32-8AE1-B2FD38754823}"/>
          </ac:spMkLst>
        </pc:spChg>
        <pc:spChg chg="add del">
          <ac:chgData name="Albisser Eliane W.MSCIDS.1801" userId="e3a3c262-8429-4219-a6dc-e671ea4e79e6" providerId="ADAL" clId="{D9CBED7A-8385-4A3D-8EA6-98932B26EABE}" dt="2019-11-30T10:40:47.997" v="785" actId="26606"/>
          <ac:spMkLst>
            <pc:docMk/>
            <pc:sldMk cId="2682551276" sldId="263"/>
            <ac:spMk id="33" creationId="{823AC064-BC96-4F32-8AE1-B2FD38754823}"/>
          </ac:spMkLst>
        </pc:spChg>
        <pc:picChg chg="add mod ord">
          <ac:chgData name="Albisser Eliane W.MSCIDS.1801" userId="e3a3c262-8429-4219-a6dc-e671ea4e79e6" providerId="ADAL" clId="{D9CBED7A-8385-4A3D-8EA6-98932B26EABE}" dt="2019-11-30T10:40:36.748" v="781" actId="26606"/>
          <ac:picMkLst>
            <pc:docMk/>
            <pc:sldMk cId="2682551276" sldId="263"/>
            <ac:picMk id="2" creationId="{1B90889D-6861-4528-B228-8D0EA85B8A64}"/>
          </ac:picMkLst>
        </pc:picChg>
        <pc:picChg chg="add mod ord">
          <ac:chgData name="Albisser Eliane W.MSCIDS.1801" userId="e3a3c262-8429-4219-a6dc-e671ea4e79e6" providerId="ADAL" clId="{D9CBED7A-8385-4A3D-8EA6-98932B26EABE}" dt="2019-11-30T10:40:36.748" v="781" actId="26606"/>
          <ac:picMkLst>
            <pc:docMk/>
            <pc:sldMk cId="2682551276" sldId="263"/>
            <ac:picMk id="3" creationId="{78433CD6-0729-4152-B3BA-621CF6FC2CEB}"/>
          </ac:picMkLst>
        </pc:picChg>
        <pc:cxnChg chg="add del">
          <ac:chgData name="Albisser Eliane W.MSCIDS.1801" userId="e3a3c262-8429-4219-a6dc-e671ea4e79e6" providerId="ADAL" clId="{D9CBED7A-8385-4A3D-8EA6-98932B26EABE}" dt="2019-11-30T10:31:31.310" v="424" actId="26606"/>
          <ac:cxnSpMkLst>
            <pc:docMk/>
            <pc:sldMk cId="2682551276" sldId="263"/>
            <ac:cxnSpMk id="13" creationId="{C00D1207-ECAF-48E9-8834-2CE4D2198234}"/>
          </ac:cxnSpMkLst>
        </pc:cxnChg>
        <pc:cxnChg chg="add del">
          <ac:chgData name="Albisser Eliane W.MSCIDS.1801" userId="e3a3c262-8429-4219-a6dc-e671ea4e79e6" providerId="ADAL" clId="{D9CBED7A-8385-4A3D-8EA6-98932B26EABE}" dt="2019-11-30T10:32:45.654" v="438" actId="26606"/>
          <ac:cxnSpMkLst>
            <pc:docMk/>
            <pc:sldMk cId="2682551276" sldId="263"/>
            <ac:cxnSpMk id="14" creationId="{DB146403-F3D6-484B-B2ED-97F9565D0370}"/>
          </ac:cxnSpMkLst>
        </pc:cxnChg>
        <pc:cxnChg chg="add del">
          <ac:chgData name="Albisser Eliane W.MSCIDS.1801" userId="e3a3c262-8429-4219-a6dc-e671ea4e79e6" providerId="ADAL" clId="{D9CBED7A-8385-4A3D-8EA6-98932B26EABE}" dt="2019-11-30T10:32:45.654" v="438" actId="26606"/>
          <ac:cxnSpMkLst>
            <pc:docMk/>
            <pc:sldMk cId="2682551276" sldId="263"/>
            <ac:cxnSpMk id="18" creationId="{7E7C77BC-7138-40B1-A15B-20F57A494629}"/>
          </ac:cxnSpMkLst>
        </pc:cxnChg>
        <pc:cxnChg chg="add del">
          <ac:chgData name="Albisser Eliane W.MSCIDS.1801" userId="e3a3c262-8429-4219-a6dc-e671ea4e79e6" providerId="ADAL" clId="{D9CBED7A-8385-4A3D-8EA6-98932B26EABE}" dt="2019-11-30T10:31:31.310" v="424" actId="26606"/>
          <ac:cxnSpMkLst>
            <pc:docMk/>
            <pc:sldMk cId="2682551276" sldId="263"/>
            <ac:cxnSpMk id="19" creationId="{84ED9B5A-5577-4CA5-97AA-0E5E2EA9756F}"/>
          </ac:cxnSpMkLst>
        </pc:cxnChg>
        <pc:cxnChg chg="add del">
          <ac:chgData name="Albisser Eliane W.MSCIDS.1801" userId="e3a3c262-8429-4219-a6dc-e671ea4e79e6" providerId="ADAL" clId="{D9CBED7A-8385-4A3D-8EA6-98932B26EABE}" dt="2019-11-30T10:31:31.310" v="424" actId="26606"/>
          <ac:cxnSpMkLst>
            <pc:docMk/>
            <pc:sldMk cId="2682551276" sldId="263"/>
            <ac:cxnSpMk id="21" creationId="{2724283B-587C-4A0E-A50E-B8914975B48A}"/>
          </ac:cxnSpMkLst>
        </pc:cxnChg>
        <pc:cxnChg chg="add del">
          <ac:chgData name="Albisser Eliane W.MSCIDS.1801" userId="e3a3c262-8429-4219-a6dc-e671ea4e79e6" providerId="ADAL" clId="{D9CBED7A-8385-4A3D-8EA6-98932B26EABE}" dt="2019-11-30T10:40:36.748" v="781" actId="26606"/>
          <ac:cxnSpMkLst>
            <pc:docMk/>
            <pc:sldMk cId="2682551276" sldId="263"/>
            <ac:cxnSpMk id="24" creationId="{DB146403-F3D6-484B-B2ED-97F9565D0370}"/>
          </ac:cxnSpMkLst>
        </pc:cxnChg>
        <pc:cxnChg chg="add del">
          <ac:chgData name="Albisser Eliane W.MSCIDS.1801" userId="e3a3c262-8429-4219-a6dc-e671ea4e79e6" providerId="ADAL" clId="{D9CBED7A-8385-4A3D-8EA6-98932B26EABE}" dt="2019-11-30T10:40:07.231" v="773" actId="26606"/>
          <ac:cxnSpMkLst>
            <pc:docMk/>
            <pc:sldMk cId="2682551276" sldId="263"/>
            <ac:cxnSpMk id="25" creationId="{7E7C77BC-7138-40B1-A15B-20F57A494629}"/>
          </ac:cxnSpMkLst>
        </pc:cxnChg>
        <pc:cxnChg chg="add del">
          <ac:chgData name="Albisser Eliane W.MSCIDS.1801" userId="e3a3c262-8429-4219-a6dc-e671ea4e79e6" providerId="ADAL" clId="{D9CBED7A-8385-4A3D-8EA6-98932B26EABE}" dt="2019-11-30T10:40:07.231" v="773" actId="26606"/>
          <ac:cxnSpMkLst>
            <pc:docMk/>
            <pc:sldMk cId="2682551276" sldId="263"/>
            <ac:cxnSpMk id="27" creationId="{DB146403-F3D6-484B-B2ED-97F9565D0370}"/>
          </ac:cxnSpMkLst>
        </pc:cxnChg>
        <pc:cxnChg chg="add del">
          <ac:chgData name="Albisser Eliane W.MSCIDS.1801" userId="e3a3c262-8429-4219-a6dc-e671ea4e79e6" providerId="ADAL" clId="{D9CBED7A-8385-4A3D-8EA6-98932B26EABE}" dt="2019-11-30T10:40:36.748" v="781" actId="26606"/>
          <ac:cxnSpMkLst>
            <pc:docMk/>
            <pc:sldMk cId="2682551276" sldId="263"/>
            <ac:cxnSpMk id="31" creationId="{7E7C77BC-7138-40B1-A15B-20F57A494629}"/>
          </ac:cxnSpMkLst>
        </pc:cxnChg>
        <pc:cxnChg chg="add del">
          <ac:chgData name="Albisser Eliane W.MSCIDS.1801" userId="e3a3c262-8429-4219-a6dc-e671ea4e79e6" providerId="ADAL" clId="{D9CBED7A-8385-4A3D-8EA6-98932B26EABE}" dt="2019-11-30T10:40:48.740" v="786"/>
          <ac:cxnSpMkLst>
            <pc:docMk/>
            <pc:sldMk cId="2682551276" sldId="263"/>
            <ac:cxnSpMk id="34" creationId="{7E7C77BC-7138-40B1-A15B-20F57A494629}"/>
          </ac:cxnSpMkLst>
        </pc:cxnChg>
        <pc:cxnChg chg="add del">
          <ac:chgData name="Albisser Eliane W.MSCIDS.1801" userId="e3a3c262-8429-4219-a6dc-e671ea4e79e6" providerId="ADAL" clId="{D9CBED7A-8385-4A3D-8EA6-98932B26EABE}" dt="2019-11-30T10:40:47.997" v="785" actId="26606"/>
          <ac:cxnSpMkLst>
            <pc:docMk/>
            <pc:sldMk cId="2682551276" sldId="263"/>
            <ac:cxnSpMk id="35" creationId="{7E7C77BC-7138-40B1-A15B-20F57A494629}"/>
          </ac:cxnSpMkLst>
        </pc:cxnChg>
        <pc:cxnChg chg="add del">
          <ac:chgData name="Albisser Eliane W.MSCIDS.1801" userId="e3a3c262-8429-4219-a6dc-e671ea4e79e6" providerId="ADAL" clId="{D9CBED7A-8385-4A3D-8EA6-98932B26EABE}" dt="2019-11-30T10:40:48.740" v="786"/>
          <ac:cxnSpMkLst>
            <pc:docMk/>
            <pc:sldMk cId="2682551276" sldId="263"/>
            <ac:cxnSpMk id="36" creationId="{DB146403-F3D6-484B-B2ED-97F9565D0370}"/>
          </ac:cxnSpMkLst>
        </pc:cxnChg>
        <pc:cxnChg chg="add del">
          <ac:chgData name="Albisser Eliane W.MSCIDS.1801" userId="e3a3c262-8429-4219-a6dc-e671ea4e79e6" providerId="ADAL" clId="{D9CBED7A-8385-4A3D-8EA6-98932B26EABE}" dt="2019-11-30T10:40:47.997" v="785" actId="26606"/>
          <ac:cxnSpMkLst>
            <pc:docMk/>
            <pc:sldMk cId="2682551276" sldId="263"/>
            <ac:cxnSpMk id="37" creationId="{DB146403-F3D6-484B-B2ED-97F9565D0370}"/>
          </ac:cxnSpMkLst>
        </pc:cxnChg>
      </pc:sldChg>
      <pc:sldChg chg="addSp delSp modSp add mod ord setBg setClrOvrMap delDesignElem">
        <pc:chgData name="Albisser Eliane W.MSCIDS.1801" userId="e3a3c262-8429-4219-a6dc-e671ea4e79e6" providerId="ADAL" clId="{D9CBED7A-8385-4A3D-8EA6-98932B26EABE}" dt="2019-11-30T12:30:55.301" v="1396" actId="1076"/>
        <pc:sldMkLst>
          <pc:docMk/>
          <pc:sldMk cId="308531063" sldId="264"/>
        </pc:sldMkLst>
        <pc:spChg chg="mod">
          <ac:chgData name="Albisser Eliane W.MSCIDS.1801" userId="e3a3c262-8429-4219-a6dc-e671ea4e79e6" providerId="ADAL" clId="{D9CBED7A-8385-4A3D-8EA6-98932B26EABE}" dt="2019-11-30T12:29:56.959" v="1388" actId="26606"/>
          <ac:spMkLst>
            <pc:docMk/>
            <pc:sldMk cId="308531063" sldId="264"/>
            <ac:spMk id="2" creationId="{EDF0CC75-EDFA-4959-95D8-C20BDCFCE2C0}"/>
          </ac:spMkLst>
        </pc:spChg>
        <pc:spChg chg="del">
          <ac:chgData name="Albisser Eliane W.MSCIDS.1801" userId="e3a3c262-8429-4219-a6dc-e671ea4e79e6" providerId="ADAL" clId="{D9CBED7A-8385-4A3D-8EA6-98932B26EABE}" dt="2019-11-30T10:29:21.886" v="367" actId="26606"/>
          <ac:spMkLst>
            <pc:docMk/>
            <pc:sldMk cId="308531063" sldId="264"/>
            <ac:spMk id="3" creationId="{5F51DDB8-8B00-4A12-9F19-02F3E71BC62A}"/>
          </ac:spMkLst>
        </pc:spChg>
        <pc:spChg chg="add del">
          <ac:chgData name="Albisser Eliane W.MSCIDS.1801" userId="e3a3c262-8429-4219-a6dc-e671ea4e79e6" providerId="ADAL" clId="{D9CBED7A-8385-4A3D-8EA6-98932B26EABE}" dt="2019-11-30T12:27:20.113" v="1359" actId="26606"/>
          <ac:spMkLst>
            <pc:docMk/>
            <pc:sldMk cId="308531063" sldId="264"/>
            <ac:spMk id="6" creationId="{AB45A142-4255-493C-8284-5D566C121B10}"/>
          </ac:spMkLst>
        </pc:spChg>
        <pc:spChg chg="add del">
          <ac:chgData name="Albisser Eliane W.MSCIDS.1801" userId="e3a3c262-8429-4219-a6dc-e671ea4e79e6" providerId="ADAL" clId="{D9CBED7A-8385-4A3D-8EA6-98932B26EABE}" dt="2019-11-30T10:40:47.189" v="784" actId="26606"/>
          <ac:spMkLst>
            <pc:docMk/>
            <pc:sldMk cId="308531063" sldId="264"/>
            <ac:spMk id="7" creationId="{AB45A142-4255-493C-8284-5D566C121B10}"/>
          </ac:spMkLst>
        </pc:spChg>
        <pc:spChg chg="add del">
          <ac:chgData name="Albisser Eliane W.MSCIDS.1801" userId="e3a3c262-8429-4219-a6dc-e671ea4e79e6" providerId="ADAL" clId="{D9CBED7A-8385-4A3D-8EA6-98932B26EABE}" dt="2019-11-30T10:30:05.730" v="415" actId="26606"/>
          <ac:spMkLst>
            <pc:docMk/>
            <pc:sldMk cId="308531063" sldId="264"/>
            <ac:spMk id="9" creationId="{1707FC24-6981-43D9-B525-C7832BA22463}"/>
          </ac:spMkLst>
        </pc:spChg>
        <pc:spChg chg="add del">
          <ac:chgData name="Albisser Eliane W.MSCIDS.1801" userId="e3a3c262-8429-4219-a6dc-e671ea4e79e6" providerId="ADAL" clId="{D9CBED7A-8385-4A3D-8EA6-98932B26EABE}" dt="2019-11-30T12:27:20.093" v="1358" actId="26606"/>
          <ac:spMkLst>
            <pc:docMk/>
            <pc:sldMk cId="308531063" sldId="264"/>
            <ac:spMk id="13" creationId="{823AC064-BC96-4F32-8AE1-B2FD38754823}"/>
          </ac:spMkLst>
        </pc:spChg>
        <pc:spChg chg="add del">
          <ac:chgData name="Albisser Eliane W.MSCIDS.1801" userId="e3a3c262-8429-4219-a6dc-e671ea4e79e6" providerId="ADAL" clId="{D9CBED7A-8385-4A3D-8EA6-98932B26EABE}" dt="2019-11-30T10:32:04.143" v="433"/>
          <ac:spMkLst>
            <pc:docMk/>
            <pc:sldMk cId="308531063" sldId="264"/>
            <ac:spMk id="14" creationId="{AB45A142-4255-493C-8284-5D566C121B10}"/>
          </ac:spMkLst>
        </pc:spChg>
        <pc:spChg chg="add del">
          <ac:chgData name="Albisser Eliane W.MSCIDS.1801" userId="e3a3c262-8429-4219-a6dc-e671ea4e79e6" providerId="ADAL" clId="{D9CBED7A-8385-4A3D-8EA6-98932B26EABE}" dt="2019-11-30T12:29:25.018" v="1384" actId="26606"/>
          <ac:spMkLst>
            <pc:docMk/>
            <pc:sldMk cId="308531063" sldId="264"/>
            <ac:spMk id="15" creationId="{CB508374-F9F5-4240-A8CF-8797821D5CB9}"/>
          </ac:spMkLst>
        </pc:spChg>
        <pc:spChg chg="add del">
          <ac:chgData name="Albisser Eliane W.MSCIDS.1801" userId="e3a3c262-8429-4219-a6dc-e671ea4e79e6" providerId="ADAL" clId="{D9CBED7A-8385-4A3D-8EA6-98932B26EABE}" dt="2019-11-30T12:29:18.895" v="1381" actId="26606"/>
          <ac:spMkLst>
            <pc:docMk/>
            <pc:sldMk cId="308531063" sldId="264"/>
            <ac:spMk id="20" creationId="{AB45A142-4255-493C-8284-5D566C121B10}"/>
          </ac:spMkLst>
        </pc:spChg>
        <pc:spChg chg="add del">
          <ac:chgData name="Albisser Eliane W.MSCIDS.1801" userId="e3a3c262-8429-4219-a6dc-e671ea4e79e6" providerId="ADAL" clId="{D9CBED7A-8385-4A3D-8EA6-98932B26EABE}" dt="2019-11-30T12:29:24.988" v="1383" actId="26606"/>
          <ac:spMkLst>
            <pc:docMk/>
            <pc:sldMk cId="308531063" sldId="264"/>
            <ac:spMk id="24" creationId="{CB508374-F9F5-4240-A8CF-8797821D5CB9}"/>
          </ac:spMkLst>
        </pc:spChg>
        <pc:spChg chg="add del">
          <ac:chgData name="Albisser Eliane W.MSCIDS.1801" userId="e3a3c262-8429-4219-a6dc-e671ea4e79e6" providerId="ADAL" clId="{D9CBED7A-8385-4A3D-8EA6-98932B26EABE}" dt="2019-11-30T12:29:24.988" v="1383" actId="26606"/>
          <ac:spMkLst>
            <pc:docMk/>
            <pc:sldMk cId="308531063" sldId="264"/>
            <ac:spMk id="25" creationId="{CF62D2A7-8207-488C-9F46-316BA81A16C8}"/>
          </ac:spMkLst>
        </pc:spChg>
        <pc:spChg chg="add del">
          <ac:chgData name="Albisser Eliane W.MSCIDS.1801" userId="e3a3c262-8429-4219-a6dc-e671ea4e79e6" providerId="ADAL" clId="{D9CBED7A-8385-4A3D-8EA6-98932B26EABE}" dt="2019-11-30T12:29:56.959" v="1388" actId="26606"/>
          <ac:spMkLst>
            <pc:docMk/>
            <pc:sldMk cId="308531063" sldId="264"/>
            <ac:spMk id="27" creationId="{233F6408-E1FB-40EE-933F-488D38CCC73F}"/>
          </ac:spMkLst>
        </pc:spChg>
        <pc:spChg chg="add del">
          <ac:chgData name="Albisser Eliane W.MSCIDS.1801" userId="e3a3c262-8429-4219-a6dc-e671ea4e79e6" providerId="ADAL" clId="{D9CBED7A-8385-4A3D-8EA6-98932B26EABE}" dt="2019-11-30T12:29:56.959" v="1388" actId="26606"/>
          <ac:spMkLst>
            <pc:docMk/>
            <pc:sldMk cId="308531063" sldId="264"/>
            <ac:spMk id="28" creationId="{F055C0C5-567C-4C02-83F3-B427BC740697}"/>
          </ac:spMkLst>
        </pc:spChg>
        <pc:spChg chg="add del">
          <ac:chgData name="Albisser Eliane W.MSCIDS.1801" userId="e3a3c262-8429-4219-a6dc-e671ea4e79e6" providerId="ADAL" clId="{D9CBED7A-8385-4A3D-8EA6-98932B26EABE}" dt="2019-11-30T12:29:56.959" v="1388" actId="26606"/>
          <ac:spMkLst>
            <pc:docMk/>
            <pc:sldMk cId="308531063" sldId="264"/>
            <ac:spMk id="29" creationId="{CB508374-F9F5-4240-A8CF-8797821D5CB9}"/>
          </ac:spMkLst>
        </pc:spChg>
        <pc:spChg chg="add del">
          <ac:chgData name="Albisser Eliane W.MSCIDS.1801" userId="e3a3c262-8429-4219-a6dc-e671ea4e79e6" providerId="ADAL" clId="{D9CBED7A-8385-4A3D-8EA6-98932B26EABE}" dt="2019-11-30T12:29:56.959" v="1388" actId="26606"/>
          <ac:spMkLst>
            <pc:docMk/>
            <pc:sldMk cId="308531063" sldId="264"/>
            <ac:spMk id="30" creationId="{E48B6BD6-5DED-4B86-A4B3-D35037F68FC4}"/>
          </ac:spMkLst>
        </pc:spChg>
        <pc:spChg chg="add">
          <ac:chgData name="Albisser Eliane W.MSCIDS.1801" userId="e3a3c262-8429-4219-a6dc-e671ea4e79e6" providerId="ADAL" clId="{D9CBED7A-8385-4A3D-8EA6-98932B26EABE}" dt="2019-11-30T12:29:56.959" v="1388" actId="26606"/>
          <ac:spMkLst>
            <pc:docMk/>
            <pc:sldMk cId="308531063" sldId="264"/>
            <ac:spMk id="35" creationId="{AB45A142-4255-493C-8284-5D566C121B10}"/>
          </ac:spMkLst>
        </pc:spChg>
        <pc:picChg chg="add mod modCrop">
          <ac:chgData name="Albisser Eliane W.MSCIDS.1801" userId="e3a3c262-8429-4219-a6dc-e671ea4e79e6" providerId="ADAL" clId="{D9CBED7A-8385-4A3D-8EA6-98932B26EABE}" dt="2019-11-30T12:30:55.301" v="1396" actId="1076"/>
          <ac:picMkLst>
            <pc:docMk/>
            <pc:sldMk cId="308531063" sldId="264"/>
            <ac:picMk id="4" creationId="{06FAC37A-1FEF-4FCD-A21C-CB3C9B63760D}"/>
          </ac:picMkLst>
        </pc:picChg>
        <pc:cxnChg chg="add del">
          <ac:chgData name="Albisser Eliane W.MSCIDS.1801" userId="e3a3c262-8429-4219-a6dc-e671ea4e79e6" providerId="ADAL" clId="{D9CBED7A-8385-4A3D-8EA6-98932B26EABE}" dt="2019-11-30T10:40:47.189" v="784" actId="26606"/>
          <ac:cxnSpMkLst>
            <pc:docMk/>
            <pc:sldMk cId="308531063" sldId="264"/>
            <ac:cxnSpMk id="8" creationId="{38FB9660-F42F-4313-BBC4-47C007FE484C}"/>
          </ac:cxnSpMkLst>
        </pc:cxnChg>
        <pc:cxnChg chg="add del">
          <ac:chgData name="Albisser Eliane W.MSCIDS.1801" userId="e3a3c262-8429-4219-a6dc-e671ea4e79e6" providerId="ADAL" clId="{D9CBED7A-8385-4A3D-8EA6-98932B26EABE}" dt="2019-11-30T12:27:20.113" v="1359" actId="26606"/>
          <ac:cxnSpMkLst>
            <pc:docMk/>
            <pc:sldMk cId="308531063" sldId="264"/>
            <ac:cxnSpMk id="11" creationId="{38FB9660-F42F-4313-BBC4-47C007FE484C}"/>
          </ac:cxnSpMkLst>
        </pc:cxnChg>
        <pc:cxnChg chg="add del">
          <ac:chgData name="Albisser Eliane W.MSCIDS.1801" userId="e3a3c262-8429-4219-a6dc-e671ea4e79e6" providerId="ADAL" clId="{D9CBED7A-8385-4A3D-8EA6-98932B26EABE}" dt="2019-11-30T10:32:04.143" v="433"/>
          <ac:cxnSpMkLst>
            <pc:docMk/>
            <pc:sldMk cId="308531063" sldId="264"/>
            <ac:cxnSpMk id="16" creationId="{38FB9660-F42F-4313-BBC4-47C007FE484C}"/>
          </ac:cxnSpMkLst>
        </pc:cxnChg>
        <pc:cxnChg chg="add del">
          <ac:chgData name="Albisser Eliane W.MSCIDS.1801" userId="e3a3c262-8429-4219-a6dc-e671ea4e79e6" providerId="ADAL" clId="{D9CBED7A-8385-4A3D-8EA6-98932B26EABE}" dt="2019-11-30T12:27:20.093" v="1358" actId="26606"/>
          <ac:cxnSpMkLst>
            <pc:docMk/>
            <pc:sldMk cId="308531063" sldId="264"/>
            <ac:cxnSpMk id="18" creationId="{7E7C77BC-7138-40B1-A15B-20F57A494629}"/>
          </ac:cxnSpMkLst>
        </pc:cxnChg>
        <pc:cxnChg chg="add del">
          <ac:chgData name="Albisser Eliane W.MSCIDS.1801" userId="e3a3c262-8429-4219-a6dc-e671ea4e79e6" providerId="ADAL" clId="{D9CBED7A-8385-4A3D-8EA6-98932B26EABE}" dt="2019-11-30T12:29:18.895" v="1381" actId="26606"/>
          <ac:cxnSpMkLst>
            <pc:docMk/>
            <pc:sldMk cId="308531063" sldId="264"/>
            <ac:cxnSpMk id="22" creationId="{38FB9660-F42F-4313-BBC4-47C007FE484C}"/>
          </ac:cxnSpMkLst>
        </pc:cxnChg>
        <pc:cxnChg chg="add">
          <ac:chgData name="Albisser Eliane W.MSCIDS.1801" userId="e3a3c262-8429-4219-a6dc-e671ea4e79e6" providerId="ADAL" clId="{D9CBED7A-8385-4A3D-8EA6-98932B26EABE}" dt="2019-11-30T12:29:56.959" v="1388" actId="26606"/>
          <ac:cxnSpMkLst>
            <pc:docMk/>
            <pc:sldMk cId="308531063" sldId="264"/>
            <ac:cxnSpMk id="37" creationId="{38FB9660-F42F-4313-BBC4-47C007FE484C}"/>
          </ac:cxnSpMkLst>
        </pc:cxnChg>
      </pc:sldChg>
      <pc:sldChg chg="addSp delSp modSp add del mod setBg">
        <pc:chgData name="Albisser Eliane W.MSCIDS.1801" userId="e3a3c262-8429-4219-a6dc-e671ea4e79e6" providerId="ADAL" clId="{D9CBED7A-8385-4A3D-8EA6-98932B26EABE}" dt="2019-11-30T12:05:13.360" v="1325" actId="2696"/>
        <pc:sldMkLst>
          <pc:docMk/>
          <pc:sldMk cId="3871716174" sldId="265"/>
        </pc:sldMkLst>
        <pc:spChg chg="mod">
          <ac:chgData name="Albisser Eliane W.MSCIDS.1801" userId="e3a3c262-8429-4219-a6dc-e671ea4e79e6" providerId="ADAL" clId="{D9CBED7A-8385-4A3D-8EA6-98932B26EABE}" dt="2019-11-30T12:02:09.774" v="1220" actId="20577"/>
          <ac:spMkLst>
            <pc:docMk/>
            <pc:sldMk cId="3871716174" sldId="265"/>
            <ac:spMk id="2" creationId="{7CF38B62-1710-41ED-9DA1-EE3CD950BB08}"/>
          </ac:spMkLst>
        </pc:spChg>
        <pc:spChg chg="del">
          <ac:chgData name="Albisser Eliane W.MSCIDS.1801" userId="e3a3c262-8429-4219-a6dc-e671ea4e79e6" providerId="ADAL" clId="{D9CBED7A-8385-4A3D-8EA6-98932B26EABE}" dt="2019-11-30T11:14:00.177" v="797" actId="26606"/>
          <ac:spMkLst>
            <pc:docMk/>
            <pc:sldMk cId="3871716174" sldId="265"/>
            <ac:spMk id="3" creationId="{C1FBEFBA-8466-4C29-9977-0A21CE679400}"/>
          </ac:spMkLst>
        </pc:spChg>
        <pc:spChg chg="add del">
          <ac:chgData name="Albisser Eliane W.MSCIDS.1801" userId="e3a3c262-8429-4219-a6dc-e671ea4e79e6" providerId="ADAL" clId="{D9CBED7A-8385-4A3D-8EA6-98932B26EABE}" dt="2019-11-30T11:15:07.537" v="876" actId="26606"/>
          <ac:spMkLst>
            <pc:docMk/>
            <pc:sldMk cId="3871716174" sldId="265"/>
            <ac:spMk id="9" creationId="{AB45A142-4255-493C-8284-5D566C121B10}"/>
          </ac:spMkLst>
        </pc:spChg>
        <pc:spChg chg="add">
          <ac:chgData name="Albisser Eliane W.MSCIDS.1801" userId="e3a3c262-8429-4219-a6dc-e671ea4e79e6" providerId="ADAL" clId="{D9CBED7A-8385-4A3D-8EA6-98932B26EABE}" dt="2019-11-30T11:15:07.537" v="876" actId="26606"/>
          <ac:spMkLst>
            <pc:docMk/>
            <pc:sldMk cId="3871716174" sldId="265"/>
            <ac:spMk id="16" creationId="{AB45A142-4255-493C-8284-5D566C121B10}"/>
          </ac:spMkLst>
        </pc:spChg>
        <pc:picChg chg="add mod">
          <ac:chgData name="Albisser Eliane W.MSCIDS.1801" userId="e3a3c262-8429-4219-a6dc-e671ea4e79e6" providerId="ADAL" clId="{D9CBED7A-8385-4A3D-8EA6-98932B26EABE}" dt="2019-11-30T11:44:04.109" v="932" actId="1036"/>
          <ac:picMkLst>
            <pc:docMk/>
            <pc:sldMk cId="3871716174" sldId="265"/>
            <ac:picMk id="4" creationId="{13F35F08-6B9A-4C05-BE23-493B0CECD4A5}"/>
          </ac:picMkLst>
        </pc:picChg>
        <pc:cxnChg chg="add del">
          <ac:chgData name="Albisser Eliane W.MSCIDS.1801" userId="e3a3c262-8429-4219-a6dc-e671ea4e79e6" providerId="ADAL" clId="{D9CBED7A-8385-4A3D-8EA6-98932B26EABE}" dt="2019-11-30T11:15:07.537" v="876" actId="26606"/>
          <ac:cxnSpMkLst>
            <pc:docMk/>
            <pc:sldMk cId="3871716174" sldId="265"/>
            <ac:cxnSpMk id="11" creationId="{38FB9660-F42F-4313-BBC4-47C007FE484C}"/>
          </ac:cxnSpMkLst>
        </pc:cxnChg>
        <pc:cxnChg chg="add">
          <ac:chgData name="Albisser Eliane W.MSCIDS.1801" userId="e3a3c262-8429-4219-a6dc-e671ea4e79e6" providerId="ADAL" clId="{D9CBED7A-8385-4A3D-8EA6-98932B26EABE}" dt="2019-11-30T11:15:07.537" v="876" actId="26606"/>
          <ac:cxnSpMkLst>
            <pc:docMk/>
            <pc:sldMk cId="3871716174" sldId="265"/>
            <ac:cxnSpMk id="18" creationId="{38FB9660-F42F-4313-BBC4-47C007FE484C}"/>
          </ac:cxnSpMkLst>
        </pc:cxnChg>
      </pc:sldChg>
      <pc:sldChg chg="addSp delSp modSp add mod ord setBg modAnim">
        <pc:chgData name="Albisser Eliane W.MSCIDS.1801" userId="e3a3c262-8429-4219-a6dc-e671ea4e79e6" providerId="ADAL" clId="{D9CBED7A-8385-4A3D-8EA6-98932B26EABE}" dt="2019-11-30T12:52:26.292" v="1969"/>
        <pc:sldMkLst>
          <pc:docMk/>
          <pc:sldMk cId="1986389441" sldId="266"/>
        </pc:sldMkLst>
        <pc:spChg chg="mod">
          <ac:chgData name="Albisser Eliane W.MSCIDS.1801" userId="e3a3c262-8429-4219-a6dc-e671ea4e79e6" providerId="ADAL" clId="{D9CBED7A-8385-4A3D-8EA6-98932B26EABE}" dt="2019-11-30T12:51:20.638" v="1933" actId="20577"/>
          <ac:spMkLst>
            <pc:docMk/>
            <pc:sldMk cId="1986389441" sldId="266"/>
            <ac:spMk id="2" creationId="{73819639-FBA0-4212-A58E-C0E80AD1721E}"/>
          </ac:spMkLst>
        </pc:spChg>
        <pc:spChg chg="del">
          <ac:chgData name="Albisser Eliane W.MSCIDS.1801" userId="e3a3c262-8429-4219-a6dc-e671ea4e79e6" providerId="ADAL" clId="{D9CBED7A-8385-4A3D-8EA6-98932B26EABE}" dt="2019-11-30T12:33:54.722" v="1442"/>
          <ac:spMkLst>
            <pc:docMk/>
            <pc:sldMk cId="1986389441" sldId="266"/>
            <ac:spMk id="3" creationId="{08EAD6BA-921A-4DAD-A466-882A3CA5CF1B}"/>
          </ac:spMkLst>
        </pc:spChg>
        <pc:spChg chg="add del mod">
          <ac:chgData name="Albisser Eliane W.MSCIDS.1801" userId="e3a3c262-8429-4219-a6dc-e671ea4e79e6" providerId="ADAL" clId="{D9CBED7A-8385-4A3D-8EA6-98932B26EABE}" dt="2019-11-30T12:43:05.260" v="1780" actId="478"/>
          <ac:spMkLst>
            <pc:docMk/>
            <pc:sldMk cId="1986389441" sldId="266"/>
            <ac:spMk id="7" creationId="{D4E3CB16-E9E0-4D53-A135-50857611545C}"/>
          </ac:spMkLst>
        </pc:spChg>
        <pc:spChg chg="add del">
          <ac:chgData name="Albisser Eliane W.MSCIDS.1801" userId="e3a3c262-8429-4219-a6dc-e671ea4e79e6" providerId="ADAL" clId="{D9CBED7A-8385-4A3D-8EA6-98932B26EABE}" dt="2019-11-30T12:49:26.269" v="1852" actId="26606"/>
          <ac:spMkLst>
            <pc:docMk/>
            <pc:sldMk cId="1986389441" sldId="266"/>
            <ac:spMk id="17" creationId="{823AC064-BC96-4F32-8AE1-B2FD38754823}"/>
          </ac:spMkLst>
        </pc:spChg>
        <pc:spChg chg="add">
          <ac:chgData name="Albisser Eliane W.MSCIDS.1801" userId="e3a3c262-8429-4219-a6dc-e671ea4e79e6" providerId="ADAL" clId="{D9CBED7A-8385-4A3D-8EA6-98932B26EABE}" dt="2019-11-30T12:49:26.269" v="1852" actId="26606"/>
          <ac:spMkLst>
            <pc:docMk/>
            <pc:sldMk cId="1986389441" sldId="266"/>
            <ac:spMk id="26" creationId="{823AC064-BC96-4F32-8AE1-B2FD38754823}"/>
          </ac:spMkLst>
        </pc:spChg>
        <pc:graphicFrameChg chg="add del mod">
          <ac:chgData name="Albisser Eliane W.MSCIDS.1801" userId="e3a3c262-8429-4219-a6dc-e671ea4e79e6" providerId="ADAL" clId="{D9CBED7A-8385-4A3D-8EA6-98932B26EABE}" dt="2019-11-30T12:42:08.377" v="1778" actId="478"/>
          <ac:graphicFrameMkLst>
            <pc:docMk/>
            <pc:sldMk cId="1986389441" sldId="266"/>
            <ac:graphicFrameMk id="8" creationId="{03F932DE-DF98-4164-A23B-DCDC02783302}"/>
          </ac:graphicFrameMkLst>
        </pc:graphicFrameChg>
        <pc:graphicFrameChg chg="add del mod">
          <ac:chgData name="Albisser Eliane W.MSCIDS.1801" userId="e3a3c262-8429-4219-a6dc-e671ea4e79e6" providerId="ADAL" clId="{D9CBED7A-8385-4A3D-8EA6-98932B26EABE}" dt="2019-11-30T12:44:15.079" v="1789"/>
          <ac:graphicFrameMkLst>
            <pc:docMk/>
            <pc:sldMk cId="1986389441" sldId="266"/>
            <ac:graphicFrameMk id="13" creationId="{E22498AD-3AA2-4703-9515-5DBC9D355CC5}"/>
          </ac:graphicFrameMkLst>
        </pc:graphicFrameChg>
        <pc:picChg chg="add del mod">
          <ac:chgData name="Albisser Eliane W.MSCIDS.1801" userId="e3a3c262-8429-4219-a6dc-e671ea4e79e6" providerId="ADAL" clId="{D9CBED7A-8385-4A3D-8EA6-98932B26EABE}" dt="2019-11-30T12:43:01.211" v="1779" actId="478"/>
          <ac:picMkLst>
            <pc:docMk/>
            <pc:sldMk cId="1986389441" sldId="266"/>
            <ac:picMk id="4" creationId="{10A08012-C739-4971-AFE5-A326BD780B82}"/>
          </ac:picMkLst>
        </pc:picChg>
        <pc:picChg chg="add del">
          <ac:chgData name="Albisser Eliane W.MSCIDS.1801" userId="e3a3c262-8429-4219-a6dc-e671ea4e79e6" providerId="ADAL" clId="{D9CBED7A-8385-4A3D-8EA6-98932B26EABE}" dt="2019-11-30T12:33:50.066" v="1440"/>
          <ac:picMkLst>
            <pc:docMk/>
            <pc:sldMk cId="1986389441" sldId="266"/>
            <ac:picMk id="5" creationId="{57086829-EB8D-4D4B-9EE6-4E1C9043A6A4}"/>
          </ac:picMkLst>
        </pc:picChg>
        <pc:picChg chg="add del mod">
          <ac:chgData name="Albisser Eliane W.MSCIDS.1801" userId="e3a3c262-8429-4219-a6dc-e671ea4e79e6" providerId="ADAL" clId="{D9CBED7A-8385-4A3D-8EA6-98932B26EABE}" dt="2019-11-30T12:34:11.743" v="1444"/>
          <ac:picMkLst>
            <pc:docMk/>
            <pc:sldMk cId="1986389441" sldId="266"/>
            <ac:picMk id="6" creationId="{F1DEE7A9-7CB2-4055-9DFE-E0DBFC4AC119}"/>
          </ac:picMkLst>
        </pc:picChg>
        <pc:picChg chg="add del mod ord">
          <ac:chgData name="Albisser Eliane W.MSCIDS.1801" userId="e3a3c262-8429-4219-a6dc-e671ea4e79e6" providerId="ADAL" clId="{D9CBED7A-8385-4A3D-8EA6-98932B26EABE}" dt="2019-11-30T12:49:43.261" v="1864" actId="1038"/>
          <ac:picMkLst>
            <pc:docMk/>
            <pc:sldMk cId="1986389441" sldId="266"/>
            <ac:picMk id="10" creationId="{0D82495E-0284-4F58-A9B5-96474F12C98C}"/>
          </ac:picMkLst>
        </pc:picChg>
        <pc:picChg chg="add del mod">
          <ac:chgData name="Albisser Eliane W.MSCIDS.1801" userId="e3a3c262-8429-4219-a6dc-e671ea4e79e6" providerId="ADAL" clId="{D9CBED7A-8385-4A3D-8EA6-98932B26EABE}" dt="2019-11-30T12:49:03.811" v="1849"/>
          <ac:picMkLst>
            <pc:docMk/>
            <pc:sldMk cId="1986389441" sldId="266"/>
            <ac:picMk id="12" creationId="{49305E80-37AB-4B22-950B-9145FAEA34BF}"/>
          </ac:picMkLst>
        </pc:picChg>
        <pc:picChg chg="add mod">
          <ac:chgData name="Albisser Eliane W.MSCIDS.1801" userId="e3a3c262-8429-4219-a6dc-e671ea4e79e6" providerId="ADAL" clId="{D9CBED7A-8385-4A3D-8EA6-98932B26EABE}" dt="2019-11-30T12:50:03.023" v="1868" actId="1076"/>
          <ac:picMkLst>
            <pc:docMk/>
            <pc:sldMk cId="1986389441" sldId="266"/>
            <ac:picMk id="20" creationId="{7738D03F-8BBE-4EEA-9380-AFE8ACE1CA83}"/>
          </ac:picMkLst>
        </pc:picChg>
        <pc:cxnChg chg="add del">
          <ac:chgData name="Albisser Eliane W.MSCIDS.1801" userId="e3a3c262-8429-4219-a6dc-e671ea4e79e6" providerId="ADAL" clId="{D9CBED7A-8385-4A3D-8EA6-98932B26EABE}" dt="2019-11-30T12:49:26.269" v="1852" actId="26606"/>
          <ac:cxnSpMkLst>
            <pc:docMk/>
            <pc:sldMk cId="1986389441" sldId="266"/>
            <ac:cxnSpMk id="19" creationId="{7E7C77BC-7138-40B1-A15B-20F57A494629}"/>
          </ac:cxnSpMkLst>
        </pc:cxnChg>
        <pc:cxnChg chg="add del">
          <ac:chgData name="Albisser Eliane W.MSCIDS.1801" userId="e3a3c262-8429-4219-a6dc-e671ea4e79e6" providerId="ADAL" clId="{D9CBED7A-8385-4A3D-8EA6-98932B26EABE}" dt="2019-11-30T12:49:26.269" v="1852" actId="26606"/>
          <ac:cxnSpMkLst>
            <pc:docMk/>
            <pc:sldMk cId="1986389441" sldId="266"/>
            <ac:cxnSpMk id="21" creationId="{DB146403-F3D6-484B-B2ED-97F9565D0370}"/>
          </ac:cxnSpMkLst>
        </pc:cxnChg>
        <pc:cxnChg chg="add">
          <ac:chgData name="Albisser Eliane W.MSCIDS.1801" userId="e3a3c262-8429-4219-a6dc-e671ea4e79e6" providerId="ADAL" clId="{D9CBED7A-8385-4A3D-8EA6-98932B26EABE}" dt="2019-11-30T12:49:26.269" v="1852" actId="26606"/>
          <ac:cxnSpMkLst>
            <pc:docMk/>
            <pc:sldMk cId="1986389441" sldId="266"/>
            <ac:cxnSpMk id="28" creationId="{7E7C77BC-7138-40B1-A15B-20F57A494629}"/>
          </ac:cxnSpMkLst>
        </pc:cxnChg>
      </pc:sldChg>
      <pc:sldChg chg="add del">
        <pc:chgData name="Albisser Eliane W.MSCIDS.1801" userId="e3a3c262-8429-4219-a6dc-e671ea4e79e6" providerId="ADAL" clId="{D9CBED7A-8385-4A3D-8EA6-98932B26EABE}" dt="2019-11-30T12:32:01.633" v="1418" actId="2696"/>
        <pc:sldMkLst>
          <pc:docMk/>
          <pc:sldMk cId="1248452306" sldId="267"/>
        </pc:sldMkLst>
      </pc:sldChg>
      <pc:sldChg chg="modSp add del">
        <pc:chgData name="Albisser Eliane W.MSCIDS.1801" userId="e3a3c262-8429-4219-a6dc-e671ea4e79e6" providerId="ADAL" clId="{D9CBED7A-8385-4A3D-8EA6-98932B26EABE}" dt="2019-11-30T12:18:00.145" v="1351" actId="2696"/>
        <pc:sldMkLst>
          <pc:docMk/>
          <pc:sldMk cId="1304305569" sldId="267"/>
        </pc:sldMkLst>
        <pc:spChg chg="mod">
          <ac:chgData name="Albisser Eliane W.MSCIDS.1801" userId="e3a3c262-8429-4219-a6dc-e671ea4e79e6" providerId="ADAL" clId="{D9CBED7A-8385-4A3D-8EA6-98932B26EABE}" dt="2019-11-30T12:15:17.084" v="1350" actId="20577"/>
          <ac:spMkLst>
            <pc:docMk/>
            <pc:sldMk cId="1304305569" sldId="267"/>
            <ac:spMk id="2" creationId="{37C4C252-53F4-4F38-94D4-DDC53A8719E7}"/>
          </ac:spMkLst>
        </pc:spChg>
      </pc:sldChg>
      <pc:sldChg chg="delSp add del setBg delDesignElem">
        <pc:chgData name="Albisser Eliane W.MSCIDS.1801" userId="e3a3c262-8429-4219-a6dc-e671ea4e79e6" providerId="ADAL" clId="{D9CBED7A-8385-4A3D-8EA6-98932B26EABE}" dt="2019-11-30T12:14:01.152" v="1336" actId="2696"/>
        <pc:sldMkLst>
          <pc:docMk/>
          <pc:sldMk cId="2409372326" sldId="267"/>
        </pc:sldMkLst>
        <pc:spChg chg="del">
          <ac:chgData name="Albisser Eliane W.MSCIDS.1801" userId="e3a3c262-8429-4219-a6dc-e671ea4e79e6" providerId="ADAL" clId="{D9CBED7A-8385-4A3D-8EA6-98932B26EABE}" dt="2019-11-30T12:13:16.109" v="1329"/>
          <ac:spMkLst>
            <pc:docMk/>
            <pc:sldMk cId="2409372326" sldId="267"/>
            <ac:spMk id="32" creationId="{823AC064-BC96-4F32-8AE1-B2FD38754823}"/>
          </ac:spMkLst>
        </pc:spChg>
        <pc:cxnChg chg="del">
          <ac:chgData name="Albisser Eliane W.MSCIDS.1801" userId="e3a3c262-8429-4219-a6dc-e671ea4e79e6" providerId="ADAL" clId="{D9CBED7A-8385-4A3D-8EA6-98932B26EABE}" dt="2019-11-30T12:13:16.109" v="1329"/>
          <ac:cxnSpMkLst>
            <pc:docMk/>
            <pc:sldMk cId="2409372326" sldId="267"/>
            <ac:cxnSpMk id="34" creationId="{7E7C77BC-7138-40B1-A15B-20F57A494629}"/>
          </ac:cxnSpMkLst>
        </pc:cxnChg>
        <pc:cxnChg chg="del">
          <ac:chgData name="Albisser Eliane W.MSCIDS.1801" userId="e3a3c262-8429-4219-a6dc-e671ea4e79e6" providerId="ADAL" clId="{D9CBED7A-8385-4A3D-8EA6-98932B26EABE}" dt="2019-11-30T12:13:16.109" v="1329"/>
          <ac:cxnSpMkLst>
            <pc:docMk/>
            <pc:sldMk cId="2409372326" sldId="267"/>
            <ac:cxnSpMk id="36" creationId="{DB146403-F3D6-484B-B2ED-97F9565D0370}"/>
          </ac:cxnSpMkLst>
        </pc:cxnChg>
      </pc:sldChg>
      <pc:sldChg chg="modSp add del">
        <pc:chgData name="Albisser Eliane W.MSCIDS.1801" userId="e3a3c262-8429-4219-a6dc-e671ea4e79e6" providerId="ADAL" clId="{D9CBED7A-8385-4A3D-8EA6-98932B26EABE}" dt="2019-11-30T11:59:28.775" v="1055" actId="2696"/>
        <pc:sldMkLst>
          <pc:docMk/>
          <pc:sldMk cId="3025090077" sldId="267"/>
        </pc:sldMkLst>
        <pc:spChg chg="mod">
          <ac:chgData name="Albisser Eliane W.MSCIDS.1801" userId="e3a3c262-8429-4219-a6dc-e671ea4e79e6" providerId="ADAL" clId="{D9CBED7A-8385-4A3D-8EA6-98932B26EABE}" dt="2019-11-30T11:59:13.300" v="1044" actId="20577"/>
          <ac:spMkLst>
            <pc:docMk/>
            <pc:sldMk cId="3025090077" sldId="267"/>
            <ac:spMk id="2" creationId="{2FFC1029-AFAC-475E-9578-74FE87E632B2}"/>
          </ac:spMkLst>
        </pc:spChg>
        <pc:spChg chg="mod">
          <ac:chgData name="Albisser Eliane W.MSCIDS.1801" userId="e3a3c262-8429-4219-a6dc-e671ea4e79e6" providerId="ADAL" clId="{D9CBED7A-8385-4A3D-8EA6-98932B26EABE}" dt="2019-11-30T11:59:17.501" v="1054" actId="20577"/>
          <ac:spMkLst>
            <pc:docMk/>
            <pc:sldMk cId="3025090077" sldId="267"/>
            <ac:spMk id="3" creationId="{D4EB8C59-3139-4CDC-B90E-9230A513C7F2}"/>
          </ac:spMkLst>
        </pc:spChg>
      </pc:sldChg>
      <pc:sldChg chg="delSp add del setBg delDesignElem">
        <pc:chgData name="Albisser Eliane W.MSCIDS.1801" userId="e3a3c262-8429-4219-a6dc-e671ea4e79e6" providerId="ADAL" clId="{D9CBED7A-8385-4A3D-8EA6-98932B26EABE}" dt="2019-11-30T12:13:21.443" v="1332" actId="2696"/>
        <pc:sldMkLst>
          <pc:docMk/>
          <pc:sldMk cId="811522674" sldId="268"/>
        </pc:sldMkLst>
        <pc:spChg chg="del">
          <ac:chgData name="Albisser Eliane W.MSCIDS.1801" userId="e3a3c262-8429-4219-a6dc-e671ea4e79e6" providerId="ADAL" clId="{D9CBED7A-8385-4A3D-8EA6-98932B26EABE}" dt="2019-11-30T12:13:19.841" v="1331"/>
          <ac:spMkLst>
            <pc:docMk/>
            <pc:sldMk cId="811522674" sldId="268"/>
            <ac:spMk id="32" creationId="{823AC064-BC96-4F32-8AE1-B2FD38754823}"/>
          </ac:spMkLst>
        </pc:spChg>
        <pc:cxnChg chg="del">
          <ac:chgData name="Albisser Eliane W.MSCIDS.1801" userId="e3a3c262-8429-4219-a6dc-e671ea4e79e6" providerId="ADAL" clId="{D9CBED7A-8385-4A3D-8EA6-98932B26EABE}" dt="2019-11-30T12:13:19.841" v="1331"/>
          <ac:cxnSpMkLst>
            <pc:docMk/>
            <pc:sldMk cId="811522674" sldId="268"/>
            <ac:cxnSpMk id="34" creationId="{7E7C77BC-7138-40B1-A15B-20F57A494629}"/>
          </ac:cxnSpMkLst>
        </pc:cxnChg>
        <pc:cxnChg chg="del">
          <ac:chgData name="Albisser Eliane W.MSCIDS.1801" userId="e3a3c262-8429-4219-a6dc-e671ea4e79e6" providerId="ADAL" clId="{D9CBED7A-8385-4A3D-8EA6-98932B26EABE}" dt="2019-11-30T12:13:19.841" v="1331"/>
          <ac:cxnSpMkLst>
            <pc:docMk/>
            <pc:sldMk cId="811522674" sldId="268"/>
            <ac:cxnSpMk id="36" creationId="{DB146403-F3D6-484B-B2ED-97F9565D0370}"/>
          </ac:cxnSpMkLst>
        </pc:cxnChg>
      </pc:sldChg>
      <pc:sldChg chg="add del">
        <pc:chgData name="Albisser Eliane W.MSCIDS.1801" userId="e3a3c262-8429-4219-a6dc-e671ea4e79e6" providerId="ADAL" clId="{D9CBED7A-8385-4A3D-8EA6-98932B26EABE}" dt="2019-11-30T12:13:57.339" v="1335" actId="2696"/>
        <pc:sldMkLst>
          <pc:docMk/>
          <pc:sldMk cId="2073680673" sldId="268"/>
        </pc:sldMkLst>
      </pc:sldChg>
      <pc:sldChg chg="addSp delSp modSp add del">
        <pc:chgData name="Albisser Eliane W.MSCIDS.1801" userId="e3a3c262-8429-4219-a6dc-e671ea4e79e6" providerId="ADAL" clId="{D9CBED7A-8385-4A3D-8EA6-98932B26EABE}" dt="2019-11-30T12:47:51.750" v="1840" actId="2696"/>
        <pc:sldMkLst>
          <pc:docMk/>
          <pc:sldMk cId="2141261732" sldId="268"/>
        </pc:sldMkLst>
        <pc:spChg chg="mod">
          <ac:chgData name="Albisser Eliane W.MSCIDS.1801" userId="e3a3c262-8429-4219-a6dc-e671ea4e79e6" providerId="ADAL" clId="{D9CBED7A-8385-4A3D-8EA6-98932B26EABE}" dt="2019-11-30T12:32:15.636" v="1437" actId="20577"/>
          <ac:spMkLst>
            <pc:docMk/>
            <pc:sldMk cId="2141261732" sldId="268"/>
            <ac:spMk id="2" creationId="{9318B301-151F-4893-9903-1ACA304E19B0}"/>
          </ac:spMkLst>
        </pc:spChg>
        <pc:spChg chg="del">
          <ac:chgData name="Albisser Eliane W.MSCIDS.1801" userId="e3a3c262-8429-4219-a6dc-e671ea4e79e6" providerId="ADAL" clId="{D9CBED7A-8385-4A3D-8EA6-98932B26EABE}" dt="2019-11-30T12:32:18.589" v="1438"/>
          <ac:spMkLst>
            <pc:docMk/>
            <pc:sldMk cId="2141261732" sldId="268"/>
            <ac:spMk id="3" creationId="{887FE5AE-CA56-4B02-8E0F-76AD044898C6}"/>
          </ac:spMkLst>
        </pc:spChg>
        <pc:spChg chg="add mod">
          <ac:chgData name="Albisser Eliane W.MSCIDS.1801" userId="e3a3c262-8429-4219-a6dc-e671ea4e79e6" providerId="ADAL" clId="{D9CBED7A-8385-4A3D-8EA6-98932B26EABE}" dt="2019-11-30T12:36:35.407" v="1460"/>
          <ac:spMkLst>
            <pc:docMk/>
            <pc:sldMk cId="2141261732" sldId="268"/>
            <ac:spMk id="7" creationId="{6DB8A706-AA99-4098-BB49-17E80E0CBCD8}"/>
          </ac:spMkLst>
        </pc:spChg>
        <pc:picChg chg="add del mod">
          <ac:chgData name="Albisser Eliane W.MSCIDS.1801" userId="e3a3c262-8429-4219-a6dc-e671ea4e79e6" providerId="ADAL" clId="{D9CBED7A-8385-4A3D-8EA6-98932B26EABE}" dt="2019-11-30T12:36:35.407" v="1460"/>
          <ac:picMkLst>
            <pc:docMk/>
            <pc:sldMk cId="2141261732" sldId="268"/>
            <ac:picMk id="5" creationId="{09C471D0-0E5A-4E69-927E-E998FEBD742A}"/>
          </ac:picMkLst>
        </pc:picChg>
        <pc:picChg chg="add del mod">
          <ac:chgData name="Albisser Eliane W.MSCIDS.1801" userId="e3a3c262-8429-4219-a6dc-e671ea4e79e6" providerId="ADAL" clId="{D9CBED7A-8385-4A3D-8EA6-98932B26EABE}" dt="2019-11-30T12:36:58.064" v="1467"/>
          <ac:picMkLst>
            <pc:docMk/>
            <pc:sldMk cId="2141261732" sldId="268"/>
            <ac:picMk id="6" creationId="{519F41AF-C69C-43AA-A41B-17003759173C}"/>
          </ac:picMkLst>
        </pc:picChg>
      </pc:sldChg>
      <pc:sldChg chg="addSp add del">
        <pc:chgData name="Albisser Eliane W.MSCIDS.1801" userId="e3a3c262-8429-4219-a6dc-e671ea4e79e6" providerId="ADAL" clId="{D9CBED7A-8385-4A3D-8EA6-98932B26EABE}" dt="2019-11-30T12:44:46.429" v="1808" actId="2696"/>
        <pc:sldMkLst>
          <pc:docMk/>
          <pc:sldMk cId="1221805784" sldId="269"/>
        </pc:sldMkLst>
        <pc:picChg chg="add">
          <ac:chgData name="Albisser Eliane W.MSCIDS.1801" userId="e3a3c262-8429-4219-a6dc-e671ea4e79e6" providerId="ADAL" clId="{D9CBED7A-8385-4A3D-8EA6-98932B26EABE}" dt="2019-11-30T12:34:17.516" v="1446"/>
          <ac:picMkLst>
            <pc:docMk/>
            <pc:sldMk cId="1221805784" sldId="269"/>
            <ac:picMk id="4" creationId="{A715C58C-2AA2-4097-AACC-AA6044F62526}"/>
          </ac:picMkLst>
        </pc:picChg>
      </pc:sldChg>
      <pc:sldChg chg="addSp delSp add del setBg delDesignElem">
        <pc:chgData name="Albisser Eliane W.MSCIDS.1801" userId="e3a3c262-8429-4219-a6dc-e671ea4e79e6" providerId="ADAL" clId="{D9CBED7A-8385-4A3D-8EA6-98932B26EABE}" dt="2019-11-30T12:36:14.379" v="1457"/>
        <pc:sldMkLst>
          <pc:docMk/>
          <pc:sldMk cId="71471618" sldId="270"/>
        </pc:sldMkLst>
        <pc:spChg chg="add del">
          <ac:chgData name="Albisser Eliane W.MSCIDS.1801" userId="e3a3c262-8429-4219-a6dc-e671ea4e79e6" providerId="ADAL" clId="{D9CBED7A-8385-4A3D-8EA6-98932B26EABE}" dt="2019-11-30T12:36:14.379" v="1457"/>
          <ac:spMkLst>
            <pc:docMk/>
            <pc:sldMk cId="71471618" sldId="270"/>
            <ac:spMk id="32" creationId="{823AC064-BC96-4F32-8AE1-B2FD38754823}"/>
          </ac:spMkLst>
        </pc:spChg>
        <pc:cxnChg chg="add del">
          <ac:chgData name="Albisser Eliane W.MSCIDS.1801" userId="e3a3c262-8429-4219-a6dc-e671ea4e79e6" providerId="ADAL" clId="{D9CBED7A-8385-4A3D-8EA6-98932B26EABE}" dt="2019-11-30T12:36:14.379" v="1457"/>
          <ac:cxnSpMkLst>
            <pc:docMk/>
            <pc:sldMk cId="71471618" sldId="270"/>
            <ac:cxnSpMk id="34" creationId="{7E7C77BC-7138-40B1-A15B-20F57A494629}"/>
          </ac:cxnSpMkLst>
        </pc:cxnChg>
        <pc:cxnChg chg="add del">
          <ac:chgData name="Albisser Eliane W.MSCIDS.1801" userId="e3a3c262-8429-4219-a6dc-e671ea4e79e6" providerId="ADAL" clId="{D9CBED7A-8385-4A3D-8EA6-98932B26EABE}" dt="2019-11-30T12:36:14.379" v="1457"/>
          <ac:cxnSpMkLst>
            <pc:docMk/>
            <pc:sldMk cId="71471618" sldId="270"/>
            <ac:cxnSpMk id="36" creationId="{DB146403-F3D6-484B-B2ED-97F9565D0370}"/>
          </ac:cxnSpMkLst>
        </pc:cxnChg>
      </pc:sldChg>
      <pc:sldChg chg="addSp delSp modSp add">
        <pc:chgData name="Albisser Eliane W.MSCIDS.1801" userId="e3a3c262-8429-4219-a6dc-e671ea4e79e6" providerId="ADAL" clId="{D9CBED7A-8385-4A3D-8EA6-98932B26EABE}" dt="2019-11-30T12:56:29.687" v="2011" actId="1036"/>
        <pc:sldMkLst>
          <pc:docMk/>
          <pc:sldMk cId="1889395087" sldId="270"/>
        </pc:sldMkLst>
        <pc:spChg chg="mod">
          <ac:chgData name="Albisser Eliane W.MSCIDS.1801" userId="e3a3c262-8429-4219-a6dc-e671ea4e79e6" providerId="ADAL" clId="{D9CBED7A-8385-4A3D-8EA6-98932B26EABE}" dt="2019-11-30T12:47:46.226" v="1839"/>
          <ac:spMkLst>
            <pc:docMk/>
            <pc:sldMk cId="1889395087" sldId="270"/>
            <ac:spMk id="12" creationId="{DC5834A7-FA75-42C4-9873-21684D8F7228}"/>
          </ac:spMkLst>
        </pc:spChg>
        <pc:spChg chg="mod">
          <ac:chgData name="Albisser Eliane W.MSCIDS.1801" userId="e3a3c262-8429-4219-a6dc-e671ea4e79e6" providerId="ADAL" clId="{D9CBED7A-8385-4A3D-8EA6-98932B26EABE}" dt="2019-11-30T12:37:46.216" v="1560" actId="1038"/>
          <ac:spMkLst>
            <pc:docMk/>
            <pc:sldMk cId="1889395087" sldId="270"/>
            <ac:spMk id="20" creationId="{EA5C9E72-16AE-4235-B0D6-34FF2EF44EFF}"/>
          </ac:spMkLst>
        </pc:spChg>
        <pc:spChg chg="mod">
          <ac:chgData name="Albisser Eliane W.MSCIDS.1801" userId="e3a3c262-8429-4219-a6dc-e671ea4e79e6" providerId="ADAL" clId="{D9CBED7A-8385-4A3D-8EA6-98932B26EABE}" dt="2019-11-30T12:53:56.667" v="2002" actId="1038"/>
          <ac:spMkLst>
            <pc:docMk/>
            <pc:sldMk cId="1889395087" sldId="270"/>
            <ac:spMk id="22" creationId="{E22D9A0A-B3FA-4716-AA2F-32DFC74A27B1}"/>
          </ac:spMkLst>
        </pc:spChg>
        <pc:picChg chg="del">
          <ac:chgData name="Albisser Eliane W.MSCIDS.1801" userId="e3a3c262-8429-4219-a6dc-e671ea4e79e6" providerId="ADAL" clId="{D9CBED7A-8385-4A3D-8EA6-98932B26EABE}" dt="2019-11-30T12:36:54.071" v="1466" actId="478"/>
          <ac:picMkLst>
            <pc:docMk/>
            <pc:sldMk cId="1889395087" sldId="270"/>
            <ac:picMk id="2" creationId="{1B90889D-6861-4528-B228-8D0EA85B8A64}"/>
          </ac:picMkLst>
        </pc:picChg>
        <pc:picChg chg="del">
          <ac:chgData name="Albisser Eliane W.MSCIDS.1801" userId="e3a3c262-8429-4219-a6dc-e671ea4e79e6" providerId="ADAL" clId="{D9CBED7A-8385-4A3D-8EA6-98932B26EABE}" dt="2019-11-30T12:36:17.430" v="1459" actId="478"/>
          <ac:picMkLst>
            <pc:docMk/>
            <pc:sldMk cId="1889395087" sldId="270"/>
            <ac:picMk id="3" creationId="{78433CD6-0729-4152-B3BA-621CF6FC2CEB}"/>
          </ac:picMkLst>
        </pc:picChg>
        <pc:picChg chg="add mod ord">
          <ac:chgData name="Albisser Eliane W.MSCIDS.1801" userId="e3a3c262-8429-4219-a6dc-e671ea4e79e6" providerId="ADAL" clId="{D9CBED7A-8385-4A3D-8EA6-98932B26EABE}" dt="2019-11-30T12:56:29.687" v="2011" actId="1036"/>
          <ac:picMkLst>
            <pc:docMk/>
            <pc:sldMk cId="1889395087" sldId="270"/>
            <ac:picMk id="10" creationId="{DD453812-1E20-4095-879B-8C41608B0552}"/>
          </ac:picMkLst>
        </pc:picChg>
        <pc:picChg chg="add mod ord">
          <ac:chgData name="Albisser Eliane W.MSCIDS.1801" userId="e3a3c262-8429-4219-a6dc-e671ea4e79e6" providerId="ADAL" clId="{D9CBED7A-8385-4A3D-8EA6-98932B26EABE}" dt="2019-11-30T12:40:49.223" v="1775" actId="1037"/>
          <ac:picMkLst>
            <pc:docMk/>
            <pc:sldMk cId="1889395087" sldId="270"/>
            <ac:picMk id="11" creationId="{63837592-D75E-4BE3-A537-8D47770E40EE}"/>
          </ac:picMkLst>
        </pc:picChg>
      </pc:sldChg>
      <pc:sldChg chg="addSp delSp modSp add del modAnim">
        <pc:chgData name="Albisser Eliane W.MSCIDS.1801" userId="e3a3c262-8429-4219-a6dc-e671ea4e79e6" providerId="ADAL" clId="{D9CBED7A-8385-4A3D-8EA6-98932B26EABE}" dt="2019-11-30T12:52:33.969" v="1972" actId="2696"/>
        <pc:sldMkLst>
          <pc:docMk/>
          <pc:sldMk cId="1857957375" sldId="271"/>
        </pc:sldMkLst>
        <pc:spChg chg="mod">
          <ac:chgData name="Albisser Eliane W.MSCIDS.1801" userId="e3a3c262-8429-4219-a6dc-e671ea4e79e6" providerId="ADAL" clId="{D9CBED7A-8385-4A3D-8EA6-98932B26EABE}" dt="2019-11-30T12:45:11.979" v="1823" actId="20577"/>
          <ac:spMkLst>
            <pc:docMk/>
            <pc:sldMk cId="1857957375" sldId="271"/>
            <ac:spMk id="2" creationId="{05CAC192-C3FC-40DD-87BC-99233486D597}"/>
          </ac:spMkLst>
        </pc:spChg>
        <pc:spChg chg="del mod">
          <ac:chgData name="Albisser Eliane W.MSCIDS.1801" userId="e3a3c262-8429-4219-a6dc-e671ea4e79e6" providerId="ADAL" clId="{D9CBED7A-8385-4A3D-8EA6-98932B26EABE}" dt="2019-11-30T12:45:14.995" v="1825" actId="478"/>
          <ac:spMkLst>
            <pc:docMk/>
            <pc:sldMk cId="1857957375" sldId="271"/>
            <ac:spMk id="3" creationId="{93ADC8BC-65C9-4882-B7A1-142FDB863F87}"/>
          </ac:spMkLst>
        </pc:spChg>
        <pc:picChg chg="add del mod">
          <ac:chgData name="Albisser Eliane W.MSCIDS.1801" userId="e3a3c262-8429-4219-a6dc-e671ea4e79e6" providerId="ADAL" clId="{D9CBED7A-8385-4A3D-8EA6-98932B26EABE}" dt="2019-11-30T12:51:35.007" v="1937"/>
          <ac:picMkLst>
            <pc:docMk/>
            <pc:sldMk cId="1857957375" sldId="271"/>
            <ac:picMk id="5" creationId="{AE063C58-3D2B-461B-9CC0-1725F298058F}"/>
          </ac:picMkLst>
        </pc:picChg>
        <pc:picChg chg="add del mod">
          <ac:chgData name="Albisser Eliane W.MSCIDS.1801" userId="e3a3c262-8429-4219-a6dc-e671ea4e79e6" providerId="ADAL" clId="{D9CBED7A-8385-4A3D-8EA6-98932B26EABE}" dt="2019-11-30T12:52:03.446" v="1960"/>
          <ac:picMkLst>
            <pc:docMk/>
            <pc:sldMk cId="1857957375" sldId="271"/>
            <ac:picMk id="7" creationId="{961E3BE3-D01E-44E3-B060-D38DF6C85C4A}"/>
          </ac:picMkLst>
        </pc:picChg>
      </pc:sldChg>
      <pc:sldChg chg="addSp delSp modSp add del modAnim">
        <pc:chgData name="Albisser Eliane W.MSCIDS.1801" userId="e3a3c262-8429-4219-a6dc-e671ea4e79e6" providerId="ADAL" clId="{D9CBED7A-8385-4A3D-8EA6-98932B26EABE}" dt="2019-11-30T12:50:50.634" v="1878" actId="2696"/>
        <pc:sldMkLst>
          <pc:docMk/>
          <pc:sldMk cId="230639814" sldId="272"/>
        </pc:sldMkLst>
        <pc:picChg chg="add del">
          <ac:chgData name="Albisser Eliane W.MSCIDS.1801" userId="e3a3c262-8429-4219-a6dc-e671ea4e79e6" providerId="ADAL" clId="{D9CBED7A-8385-4A3D-8EA6-98932B26EABE}" dt="2019-11-30T12:49:00.809" v="1847"/>
          <ac:picMkLst>
            <pc:docMk/>
            <pc:sldMk cId="230639814" sldId="272"/>
            <ac:picMk id="4" creationId="{426245B7-E9A7-4BB9-BB26-8A9480156534}"/>
          </ac:picMkLst>
        </pc:picChg>
        <pc:picChg chg="add del mod">
          <ac:chgData name="Albisser Eliane W.MSCIDS.1801" userId="e3a3c262-8429-4219-a6dc-e671ea4e79e6" providerId="ADAL" clId="{D9CBED7A-8385-4A3D-8EA6-98932B26EABE}" dt="2019-11-30T12:49:55.708" v="1866"/>
          <ac:picMkLst>
            <pc:docMk/>
            <pc:sldMk cId="230639814" sldId="272"/>
            <ac:picMk id="5" creationId="{13DD66E7-3BA0-4076-888F-0F5195A76228}"/>
          </ac:picMkLst>
        </pc:picChg>
      </pc:sldChg>
      <pc:sldChg chg="addSp delSp add del setBg delDesignElem">
        <pc:chgData name="Albisser Eliane W.MSCIDS.1801" userId="e3a3c262-8429-4219-a6dc-e671ea4e79e6" providerId="ADAL" clId="{D9CBED7A-8385-4A3D-8EA6-98932B26EABE}" dt="2019-11-30T12:50:44.784" v="1876"/>
        <pc:sldMkLst>
          <pc:docMk/>
          <pc:sldMk cId="2267891872" sldId="273"/>
        </pc:sldMkLst>
        <pc:spChg chg="add del">
          <ac:chgData name="Albisser Eliane W.MSCIDS.1801" userId="e3a3c262-8429-4219-a6dc-e671ea4e79e6" providerId="ADAL" clId="{D9CBED7A-8385-4A3D-8EA6-98932B26EABE}" dt="2019-11-30T12:50:44.784" v="1876"/>
          <ac:spMkLst>
            <pc:docMk/>
            <pc:sldMk cId="2267891872" sldId="273"/>
            <ac:spMk id="26" creationId="{823AC064-BC96-4F32-8AE1-B2FD38754823}"/>
          </ac:spMkLst>
        </pc:spChg>
        <pc:cxnChg chg="add del">
          <ac:chgData name="Albisser Eliane W.MSCIDS.1801" userId="e3a3c262-8429-4219-a6dc-e671ea4e79e6" providerId="ADAL" clId="{D9CBED7A-8385-4A3D-8EA6-98932B26EABE}" dt="2019-11-30T12:50:44.784" v="1876"/>
          <ac:cxnSpMkLst>
            <pc:docMk/>
            <pc:sldMk cId="2267891872" sldId="273"/>
            <ac:cxnSpMk id="28" creationId="{7E7C77BC-7138-40B1-A15B-20F57A494629}"/>
          </ac:cxnSpMkLst>
        </pc:cxnChg>
      </pc:sldChg>
      <pc:sldChg chg="addSp delSp modSp add delAnim modAnim">
        <pc:chgData name="Albisser Eliane W.MSCIDS.1801" userId="e3a3c262-8429-4219-a6dc-e671ea4e79e6" providerId="ADAL" clId="{D9CBED7A-8385-4A3D-8EA6-98932B26EABE}" dt="2019-11-30T12:53:04.887" v="1992" actId="27636"/>
        <pc:sldMkLst>
          <pc:docMk/>
          <pc:sldMk cId="4011253612" sldId="273"/>
        </pc:sldMkLst>
        <pc:spChg chg="mod">
          <ac:chgData name="Albisser Eliane W.MSCIDS.1801" userId="e3a3c262-8429-4219-a6dc-e671ea4e79e6" providerId="ADAL" clId="{D9CBED7A-8385-4A3D-8EA6-98932B26EABE}" dt="2019-11-30T12:53:04.887" v="1992" actId="27636"/>
          <ac:spMkLst>
            <pc:docMk/>
            <pc:sldMk cId="4011253612" sldId="273"/>
            <ac:spMk id="2" creationId="{73819639-FBA0-4212-A58E-C0E80AD1721E}"/>
          </ac:spMkLst>
        </pc:spChg>
        <pc:picChg chg="add mod">
          <ac:chgData name="Albisser Eliane W.MSCIDS.1801" userId="e3a3c262-8429-4219-a6dc-e671ea4e79e6" providerId="ADAL" clId="{D9CBED7A-8385-4A3D-8EA6-98932B26EABE}" dt="2019-11-30T12:51:48.819" v="1956" actId="1038"/>
          <ac:picMkLst>
            <pc:docMk/>
            <pc:sldMk cId="4011253612" sldId="273"/>
            <ac:picMk id="7" creationId="{8E5FA377-7EDE-4370-8E3E-954BA959FA74}"/>
          </ac:picMkLst>
        </pc:picChg>
        <pc:picChg chg="add mod">
          <ac:chgData name="Albisser Eliane W.MSCIDS.1801" userId="e3a3c262-8429-4219-a6dc-e671ea4e79e6" providerId="ADAL" clId="{D9CBED7A-8385-4A3D-8EA6-98932B26EABE}" dt="2019-11-30T12:52:11.384" v="1962" actId="1076"/>
          <ac:picMkLst>
            <pc:docMk/>
            <pc:sldMk cId="4011253612" sldId="273"/>
            <ac:picMk id="8" creationId="{6BCB02DA-2DF0-4D3D-B118-97D02216950C}"/>
          </ac:picMkLst>
        </pc:picChg>
        <pc:picChg chg="del">
          <ac:chgData name="Albisser Eliane W.MSCIDS.1801" userId="e3a3c262-8429-4219-a6dc-e671ea4e79e6" providerId="ADAL" clId="{D9CBED7A-8385-4A3D-8EA6-98932B26EABE}" dt="2019-11-30T12:51:29.201" v="1935" actId="478"/>
          <ac:picMkLst>
            <pc:docMk/>
            <pc:sldMk cId="4011253612" sldId="273"/>
            <ac:picMk id="10" creationId="{0D82495E-0284-4F58-A9B5-96474F12C98C}"/>
          </ac:picMkLst>
        </pc:picChg>
        <pc:picChg chg="del">
          <ac:chgData name="Albisser Eliane W.MSCIDS.1801" userId="e3a3c262-8429-4219-a6dc-e671ea4e79e6" providerId="ADAL" clId="{D9CBED7A-8385-4A3D-8EA6-98932B26EABE}" dt="2019-11-30T12:51:28.254" v="1934" actId="478"/>
          <ac:picMkLst>
            <pc:docMk/>
            <pc:sldMk cId="4011253612" sldId="273"/>
            <ac:picMk id="20" creationId="{7738D03F-8BBE-4EEA-9380-AFE8ACE1CA8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3CC9D-D0ED-4B65-A8F4-B95A6395343C}" type="datetimeFigureOut">
              <a:rPr lang="de-CH" smtClean="0"/>
              <a:t>30.11.2019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E1671-B58E-4400-9C63-291F3B6EF0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927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E1671-B58E-4400-9C63-291F3B6EF00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6219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Durchschnitt über Monate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E1671-B58E-4400-9C63-291F3B6EF00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2409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Durchschnitt über Monate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EE1671-B58E-4400-9C63-291F3B6EF00E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854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Abschnitts-&#10;überschrif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title"/>
          </p:nvPr>
        </p:nvSpPr>
        <p:spPr>
          <a:xfrm>
            <a:off x="963084" y="4065092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8CB9"/>
              </a:buClr>
              <a:buSzPts val="4000"/>
              <a:buFont typeface="Verdana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1"/>
          </p:nvPr>
        </p:nvSpPr>
        <p:spPr>
          <a:xfrm>
            <a:off x="963084" y="2564904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3266A7"/>
              </a:buClr>
              <a:buSzPts val="2000"/>
              <a:buFont typeface="Verdana"/>
              <a:buNone/>
              <a:defRPr sz="20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823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3D9-F81C-47BD-B5E5-C805618F1E61}" type="datetimeFigureOut">
              <a:rPr lang="de-CH" smtClean="0"/>
              <a:t>30.11.2019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C484-AB20-4C00-AECE-81E8F3B09E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277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3D9-F81C-47BD-B5E5-C805618F1E61}" type="datetimeFigureOut">
              <a:rPr lang="de-CH" smtClean="0"/>
              <a:t>30.11.2019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C484-AB20-4C00-AECE-81E8F3B09E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2846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3D9-F81C-47BD-B5E5-C805618F1E61}" type="datetimeFigureOut">
              <a:rPr lang="de-CH" smtClean="0"/>
              <a:t>30.11.2019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C484-AB20-4C00-AECE-81E8F3B09E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496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3D9-F81C-47BD-B5E5-C805618F1E61}" type="datetimeFigureOut">
              <a:rPr lang="de-CH" smtClean="0"/>
              <a:t>30.11.2019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C484-AB20-4C00-AECE-81E8F3B09E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91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3D9-F81C-47BD-B5E5-C805618F1E61}" type="datetimeFigureOut">
              <a:rPr lang="de-CH" smtClean="0"/>
              <a:t>30.11.2019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C484-AB20-4C00-AECE-81E8F3B09E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253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3D9-F81C-47BD-B5E5-C805618F1E61}" type="datetimeFigureOut">
              <a:rPr lang="de-CH" smtClean="0"/>
              <a:t>30.11.2019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C484-AB20-4C00-AECE-81E8F3B09E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369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3D9-F81C-47BD-B5E5-C805618F1E61}" type="datetimeFigureOut">
              <a:rPr lang="de-CH" smtClean="0"/>
              <a:t>30.11.2019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C484-AB20-4C00-AECE-81E8F3B09E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6658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3D9-F81C-47BD-B5E5-C805618F1E61}" type="datetimeFigureOut">
              <a:rPr lang="de-CH" smtClean="0"/>
              <a:t>30.11.2019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C484-AB20-4C00-AECE-81E8F3B09E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49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3D9-F81C-47BD-B5E5-C805618F1E61}" type="datetimeFigureOut">
              <a:rPr lang="de-CH" smtClean="0"/>
              <a:t>30.11.2019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C484-AB20-4C00-AECE-81E8F3B09E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112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3D9-F81C-47BD-B5E5-C805618F1E61}" type="datetimeFigureOut">
              <a:rPr lang="de-CH" smtClean="0"/>
              <a:t>30.11.2019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C484-AB20-4C00-AECE-81E8F3B09E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684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3D9-F81C-47BD-B5E5-C805618F1E61}" type="datetimeFigureOut">
              <a:rPr lang="de-CH" smtClean="0"/>
              <a:t>30.11.2019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C484-AB20-4C00-AECE-81E8F3B09E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749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1775520" y="692150"/>
            <a:ext cx="9980448" cy="86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8CB9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9F8C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863601" y="1798640"/>
            <a:ext cx="10892367" cy="349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3266A7"/>
              </a:buClr>
              <a:buSzPts val="1600"/>
              <a:buFont typeface="Verdana"/>
              <a:buChar char="-"/>
              <a:defRPr sz="1600" b="1" i="0" u="none" strike="noStrike" cap="none">
                <a:solidFill>
                  <a:srgbClr val="3266A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pic>
        <p:nvPicPr>
          <p:cNvPr id="12" name="Google Shape;12;p23"/>
          <p:cNvPicPr preferRelativeResize="0"/>
          <p:nvPr/>
        </p:nvPicPr>
        <p:blipFill rotWithShape="1">
          <a:blip r:embed="rId3">
            <a:alphaModFix/>
          </a:blip>
          <a:srcRect t="68201" b="1"/>
          <a:stretch/>
        </p:blipFill>
        <p:spPr>
          <a:xfrm>
            <a:off x="0" y="5589240"/>
            <a:ext cx="12192000" cy="1262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3" descr="Bildergebnis für tourist office lab"/>
          <p:cNvPicPr preferRelativeResize="0"/>
          <p:nvPr/>
        </p:nvPicPr>
        <p:blipFill rotWithShape="1">
          <a:blip r:embed="rId4">
            <a:alphaModFix/>
          </a:blip>
          <a:srcRect r="32190"/>
          <a:stretch/>
        </p:blipFill>
        <p:spPr>
          <a:xfrm>
            <a:off x="11179878" y="5885035"/>
            <a:ext cx="830090" cy="67058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63601" y="692151"/>
            <a:ext cx="839911" cy="86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9F8C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9F8CB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9F8CB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9F8CB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9F8CB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9F8CB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9F8CB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9F8CB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9F8CB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950543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B73D9-F81C-47BD-B5E5-C805618F1E61}" type="datetimeFigureOut">
              <a:rPr lang="de-CH" smtClean="0"/>
              <a:t>30.11.2019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6C484-AB20-4C00-AECE-81E8F3B09E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434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192.168.2.148:4200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963084" y="4065092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8CB9"/>
              </a:buClr>
              <a:buSzPts val="4000"/>
              <a:buFont typeface="Verdana"/>
              <a:buNone/>
            </a:pP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 05 @ HACKDAYS 2019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1"/>
          </p:nvPr>
        </p:nvSpPr>
        <p:spPr>
          <a:xfrm>
            <a:off x="963084" y="2564904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b" anchorCtr="0">
            <a:noAutofit/>
          </a:bodyPr>
          <a:lstStyle/>
          <a:p>
            <a:pPr marL="0" lvl="0" indent="0"/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Resources Forecasting for Tourist Offices</a:t>
            </a:r>
            <a:endParaRPr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Rock, sitzend, Schild, Schaf enthält.&#10;&#10;Automatisch generierte Beschreibung">
            <a:extLst>
              <a:ext uri="{FF2B5EF4-FFF2-40B4-BE49-F238E27FC236}">
                <a16:creationId xmlns:a16="http://schemas.microsoft.com/office/drawing/2014/main" id="{78F52696-6B8A-4B41-B634-5E9B4B443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99" b="87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498A6E-F2A2-41BD-A4C4-B3B263415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9" y="106680"/>
            <a:ext cx="2520000" cy="252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initial situation</a:t>
            </a:r>
          </a:p>
        </p:txBody>
      </p:sp>
    </p:spTree>
    <p:extLst>
      <p:ext uri="{BB962C8B-B14F-4D97-AF65-F5344CB8AC3E}">
        <p14:creationId xmlns:p14="http://schemas.microsoft.com/office/powerpoint/2010/main" val="3204332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F0CC75-EDFA-4959-95D8-C20BDCFC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6FAC37A-1FEF-4FCD-A21C-CB3C9B637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2139" r="2" b="13546"/>
          <a:stretch/>
        </p:blipFill>
        <p:spPr>
          <a:xfrm>
            <a:off x="5301571" y="80115"/>
            <a:ext cx="6553545" cy="642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el 14">
            <a:extLst>
              <a:ext uri="{FF2B5EF4-FFF2-40B4-BE49-F238E27FC236}">
                <a16:creationId xmlns:a16="http://schemas.microsoft.com/office/drawing/2014/main" id="{DC5834A7-FA75-42C4-9873-21684D8F7228}"/>
              </a:ext>
            </a:extLst>
          </p:cNvPr>
          <p:cNvSpPr txBox="1">
            <a:spLocks/>
          </p:cNvSpPr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</a:rPr>
              <a:t>Tourist contacts per channel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78433CD6-0729-4152-B3BA-621CF6FC2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67" y="2441047"/>
            <a:ext cx="5455917" cy="3969179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1B90889D-6861-4528-B228-8D0EA85B8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073" y="2441047"/>
            <a:ext cx="5455917" cy="3969179"/>
          </a:xfrm>
          <a:prstGeom prst="rect">
            <a:avLst/>
          </a:prstGeom>
        </p:spPr>
      </p:pic>
      <p:sp>
        <p:nvSpPr>
          <p:cNvPr id="20" name="Textplatzhalter 8">
            <a:extLst>
              <a:ext uri="{FF2B5EF4-FFF2-40B4-BE49-F238E27FC236}">
                <a16:creationId xmlns:a16="http://schemas.microsoft.com/office/drawing/2014/main" id="{EA5C9E72-16AE-4235-B0D6-34FF2EF44EFF}"/>
              </a:ext>
            </a:extLst>
          </p:cNvPr>
          <p:cNvSpPr txBox="1">
            <a:spLocks/>
          </p:cNvSpPr>
          <p:nvPr/>
        </p:nvSpPr>
        <p:spPr>
          <a:xfrm>
            <a:off x="624031" y="6325771"/>
            <a:ext cx="5157787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CH" dirty="0"/>
              <a:t>Arosa</a:t>
            </a:r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E22D9A0A-B3FA-4716-AA2F-32DFC74A27B1}"/>
              </a:ext>
            </a:extLst>
          </p:cNvPr>
          <p:cNvSpPr txBox="1">
            <a:spLocks/>
          </p:cNvSpPr>
          <p:nvPr/>
        </p:nvSpPr>
        <p:spPr>
          <a:xfrm>
            <a:off x="6675635" y="634643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CH" dirty="0"/>
              <a:t>Lenzerheide</a:t>
            </a:r>
          </a:p>
        </p:txBody>
      </p:sp>
    </p:spTree>
    <p:extLst>
      <p:ext uri="{BB962C8B-B14F-4D97-AF65-F5344CB8AC3E}">
        <p14:creationId xmlns:p14="http://schemas.microsoft.com/office/powerpoint/2010/main" val="268255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63837592-D75E-4BE3-A537-8D47770E4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832" y="2131922"/>
            <a:ext cx="5449782" cy="4680000"/>
          </a:xfrm>
          <a:prstGeom prst="rect">
            <a:avLst/>
          </a:prstGeom>
        </p:spPr>
      </p:pic>
      <p:pic>
        <p:nvPicPr>
          <p:cNvPr id="10" name="Inhaltsplatzhalter 4">
            <a:extLst>
              <a:ext uri="{FF2B5EF4-FFF2-40B4-BE49-F238E27FC236}">
                <a16:creationId xmlns:a16="http://schemas.microsoft.com/office/drawing/2014/main" id="{DD453812-1E20-4095-879B-8C41608B0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95" y="2197239"/>
            <a:ext cx="5494211" cy="4680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el 14">
            <a:extLst>
              <a:ext uri="{FF2B5EF4-FFF2-40B4-BE49-F238E27FC236}">
                <a16:creationId xmlns:a16="http://schemas.microsoft.com/office/drawing/2014/main" id="{DC5834A7-FA75-42C4-9873-21684D8F7228}"/>
              </a:ext>
            </a:extLst>
          </p:cNvPr>
          <p:cNvSpPr txBox="1">
            <a:spLocks/>
          </p:cNvSpPr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</a:rPr>
              <a:t>Feature importance (evaluation I/II)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platzhalter 8">
            <a:extLst>
              <a:ext uri="{FF2B5EF4-FFF2-40B4-BE49-F238E27FC236}">
                <a16:creationId xmlns:a16="http://schemas.microsoft.com/office/drawing/2014/main" id="{EA5C9E72-16AE-4235-B0D6-34FF2EF44EFF}"/>
              </a:ext>
            </a:extLst>
          </p:cNvPr>
          <p:cNvSpPr txBox="1">
            <a:spLocks/>
          </p:cNvSpPr>
          <p:nvPr/>
        </p:nvSpPr>
        <p:spPr>
          <a:xfrm rot="16200000">
            <a:off x="-1879682" y="4316092"/>
            <a:ext cx="5157787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C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Arosa</a:t>
            </a:r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E22D9A0A-B3FA-4716-AA2F-32DFC74A27B1}"/>
              </a:ext>
            </a:extLst>
          </p:cNvPr>
          <p:cNvSpPr txBox="1">
            <a:spLocks/>
          </p:cNvSpPr>
          <p:nvPr/>
        </p:nvSpPr>
        <p:spPr>
          <a:xfrm rot="16200000">
            <a:off x="9375292" y="4332575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C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Lenzerheide</a:t>
            </a:r>
          </a:p>
        </p:txBody>
      </p:sp>
    </p:spTree>
    <p:extLst>
      <p:ext uri="{BB962C8B-B14F-4D97-AF65-F5344CB8AC3E}">
        <p14:creationId xmlns:p14="http://schemas.microsoft.com/office/powerpoint/2010/main" val="188939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19639-FBA0-4212-A58E-C0E80AD17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Prediction accuracy |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Arosa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sz="5400" dirty="0">
                <a:solidFill>
                  <a:srgbClr val="FFFFFF"/>
                </a:solidFill>
              </a:rPr>
              <a:t>e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valuation II/II)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D82495E-0284-4F58-A9B5-96474F12C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" y="2827320"/>
            <a:ext cx="11880000" cy="3474898"/>
          </a:xfrm>
          <a:prstGeom prst="rect">
            <a:avLst/>
          </a:prstGeom>
        </p:spPr>
      </p:pic>
      <p:pic>
        <p:nvPicPr>
          <p:cNvPr id="20" name="Grafik 1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738D03F-8BBE-4EEA-9380-AFE8ACE1C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46" y="2886821"/>
            <a:ext cx="11880000" cy="350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8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19639-FBA0-4212-A58E-C0E80AD17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Prediction accuracy | </a:t>
            </a:r>
            <a:r>
              <a:rPr lang="en-US" sz="4000" dirty="0" err="1">
                <a:solidFill>
                  <a:srgbClr val="FFFFFF"/>
                </a:solidFill>
              </a:rPr>
              <a:t>Lenzerheide</a:t>
            </a:r>
            <a:r>
              <a:rPr lang="en-US" sz="4000" dirty="0">
                <a:solidFill>
                  <a:srgbClr val="FFFFFF"/>
                </a:solidFill>
              </a:rPr>
              <a:t> (evaluation II/II)</a:t>
            </a:r>
            <a:endParaRPr lang="en-US" sz="4000" kern="1200" dirty="0">
              <a:solidFill>
                <a:srgbClr val="FFFFFF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Screenshot, Personen enthält.&#10;&#10;Automatisch generierte Beschreibung">
            <a:extLst>
              <a:ext uri="{FF2B5EF4-FFF2-40B4-BE49-F238E27FC236}">
                <a16:creationId xmlns:a16="http://schemas.microsoft.com/office/drawing/2014/main" id="{8E5FA377-7EDE-4370-8E3E-954BA959F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758228"/>
            <a:ext cx="11880000" cy="353028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BCB02DA-2DF0-4D3D-B118-97D022169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736729"/>
            <a:ext cx="11880000" cy="357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5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F98BAC-178A-413E-A3A9-C7D91997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Prototyp Frontend Ressourcencontrolling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2640FDA-74F3-42D3-A1EF-850B5458A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258" y="2316041"/>
            <a:ext cx="7302621" cy="456413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7053DB5-5B28-4EF6-BB6D-61B6DF7A9635}"/>
              </a:ext>
            </a:extLst>
          </p:cNvPr>
          <p:cNvSpPr txBox="1"/>
          <p:nvPr/>
        </p:nvSpPr>
        <p:spPr>
          <a:xfrm>
            <a:off x="2123440" y="4731944"/>
            <a:ext cx="2428240" cy="2088000"/>
          </a:xfrm>
          <a:custGeom>
            <a:avLst/>
            <a:gdLst>
              <a:gd name="connsiteX0" fmla="*/ 0 w 2428240"/>
              <a:gd name="connsiteY0" fmla="*/ 0 h 2088000"/>
              <a:gd name="connsiteX1" fmla="*/ 509930 w 2428240"/>
              <a:gd name="connsiteY1" fmla="*/ 0 h 2088000"/>
              <a:gd name="connsiteX2" fmla="*/ 971296 w 2428240"/>
              <a:gd name="connsiteY2" fmla="*/ 0 h 2088000"/>
              <a:gd name="connsiteX3" fmla="*/ 1384097 w 2428240"/>
              <a:gd name="connsiteY3" fmla="*/ 0 h 2088000"/>
              <a:gd name="connsiteX4" fmla="*/ 1796898 w 2428240"/>
              <a:gd name="connsiteY4" fmla="*/ 0 h 2088000"/>
              <a:gd name="connsiteX5" fmla="*/ 2428240 w 2428240"/>
              <a:gd name="connsiteY5" fmla="*/ 0 h 2088000"/>
              <a:gd name="connsiteX6" fmla="*/ 2428240 w 2428240"/>
              <a:gd name="connsiteY6" fmla="*/ 501120 h 2088000"/>
              <a:gd name="connsiteX7" fmla="*/ 2428240 w 2428240"/>
              <a:gd name="connsiteY7" fmla="*/ 981360 h 2088000"/>
              <a:gd name="connsiteX8" fmla="*/ 2428240 w 2428240"/>
              <a:gd name="connsiteY8" fmla="*/ 1440720 h 2088000"/>
              <a:gd name="connsiteX9" fmla="*/ 2428240 w 2428240"/>
              <a:gd name="connsiteY9" fmla="*/ 2088000 h 2088000"/>
              <a:gd name="connsiteX10" fmla="*/ 1918310 w 2428240"/>
              <a:gd name="connsiteY10" fmla="*/ 2088000 h 2088000"/>
              <a:gd name="connsiteX11" fmla="*/ 1481226 w 2428240"/>
              <a:gd name="connsiteY11" fmla="*/ 2088000 h 2088000"/>
              <a:gd name="connsiteX12" fmla="*/ 1044143 w 2428240"/>
              <a:gd name="connsiteY12" fmla="*/ 2088000 h 2088000"/>
              <a:gd name="connsiteX13" fmla="*/ 558495 w 2428240"/>
              <a:gd name="connsiteY13" fmla="*/ 2088000 h 2088000"/>
              <a:gd name="connsiteX14" fmla="*/ 0 w 2428240"/>
              <a:gd name="connsiteY14" fmla="*/ 2088000 h 2088000"/>
              <a:gd name="connsiteX15" fmla="*/ 0 w 2428240"/>
              <a:gd name="connsiteY15" fmla="*/ 1607760 h 2088000"/>
              <a:gd name="connsiteX16" fmla="*/ 0 w 2428240"/>
              <a:gd name="connsiteY16" fmla="*/ 1106640 h 2088000"/>
              <a:gd name="connsiteX17" fmla="*/ 0 w 2428240"/>
              <a:gd name="connsiteY17" fmla="*/ 647280 h 2088000"/>
              <a:gd name="connsiteX18" fmla="*/ 0 w 2428240"/>
              <a:gd name="connsiteY18" fmla="*/ 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28240" h="2088000" extrusionOk="0">
                <a:moveTo>
                  <a:pt x="0" y="0"/>
                </a:moveTo>
                <a:cubicBezTo>
                  <a:pt x="142773" y="-16377"/>
                  <a:pt x="288588" y="54945"/>
                  <a:pt x="509930" y="0"/>
                </a:cubicBezTo>
                <a:cubicBezTo>
                  <a:pt x="731272" y="-54945"/>
                  <a:pt x="831601" y="54040"/>
                  <a:pt x="971296" y="0"/>
                </a:cubicBezTo>
                <a:cubicBezTo>
                  <a:pt x="1110991" y="-54040"/>
                  <a:pt x="1291670" y="14296"/>
                  <a:pt x="1384097" y="0"/>
                </a:cubicBezTo>
                <a:cubicBezTo>
                  <a:pt x="1476524" y="-14296"/>
                  <a:pt x="1609230" y="24063"/>
                  <a:pt x="1796898" y="0"/>
                </a:cubicBezTo>
                <a:cubicBezTo>
                  <a:pt x="1984566" y="-24063"/>
                  <a:pt x="2129736" y="18416"/>
                  <a:pt x="2428240" y="0"/>
                </a:cubicBezTo>
                <a:cubicBezTo>
                  <a:pt x="2477419" y="140982"/>
                  <a:pt x="2386258" y="305437"/>
                  <a:pt x="2428240" y="501120"/>
                </a:cubicBezTo>
                <a:cubicBezTo>
                  <a:pt x="2470222" y="696803"/>
                  <a:pt x="2425122" y="840530"/>
                  <a:pt x="2428240" y="981360"/>
                </a:cubicBezTo>
                <a:cubicBezTo>
                  <a:pt x="2431358" y="1122190"/>
                  <a:pt x="2390989" y="1252138"/>
                  <a:pt x="2428240" y="1440720"/>
                </a:cubicBezTo>
                <a:cubicBezTo>
                  <a:pt x="2465491" y="1629302"/>
                  <a:pt x="2352236" y="1905616"/>
                  <a:pt x="2428240" y="2088000"/>
                </a:cubicBezTo>
                <a:cubicBezTo>
                  <a:pt x="2191688" y="2141421"/>
                  <a:pt x="2161154" y="2045354"/>
                  <a:pt x="1918310" y="2088000"/>
                </a:cubicBezTo>
                <a:cubicBezTo>
                  <a:pt x="1675466" y="2130646"/>
                  <a:pt x="1682465" y="2077777"/>
                  <a:pt x="1481226" y="2088000"/>
                </a:cubicBezTo>
                <a:cubicBezTo>
                  <a:pt x="1279987" y="2098223"/>
                  <a:pt x="1219601" y="2054730"/>
                  <a:pt x="1044143" y="2088000"/>
                </a:cubicBezTo>
                <a:cubicBezTo>
                  <a:pt x="868685" y="2121270"/>
                  <a:pt x="684495" y="2041053"/>
                  <a:pt x="558495" y="2088000"/>
                </a:cubicBezTo>
                <a:cubicBezTo>
                  <a:pt x="432495" y="2134947"/>
                  <a:pt x="142503" y="2049529"/>
                  <a:pt x="0" y="2088000"/>
                </a:cubicBezTo>
                <a:cubicBezTo>
                  <a:pt x="-20499" y="1950551"/>
                  <a:pt x="36571" y="1745119"/>
                  <a:pt x="0" y="1607760"/>
                </a:cubicBezTo>
                <a:cubicBezTo>
                  <a:pt x="-36571" y="1470401"/>
                  <a:pt x="30511" y="1336586"/>
                  <a:pt x="0" y="1106640"/>
                </a:cubicBezTo>
                <a:cubicBezTo>
                  <a:pt x="-30511" y="876694"/>
                  <a:pt x="47575" y="851238"/>
                  <a:pt x="0" y="647280"/>
                </a:cubicBezTo>
                <a:cubicBezTo>
                  <a:pt x="-47575" y="443322"/>
                  <a:pt x="15403" y="27753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3972188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406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13B344-39DB-4D79-8142-23DC52B93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15778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Prototyp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Frontend </a:t>
            </a:r>
            <a:r>
              <a:rPr lang="en-US" sz="5400" dirty="0">
                <a:solidFill>
                  <a:srgbClr val="FFFFFF"/>
                </a:solidFill>
              </a:rPr>
              <a:t>resources forecasting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nhaltsplatzhalter 4" descr="Ein Bild, das Bleistift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6956939A-E5CE-4371-B749-31E4D7946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97"/>
          <a:stretch/>
        </p:blipFill>
        <p:spPr>
          <a:xfrm>
            <a:off x="551542" y="2513895"/>
            <a:ext cx="10919662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1409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hslu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6C271FBD9E5DC40A1F087C9F472A735" ma:contentTypeVersion="11" ma:contentTypeDescription="Ein neues Dokument erstellen." ma:contentTypeScope="" ma:versionID="eb7497cab722ddce9b9910eb8245ef01">
  <xsd:schema xmlns:xsd="http://www.w3.org/2001/XMLSchema" xmlns:xs="http://www.w3.org/2001/XMLSchema" xmlns:p="http://schemas.microsoft.com/office/2006/metadata/properties" xmlns:ns3="f1ea7ff0-4c49-4d79-88ef-977c33031e1b" xmlns:ns4="e889d857-0a2f-4c69-9b17-6f88f8809927" targetNamespace="http://schemas.microsoft.com/office/2006/metadata/properties" ma:root="true" ma:fieldsID="c7302da5bad7ce89611b167edf2faca6" ns3:_="" ns4:_="">
    <xsd:import namespace="f1ea7ff0-4c49-4d79-88ef-977c33031e1b"/>
    <xsd:import namespace="e889d857-0a2f-4c69-9b17-6f88f88099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ea7ff0-4c49-4d79-88ef-977c33031e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89d857-0a2f-4c69-9b17-6f88f880992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DD03F9-7CEE-4D56-95E2-8D3808AB348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C8D7D24-B3E3-417A-A575-92190C2796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D7C757-6A8A-4E02-84EC-1D9C40245F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ea7ff0-4c49-4d79-88ef-977c33031e1b"/>
    <ds:schemaRef ds:uri="e889d857-0a2f-4c69-9b17-6f88f88099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Breitbild</PresentationFormat>
  <Paragraphs>19</Paragraphs>
  <Slides>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Default Design</vt:lpstr>
      <vt:lpstr>Office Theme</vt:lpstr>
      <vt:lpstr>CHALLENGE 05 @ HACKDAYS 2019</vt:lpstr>
      <vt:lpstr>initial situation</vt:lpstr>
      <vt:lpstr>Process</vt:lpstr>
      <vt:lpstr>PowerPoint-Präsentation</vt:lpstr>
      <vt:lpstr>PowerPoint-Präsentation</vt:lpstr>
      <vt:lpstr>Prediction accuracy | Arosa (evaluation II/II)</vt:lpstr>
      <vt:lpstr>Prediction accuracy | Lenzerheide (evaluation II/II)</vt:lpstr>
      <vt:lpstr>Prototyp Frontend Ressourcencontrolling</vt:lpstr>
      <vt:lpstr>Prototyp Frontend resources forecasting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05 @ HACKDAYS 2019</dc:title>
  <dc:creator>Eliane Albisser</dc:creator>
  <cp:lastModifiedBy>Eliane Albisser</cp:lastModifiedBy>
  <cp:revision>1</cp:revision>
  <dcterms:created xsi:type="dcterms:W3CDTF">2019-11-30T12:49:26Z</dcterms:created>
  <dcterms:modified xsi:type="dcterms:W3CDTF">2019-11-30T12:59:16Z</dcterms:modified>
</cp:coreProperties>
</file>