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Arial" pitchFamily="34" charset="0"/>
                <a:cs typeface="Arial" pitchFamily="34" charset="0"/>
              </a:rPr>
              <a:t>Zeitreihenanalyse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Arial" pitchFamily="34" charset="0"/>
                <a:cs typeface="Arial" pitchFamily="34" charset="0"/>
              </a:rPr>
              <a:t>Lenzerheide</a:t>
            </a:r>
          </a:p>
          <a:p>
            <a:r>
              <a:rPr lang="de-CH" dirty="0">
                <a:latin typeface="Arial" pitchFamily="34" charset="0"/>
                <a:cs typeface="Arial" pitchFamily="34" charset="0"/>
              </a:rPr>
              <a:t>Schalter | Telefon | Emails</a:t>
            </a:r>
          </a:p>
          <a:p>
            <a:r>
              <a:rPr lang="de-CH" dirty="0">
                <a:latin typeface="Arial" pitchFamily="34" charset="0"/>
                <a:cs typeface="Arial" pitchFamily="34" charset="0"/>
              </a:rPr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0F5-A380-4A31-BC51-A7D88B8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9486"/>
          </a:xfrm>
        </p:spPr>
        <p:txBody>
          <a:bodyPr>
            <a:normAutofit fontScale="90000"/>
          </a:bodyPr>
          <a:lstStyle/>
          <a:p>
            <a:r>
              <a:rPr lang="de-CH" dirty="0"/>
              <a:t>Schalter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9D89B-645A-43B6-BEBA-ED1499AD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" y="844124"/>
            <a:ext cx="9144000" cy="59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0F5-A380-4A31-BC51-A7D88B8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9486"/>
          </a:xfrm>
        </p:spPr>
        <p:txBody>
          <a:bodyPr>
            <a:normAutofit fontScale="90000"/>
          </a:bodyPr>
          <a:lstStyle/>
          <a:p>
            <a:r>
              <a:rPr lang="de-CH" dirty="0"/>
              <a:t>Telefon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DA583-0B66-44A0-9DA6-7EB8C14D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01853"/>
            <a:ext cx="8892480" cy="58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0F5-A380-4A31-BC51-A7D88B8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9486"/>
          </a:xfrm>
        </p:spPr>
        <p:txBody>
          <a:bodyPr>
            <a:normAutofit fontScale="90000"/>
          </a:bodyPr>
          <a:lstStyle/>
          <a:p>
            <a:r>
              <a:rPr lang="de-CH" dirty="0"/>
              <a:t>Emails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B8695-1CE1-456B-8523-5540B1133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0" b="4659"/>
          <a:stretch/>
        </p:blipFill>
        <p:spPr>
          <a:xfrm>
            <a:off x="107504" y="764705"/>
            <a:ext cx="885698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54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Larissa</vt:lpstr>
      <vt:lpstr>Zeitreihenanalyse</vt:lpstr>
      <vt:lpstr>Schalter</vt:lpstr>
      <vt:lpstr>Telefon</vt:lpstr>
      <vt:lpstr>Emails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Zeitreihenanalyse</dc:title>
  <dc:creator>Schildknecht Ramon (G-PN-TDS-ORA)</dc:creator>
  <cp:lastModifiedBy>Schildknecht Ramon (G-PN-TDS-ORA)</cp:lastModifiedBy>
  <cp:revision>2</cp:revision>
  <dcterms:created xsi:type="dcterms:W3CDTF">2019-11-29T16:03:09Z</dcterms:created>
  <dcterms:modified xsi:type="dcterms:W3CDTF">2019-11-29T16:32:32Z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