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BDE1E-B6B5-447C-B58C-01A217B26796}" v="8" dt="2024-08-28T02:40:1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1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22F1B-8838-9E01-D6D8-1E6159B5F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49721-DA0B-5362-2C01-B961A2576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759B9-936B-BA11-E121-FC9E3FFF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FDA5F-6E4A-21D6-690C-1E13F3A2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72010-A6BE-0A3E-E799-C9161525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16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69444-7728-6248-5EC2-52ACDD4E5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6AF2B-9D56-8D24-0E9A-46CCBFE9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90F2C-F9BB-D8EB-EF13-FCF05146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BDD45A-D0FB-53F4-1503-CFE2175A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763A2D-5916-8B7A-691B-5D90425C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0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917E68-6F05-738E-31FB-FEAFF4FBA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ACD771-3472-2039-BD39-B9472574B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2012E-51BC-F0CB-CFF1-69101CC2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70DF39-FC01-C041-DC5C-BA46A0A3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8531A-34A8-18D3-9C40-E5C8FA36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0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CAF79-A0CD-6618-6FDD-9CD79794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71F2B-D499-E27E-2582-C99DA87C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6CDB0-4BB6-8167-7858-D89B0640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981DE-1EA9-87A6-5F7C-C48120DB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036C7-5A60-2140-B5BE-F21B31EB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41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905F6-7647-9621-7A6E-45B15D3B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1C294-BBA6-C911-0E94-0877B321E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5ADEE-E16D-43ED-2789-74A5A6FF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30791-A8BC-4180-96F2-0B016788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393CD-48D4-B69F-089C-AE63DC3D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7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9918F-917C-8B09-10FB-6ECD6276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B606E-F687-CC3D-6F7C-73D1188F1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559A29-B822-AE94-1EB1-BBACFB947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452DF-9737-221C-49DD-7AAA84A3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DCEBF-398E-CF67-9A2C-EC3AE806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64868F-7690-FAE3-480C-DA0C04E9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94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19BBA-1CCB-06A4-BDD3-C141A9719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7604BB-0B46-99AD-C86F-6E29E756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247F2F-3B62-820C-9F5C-5895D0D1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2F4C2E-A1E8-6983-2F37-6A1A984B6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9912F-7AB8-EB18-DB7C-F1FA84E26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A2F26D-A6BD-4E1C-5F73-409E599F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D7AD24-638A-CA3D-6456-EA450C81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B2959-251D-FEA5-5934-C1D7B892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16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671EC-F0A2-D42B-4D1C-51CF462A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8102DC-5B6B-DA55-EECF-C95498B2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F5BE6F-08DC-ACCF-AF72-4E53068F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CD6715-0106-8337-F0AE-4A6B0318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44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C3A42F-A1BD-EBA1-EDD3-9A56A471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1A1394-48C5-D5FD-0555-DBE75A94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2FDF6-0BB6-1E07-39D1-7F5418B1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89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3C3DF-C588-ABD6-AEA3-654DBD0E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3123E-E300-5333-2B8C-31C1999BD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B0C3C-03BF-48BD-1149-10403F3D0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A45D12-70EA-B7EB-577B-E9583454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FFEA8-1DF3-D44C-7797-CA540794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59A7B1-75BA-5761-DDC6-801F45CBB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9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BC21F-60BD-4B1C-04A9-4AD5BD308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C2F35-61F7-5577-1391-020F9E2F8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84EDC1-1EC1-5FAB-B1D5-64AD7B1EC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8803D1-A6E6-ADE6-4ACE-198461D3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8D2C27-44E3-6A9E-FDBC-DE940992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D3C82-5470-64A6-BB3A-72DD68CC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13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E35B90-5E7D-EB46-C0A6-8D405986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876375-E4B1-B050-9900-7A0BF3037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6481-FD45-1CDA-92EE-028038E4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D4D6A-33F2-4785-80A1-C44D85522821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10999C-1029-54F3-B8CC-A93B74F9B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53111-4A8F-07B8-D93C-89737AC1D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CD610-12BB-4D56-85B1-41F62201B1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96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pentrons/opentrons/releases/download/v7.3.1/Opentrons-v7.3.1-win-b44412.ex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104DB-9274-15F7-7375-D50A0FD92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Opentrons</a:t>
            </a:r>
            <a:r>
              <a:rPr lang="en-US" altLang="zh-CN" b="1" dirty="0"/>
              <a:t> </a:t>
            </a:r>
            <a:r>
              <a:rPr lang="en-US" altLang="zh-CN" b="1" dirty="0" err="1"/>
              <a:t>BayOmics</a:t>
            </a:r>
            <a:r>
              <a:rPr lang="zh-CN" altLang="en-US" b="1" dirty="0"/>
              <a:t>项目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0ABE5D-6AEE-31B5-7690-A0CF468E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培训文档</a:t>
            </a:r>
            <a:endParaRPr lang="en-US" altLang="zh-CN" sz="4400" dirty="0"/>
          </a:p>
          <a:p>
            <a:r>
              <a:rPr lang="en-US" altLang="zh-CN" sz="2000" dirty="0"/>
              <a:t>andy.hu@opentrons.com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2489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37CA-2664-67B7-14B3-B0C86724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C8F0-7B1B-59C2-3C8B-0A7376F2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点击导入的</a:t>
            </a:r>
            <a:r>
              <a:rPr lang="en-US" altLang="zh-CN" dirty="0"/>
              <a:t>protocol, start up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69D90D-E26E-7900-8926-9DE2D73DB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44" y="2442498"/>
            <a:ext cx="8390347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2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537CA-2664-67B7-14B3-B0C86724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5C8F0-7B1B-59C2-3C8B-0A7376F22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选中运行的机器，需要校准</a:t>
            </a:r>
            <a:r>
              <a:rPr lang="en-US" altLang="zh-CN" dirty="0"/>
              <a:t>labware</a:t>
            </a:r>
            <a:r>
              <a:rPr lang="zh-CN" altLang="en-US" dirty="0"/>
              <a:t>位置需要取消如图勾选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C78D50-710E-29D8-70AA-068A6425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905" y="2315095"/>
            <a:ext cx="5913119" cy="443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1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2D7DE-EDFC-F547-B4EF-E4D0876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B4955-BC0A-20E1-56A5-2DC6AA613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配置参数后，点击确认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ED9857-E691-E811-D7E6-FFE7A7ED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88" y="2435630"/>
            <a:ext cx="4821382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7E21F-A0FE-6CCA-C6DD-65C6A322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校准</a:t>
            </a:r>
            <a:r>
              <a:rPr lang="en-US" altLang="zh-CN" dirty="0"/>
              <a:t>labware</a:t>
            </a:r>
            <a:r>
              <a:rPr lang="zh-CN" altLang="en-US" dirty="0"/>
              <a:t>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39548-22A5-A9AE-AB7D-E1B6DB29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Note: </a:t>
            </a:r>
            <a:r>
              <a:rPr lang="zh-CN" altLang="en-US" dirty="0">
                <a:solidFill>
                  <a:srgbClr val="FF0000"/>
                </a:solidFill>
              </a:rPr>
              <a:t>此步骤校准</a:t>
            </a:r>
            <a:r>
              <a:rPr lang="en-US" altLang="zh-CN" dirty="0">
                <a:solidFill>
                  <a:srgbClr val="FF0000"/>
                </a:solidFill>
              </a:rPr>
              <a:t>labware</a:t>
            </a:r>
            <a:r>
              <a:rPr lang="zh-CN" altLang="en-US" dirty="0">
                <a:solidFill>
                  <a:srgbClr val="FF0000"/>
                </a:solidFill>
              </a:rPr>
              <a:t>位置需要前一步取消勾选</a:t>
            </a:r>
            <a:r>
              <a:rPr lang="en-US" altLang="zh-CN" dirty="0">
                <a:solidFill>
                  <a:srgbClr val="FF0000"/>
                </a:solidFill>
              </a:rPr>
              <a:t>apply labware offset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73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E08B7-F979-CFC9-0FF0-8581CFE0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校准</a:t>
            </a:r>
            <a:r>
              <a:rPr lang="en-US" altLang="zh-CN" dirty="0"/>
              <a:t>labware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53D32-9DBA-3E7D-1793-485D161E8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83" y="1602516"/>
            <a:ext cx="10413217" cy="4798284"/>
          </a:xfrm>
        </p:spPr>
        <p:txBody>
          <a:bodyPr/>
          <a:lstStyle/>
          <a:p>
            <a:r>
              <a:rPr lang="zh-CN" altLang="en-US" dirty="0"/>
              <a:t>点击如下校准，进入校准界面按步骤校准每一个</a:t>
            </a:r>
            <a:r>
              <a:rPr lang="en-US" altLang="zh-CN" dirty="0"/>
              <a:t>labware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6764EC-05E2-E819-D011-8F680577D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6" y="2144208"/>
            <a:ext cx="5070763" cy="38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4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15989-2F36-18CB-F3BF-79435347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运行和暂停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409F48-F296-1FED-D088-7C43655F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校准完成后点击如图即可运行和暂停程序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A929FB-882B-F501-1777-23B6BD86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78" y="2277311"/>
            <a:ext cx="5954684" cy="44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67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9C367-EC93-7B33-5191-F705A7489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BA528F-943A-73A8-B7DD-5D93F4A0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</a:t>
            </a:r>
            <a:r>
              <a:rPr lang="zh-CN" altLang="en-US" dirty="0"/>
              <a:t>轴，</a:t>
            </a:r>
            <a:r>
              <a:rPr lang="en-US" altLang="zh-CN" dirty="0"/>
              <a:t>Y</a:t>
            </a:r>
            <a:r>
              <a:rPr lang="zh-CN" altLang="en-US" dirty="0"/>
              <a:t>轴，</a:t>
            </a:r>
            <a:r>
              <a:rPr lang="en-US" altLang="zh-CN" dirty="0"/>
              <a:t>R</a:t>
            </a:r>
            <a:r>
              <a:rPr lang="zh-CN" altLang="en-US" dirty="0"/>
              <a:t>轴工作位置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修改如图行</a:t>
            </a:r>
            <a:br>
              <a:rPr lang="en-US" altLang="zh-CN" dirty="0"/>
            </a:br>
            <a:r>
              <a:rPr lang="en-US" altLang="zh-CN" sz="1800" dirty="0" err="1"/>
              <a:t>serial_module.WORK_POSITION_FOR_Z</a:t>
            </a:r>
            <a:r>
              <a:rPr lang="en-US" altLang="zh-CN" sz="1800" dirty="0"/>
              <a:t> = “8E3EFFFF“  # Z</a:t>
            </a:r>
            <a:r>
              <a:rPr lang="zh-CN" altLang="en-US" sz="1800" dirty="0"/>
              <a:t>轴</a:t>
            </a:r>
            <a:br>
              <a:rPr lang="en-US" altLang="zh-CN" sz="1800" dirty="0"/>
            </a:br>
            <a:r>
              <a:rPr lang="en-US" altLang="zh-CN" sz="1800" dirty="0" err="1"/>
              <a:t>serial_module.WORK_POSITION_FOR_Y</a:t>
            </a:r>
            <a:r>
              <a:rPr lang="en-US" altLang="zh-CN" sz="1800" dirty="0"/>
              <a:t> = ”BAD0FFFF“  # Y</a:t>
            </a:r>
            <a:r>
              <a:rPr lang="zh-CN" altLang="en-US" sz="1800" dirty="0"/>
              <a:t>轴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 err="1"/>
              <a:t>serial_module.CLOSE_POS</a:t>
            </a:r>
            <a:r>
              <a:rPr lang="en-US" altLang="zh-CN" sz="1800" dirty="0"/>
              <a:t> = “F7D4FFFF“ # R</a:t>
            </a:r>
            <a:r>
              <a:rPr lang="zh-CN" altLang="en-US" sz="1800" dirty="0"/>
              <a:t>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ADBC77-9AAB-9CCB-84BD-1FD4AE52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58" y="2332701"/>
            <a:ext cx="5239789" cy="173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4CA3-9724-DF38-3A4D-8C3DD533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6939B-6981-9296-99EA-C0E34EC4E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01439" cy="4351338"/>
          </a:xfrm>
        </p:spPr>
        <p:txBody>
          <a:bodyPr/>
          <a:lstStyle/>
          <a:p>
            <a:r>
              <a:rPr lang="zh-CN" altLang="en-US" dirty="0"/>
              <a:t>修改遮光时间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修改如图行，</a:t>
            </a:r>
            <a:r>
              <a:rPr lang="en-US" altLang="zh-CN" sz="1800" dirty="0" err="1"/>
              <a:t>serial_module.dark_incubation</a:t>
            </a:r>
            <a:r>
              <a:rPr lang="en-US" altLang="zh-CN" sz="1800" dirty="0"/>
              <a:t>(15*60, </a:t>
            </a:r>
            <a:r>
              <a:rPr lang="en-US" altLang="zh-CN" sz="1800" dirty="0" err="1"/>
              <a:t>pressure_setting</a:t>
            </a:r>
            <a:r>
              <a:rPr lang="en-US" altLang="zh-CN" sz="1800" dirty="0"/>
              <a:t>=USER_PRESSURE['step6_3'])</a:t>
            </a:r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487C0D-2533-D499-E024-61831D9E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62" y="2505152"/>
            <a:ext cx="10683372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3388-F04F-8B3A-4A5A-3EE5920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修改运行参数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C1A9B-709C-10D3-530C-DAD906C6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修改保温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修改该行，温度和时间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313C1-0857-FBE1-70FC-6C5C1394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952" y="2493817"/>
            <a:ext cx="9225017" cy="217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73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CA63B-E34A-4D84-0EC2-70E8621E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修改加压压力和持续时间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89F97-762F-01C2-EF84-23CE270B8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如果需要修改加压压力和时间，修改如下函数，但是参数设置会暴露出来，比较适合调试使用。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3BF87-CE2B-0D8A-2655-3BCB1039D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1" y="4257411"/>
            <a:ext cx="8702794" cy="12802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40AFB7C-6D92-9ECE-2B45-F909E8AC8C68}"/>
              </a:ext>
            </a:extLst>
          </p:cNvPr>
          <p:cNvSpPr txBox="1"/>
          <p:nvPr/>
        </p:nvSpPr>
        <p:spPr>
          <a:xfrm>
            <a:off x="947651" y="2828835"/>
            <a:ext cx="9218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transform_round</a:t>
            </a:r>
            <a:r>
              <a:rPr lang="en-US" altLang="zh-CN" dirty="0"/>
              <a:t>(</a:t>
            </a:r>
            <a:r>
              <a:rPr lang="en-US" altLang="zh-CN" dirty="0" err="1"/>
              <a:t>left_pipette</a:t>
            </a:r>
            <a:r>
              <a:rPr lang="en-US" altLang="zh-CN" dirty="0"/>
              <a:t>, </a:t>
            </a:r>
            <a:r>
              <a:rPr lang="en-US" altLang="zh-CN" dirty="0" err="1"/>
              <a:t>customer_liquid</a:t>
            </a:r>
            <a:r>
              <a:rPr lang="en-US" altLang="zh-CN" dirty="0"/>
              <a:t>, </a:t>
            </a:r>
            <a:r>
              <a:rPr lang="en-US" altLang="zh-CN" dirty="0" err="1"/>
              <a:t>user_labware</a:t>
            </a:r>
            <a:r>
              <a:rPr lang="en-US" altLang="zh-CN" dirty="0"/>
              <a:t>, "Ds", </a:t>
            </a:r>
            <a:r>
              <a:rPr lang="en-US" altLang="zh-CN" dirty="0" err="1"/>
              <a:t>sample_counts</a:t>
            </a:r>
            <a:r>
              <a:rPr lang="en-US" altLang="zh-CN" dirty="0"/>
              <a:t>, 30, </a:t>
            </a:r>
            <a:r>
              <a:rPr lang="en-US" altLang="zh-CN" dirty="0" err="1"/>
              <a:t>move_to_location</a:t>
            </a:r>
            <a:r>
              <a:rPr lang="en-US" altLang="zh-CN" dirty="0"/>
              <a:t>, </a:t>
            </a:r>
            <a:r>
              <a:rPr lang="en-US" altLang="zh-CN" dirty="0" err="1"/>
              <a:t>serial_module</a:t>
            </a:r>
            <a:r>
              <a:rPr lang="en-US" altLang="zh-CN" dirty="0"/>
              <a:t>, </a:t>
            </a:r>
            <a:r>
              <a:rPr lang="en-US" altLang="zh-CN" dirty="0" err="1"/>
              <a:t>enzyme_liquid</a:t>
            </a:r>
            <a:r>
              <a:rPr lang="en-US" altLang="zh-CN" dirty="0"/>
              <a:t>, protocol=_protocol, pressure=0.06, duration=60)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401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E0A5C-EDFF-EF38-259C-774C0C8B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Opentrons</a:t>
            </a:r>
            <a:r>
              <a:rPr lang="en-US" altLang="zh-CN" dirty="0"/>
              <a:t> App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80EFD-74B7-6F95-4C16-EAA72C24D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App</a:t>
            </a:r>
            <a:r>
              <a:rPr lang="zh-CN" altLang="en-US" dirty="0"/>
              <a:t>软件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Note: </a:t>
            </a:r>
            <a:r>
              <a:rPr lang="zh-CN" altLang="en-US" dirty="0"/>
              <a:t>务必在使用过程中使用</a:t>
            </a:r>
            <a:r>
              <a:rPr lang="en-US" altLang="zh-CN" dirty="0"/>
              <a:t>7.3.1</a:t>
            </a:r>
            <a:r>
              <a:rPr lang="zh-CN" altLang="en-US" dirty="0"/>
              <a:t>版本，</a:t>
            </a:r>
            <a:r>
              <a:rPr lang="zh-CN" altLang="en-US" dirty="0">
                <a:solidFill>
                  <a:srgbClr val="FF0000"/>
                </a:solidFill>
              </a:rPr>
              <a:t>并且在使用过程中不要对</a:t>
            </a:r>
            <a:r>
              <a:rPr lang="en-US" altLang="zh-CN" dirty="0">
                <a:solidFill>
                  <a:srgbClr val="FF0000"/>
                </a:solidFill>
              </a:rPr>
              <a:t>robot</a:t>
            </a:r>
            <a:r>
              <a:rPr lang="zh-CN" altLang="en-US" dirty="0">
                <a:solidFill>
                  <a:srgbClr val="FF0000"/>
                </a:solidFill>
              </a:rPr>
              <a:t>升级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下载链接： </a:t>
            </a:r>
            <a:r>
              <a:rPr lang="en-US" altLang="zh-CN" dirty="0">
                <a:hlinkClick r:id="rId2"/>
              </a:rPr>
              <a:t>opentrons.exe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下载后双击安装：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5B313D-9195-8111-0882-242588FC6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884" y="4839380"/>
            <a:ext cx="2347163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47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9907-4F5B-3BB3-6E5F-F2FA5896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4CCFC0-A162-BE36-AAA8-EA0F736B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26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AB21-CF83-7E62-0B6B-11618010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连接机器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29A80-D8F9-E7A1-7700-B98F89D3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将机器网口连接到电脑（或转接</a:t>
            </a:r>
            <a:r>
              <a:rPr lang="en-US" altLang="zh-CN" dirty="0"/>
              <a:t>USB</a:t>
            </a:r>
            <a:r>
              <a:rPr lang="zh-CN" altLang="en-US" dirty="0"/>
              <a:t>连接电脑）</a:t>
            </a:r>
            <a:endParaRPr lang="en-US" altLang="zh-CN" dirty="0"/>
          </a:p>
          <a:p>
            <a:r>
              <a:rPr lang="zh-CN" altLang="en-US" dirty="0"/>
              <a:t>双击</a:t>
            </a:r>
            <a:r>
              <a:rPr lang="en-US" altLang="zh-CN" dirty="0"/>
              <a:t>APP</a:t>
            </a:r>
          </a:p>
          <a:p>
            <a:r>
              <a:rPr lang="zh-CN" altLang="en-US" dirty="0"/>
              <a:t>点击设备，在</a:t>
            </a:r>
            <a:r>
              <a:rPr lang="en-US" altLang="zh-CN" dirty="0"/>
              <a:t>Available </a:t>
            </a:r>
            <a:r>
              <a:rPr lang="zh-CN" altLang="en-US" dirty="0"/>
              <a:t>一栏将找到设备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37CCBF-14EC-F85F-1D2F-FACC9AE5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41" y="3614186"/>
            <a:ext cx="9685859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App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点击设置将显示</a:t>
            </a:r>
            <a:r>
              <a:rPr lang="en-US" altLang="zh-CN" dirty="0"/>
              <a:t>App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6BF9E-A9C0-A34C-4E34-D991C333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032" y="2276403"/>
            <a:ext cx="4599708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8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Robot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点击找到的机器，如图进入设置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FD768-ECA5-2EE7-F661-72776516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4" y="2300355"/>
            <a:ext cx="8832345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6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C21EE-79B1-9C73-4BB2-DA6F31B5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检查</a:t>
            </a:r>
            <a:r>
              <a:rPr lang="en-US" altLang="zh-CN" dirty="0"/>
              <a:t>Robot</a:t>
            </a:r>
            <a:r>
              <a:rPr lang="zh-CN" altLang="en-US" dirty="0"/>
              <a:t>软件版本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BFF1A-BD14-C3EF-F362-6ACCCC52A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如图进入</a:t>
            </a:r>
            <a:r>
              <a:rPr lang="en-US" altLang="zh-CN" dirty="0"/>
              <a:t>advanced, </a:t>
            </a:r>
            <a:r>
              <a:rPr lang="zh-CN" altLang="en-US" dirty="0"/>
              <a:t>将显示</a:t>
            </a:r>
            <a:r>
              <a:rPr lang="en-US" altLang="zh-CN" dirty="0"/>
              <a:t>robot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12F70-DA76-ADCA-AF4F-4F5E9777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92" y="2400840"/>
            <a:ext cx="8649450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6B44-180C-72F4-DA3C-7657B0E6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</a:t>
            </a:r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B45183-45D6-5C14-260E-A20576D3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如图，进入</a:t>
            </a:r>
            <a:r>
              <a:rPr lang="en-US" altLang="zh-CN" dirty="0"/>
              <a:t>network setting, </a:t>
            </a:r>
            <a:r>
              <a:rPr lang="zh-CN" altLang="en-US" dirty="0"/>
              <a:t>连接</a:t>
            </a:r>
            <a:r>
              <a:rPr lang="en-US" altLang="zh-CN" dirty="0" err="1"/>
              <a:t>wifi</a:t>
            </a:r>
            <a:r>
              <a:rPr lang="zh-CN" altLang="en-US" dirty="0"/>
              <a:t>，连接</a:t>
            </a:r>
            <a:r>
              <a:rPr lang="en-US" altLang="zh-CN" dirty="0" err="1"/>
              <a:t>wifi</a:t>
            </a:r>
            <a:r>
              <a:rPr lang="zh-CN" altLang="en-US" dirty="0"/>
              <a:t>后可以不需要网线接入电脑。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54BB8D-D8CA-61DC-0331-4995E0A1E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3" y="2846648"/>
            <a:ext cx="861896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908A9-15AA-3642-6455-CFF024A0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装机初始化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E9F98-476C-0C5E-E748-33621B8D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在装完</a:t>
            </a:r>
            <a:r>
              <a:rPr lang="en-US" altLang="zh-CN" dirty="0"/>
              <a:t>Robot</a:t>
            </a:r>
            <a:r>
              <a:rPr lang="zh-CN" altLang="en-US" dirty="0"/>
              <a:t>后，不要把压力温度模块放上去，需要初始做</a:t>
            </a:r>
            <a:r>
              <a:rPr lang="en-US" altLang="zh-CN" dirty="0"/>
              <a:t>robot</a:t>
            </a:r>
            <a:r>
              <a:rPr lang="zh-CN" altLang="en-US" dirty="0"/>
              <a:t>位置校准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sz="2400" dirty="0"/>
              <a:t>进入</a:t>
            </a:r>
            <a:r>
              <a:rPr lang="en-US" altLang="zh-CN" sz="2400" dirty="0"/>
              <a:t>Calibration</a:t>
            </a:r>
            <a:r>
              <a:rPr lang="zh-CN" altLang="en-US" sz="2400" dirty="0"/>
              <a:t>界面，点击校准按步骤完成机器要求的校准流程（包括，</a:t>
            </a:r>
            <a:r>
              <a:rPr lang="en-US" altLang="zh-CN" sz="2400" dirty="0"/>
              <a:t>deck calibration, pipette offset calibration, tip length calibration</a:t>
            </a:r>
            <a:r>
              <a:rPr lang="zh-CN" altLang="en-US" sz="2400" dirty="0"/>
              <a:t>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91B1F-7BB5-88A4-DED3-926467D9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44" y="3582504"/>
            <a:ext cx="6469792" cy="244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71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30658-AC82-00B8-23C8-42A392F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847B18-BAF1-35AA-5D7D-2555DDC86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</a:t>
            </a:r>
            <a:r>
              <a:rPr lang="en-US" altLang="zh-CN" dirty="0"/>
              <a:t>protocol</a:t>
            </a:r>
            <a:r>
              <a:rPr lang="zh-CN" altLang="en-US" dirty="0"/>
              <a:t>这一栏，导入用户协议（</a:t>
            </a:r>
            <a:r>
              <a:rPr lang="en-US" altLang="zh-CN" dirty="0"/>
              <a:t>user_protocol.py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E8E14-A788-6E96-D5CF-5E4D2EF0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71" y="2478079"/>
            <a:ext cx="9739204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493</Words>
  <Application>Microsoft Office PowerPoint</Application>
  <PresentationFormat>宽屏</PresentationFormat>
  <Paragraphs>68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Opentrons BayOmics项目</vt:lpstr>
      <vt:lpstr>Opentrons App安装</vt:lpstr>
      <vt:lpstr>连接机器</vt:lpstr>
      <vt:lpstr>检查App软件版本</vt:lpstr>
      <vt:lpstr>检查Robot软件版本</vt:lpstr>
      <vt:lpstr>检查Robot软件版本</vt:lpstr>
      <vt:lpstr>连接WiFI</vt:lpstr>
      <vt:lpstr>装机初始化</vt:lpstr>
      <vt:lpstr>导入协议</vt:lpstr>
      <vt:lpstr>运行机器</vt:lpstr>
      <vt:lpstr>运行机器</vt:lpstr>
      <vt:lpstr>配置运行参数</vt:lpstr>
      <vt:lpstr>校准labware位置</vt:lpstr>
      <vt:lpstr>校准labware</vt:lpstr>
      <vt:lpstr>运行和暂停</vt:lpstr>
      <vt:lpstr>修改运行参数</vt:lpstr>
      <vt:lpstr>修改运行参数</vt:lpstr>
      <vt:lpstr>修改运行参数</vt:lpstr>
      <vt:lpstr>修改加压压力和持续时间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Opentrons BayOmics项目</dc:title>
  <dc:creator>阿 久</dc:creator>
  <cp:lastModifiedBy>阿 久</cp:lastModifiedBy>
  <cp:revision>2</cp:revision>
  <dcterms:created xsi:type="dcterms:W3CDTF">2024-08-28T01:47:18Z</dcterms:created>
  <dcterms:modified xsi:type="dcterms:W3CDTF">2024-08-28T03:06:58Z</dcterms:modified>
</cp:coreProperties>
</file>