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AF2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0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B4B2ECA-DFD7-4811-8D57-A08BA122053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955C9D5-C429-4C13-844A-971D3364F48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2ECA-DFD7-4811-8D57-A08BA122053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C9D5-C429-4C13-844A-971D3364F4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2ECA-DFD7-4811-8D57-A08BA122053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C9D5-C429-4C13-844A-971D3364F4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B4B2ECA-DFD7-4811-8D57-A08BA122053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955C9D5-C429-4C13-844A-971D3364F48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B4B2ECA-DFD7-4811-8D57-A08BA122053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955C9D5-C429-4C13-844A-971D3364F48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2ECA-DFD7-4811-8D57-A08BA122053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C9D5-C429-4C13-844A-971D3364F48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2ECA-DFD7-4811-8D57-A08BA122053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C9D5-C429-4C13-844A-971D3364F48C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B4B2ECA-DFD7-4811-8D57-A08BA122053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55C9D5-C429-4C13-844A-971D3364F48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B2ECA-DFD7-4811-8D57-A08BA122053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5C9D5-C429-4C13-844A-971D3364F48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B4B2ECA-DFD7-4811-8D57-A08BA122053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955C9D5-C429-4C13-844A-971D3364F48C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B4B2ECA-DFD7-4811-8D57-A08BA122053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955C9D5-C429-4C13-844A-971D3364F48C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B4B2ECA-DFD7-4811-8D57-A08BA122053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955C9D5-C429-4C13-844A-971D3364F48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Информационная система "Учёт заказов и продаж" для интернет-магазина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бытовых товаров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400" b="1" dirty="0" smtClean="0">
                <a:latin typeface="Times New Roman" pitchFamily="18" charset="0"/>
                <a:cs typeface="Times New Roman" pitchFamily="18" charset="0"/>
              </a:rPr>
            </a:b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0"/>
            <a:ext cx="849694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Итоги</a:t>
            </a:r>
            <a:endParaRPr lang="ru-RU" sz="3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000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Информационная система 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Учёт заказов и продаж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»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 — это готовое решение для управления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интернет-магазином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бытовых товаров, которое позволяет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450000"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Повысить точность и оперативность учёта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50000"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Ускорить обслуживание клиентов. 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indent="450000"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Снизить затраты на ручной труд. 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indent="450000">
              <a:buFont typeface="Wingdings" pitchFamily="2" charset="2"/>
              <a:buChar char="Ø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Повысить прибыльность бизнеса.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  <a:p>
            <a:pPr indent="450000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Просто начинайте работать — система позаботится об учёте!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0"/>
            <a:ext cx="84969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 smtClean="0"/>
          </a:p>
          <a:p>
            <a:endParaRPr lang="ru-RU" sz="2000" dirty="0" smtClean="0"/>
          </a:p>
          <a:p>
            <a:endParaRPr lang="en-US" sz="2000" dirty="0" smtClean="0"/>
          </a:p>
          <a:p>
            <a:pPr indent="450000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Система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разработана на платформе «1С: Предприятие» для автоматизации ключевых бизнес-процессов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интернет-магазина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бытовых товаров.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Цель: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 Обеспечение быстрого, надёжного и прозрачного учёта операций — от закупки до отгрузки товаров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клиентам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минимализирует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использование ручного ввода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03648" y="188640"/>
            <a:ext cx="58571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ИС «Учёт заказов и продаж»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60648"/>
            <a:ext cx="8604448" cy="61863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0850"/>
            <a:r>
              <a:rPr lang="ru-RU" b="1" dirty="0" smtClean="0"/>
              <a:t>		</a:t>
            </a:r>
            <a:r>
              <a:rPr lang="ru-RU" sz="3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Основной функционал</a:t>
            </a:r>
            <a:endParaRPr lang="ru-RU" sz="3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541338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Система состоит из взаимосвязанных модулей, каждый из которых отвечает за определённый блок учёта:</a:t>
            </a:r>
          </a:p>
          <a:p>
            <a:pPr indent="450850" algn="just"/>
            <a:r>
              <a:rPr lang="ru-RU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Управление </a:t>
            </a:r>
            <a:r>
              <a:rPr lang="ru-RU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заказами:</a:t>
            </a:r>
            <a:endParaRPr lang="ru-RU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Быстрое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оформление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заказов.</a:t>
            </a:r>
          </a:p>
          <a:p>
            <a:pPr indent="450850" algn="just"/>
            <a:r>
              <a:rPr lang="ru-RU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Реализация товаров:</a:t>
            </a:r>
            <a:endParaRPr lang="ru-RU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Формирование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 основании заказа, исключение повторного ввода данных.</a:t>
            </a:r>
          </a:p>
          <a:p>
            <a:pPr indent="450850" algn="just"/>
            <a:r>
              <a:rPr lang="ru-RU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Учёт остатков на </a:t>
            </a:r>
            <a:r>
              <a:rPr lang="ru-RU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складах:</a:t>
            </a:r>
            <a:endParaRPr lang="ru-RU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Автоматическое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обновление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остатков.</a:t>
            </a:r>
          </a:p>
          <a:p>
            <a:pPr indent="450850" algn="just"/>
            <a:r>
              <a:rPr lang="ru-RU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Управление ценами:</a:t>
            </a:r>
            <a:endParaRPr lang="ru-RU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Автоматическая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подстановка актуальных цен в документы.</a:t>
            </a:r>
          </a:p>
          <a:p>
            <a:pPr indent="450850" algn="just"/>
            <a:r>
              <a:rPr lang="ru-RU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Учёт </a:t>
            </a:r>
            <a:r>
              <a:rPr lang="ru-RU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закупок:</a:t>
            </a:r>
            <a:endParaRPr lang="ru-RU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Контроль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поступлений от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поставщиков.</a:t>
            </a:r>
          </a:p>
          <a:p>
            <a:pPr indent="450850" algn="just"/>
            <a:r>
              <a:rPr lang="ru-RU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Отчётность:</a:t>
            </a:r>
            <a:endParaRPr lang="ru-RU" sz="24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850" algn="just">
              <a:buClr>
                <a:srgbClr val="00B050"/>
              </a:buClr>
              <a:buFont typeface="Courier New" pitchFamily="49" charset="0"/>
              <a:buChar char="o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Анализ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продаж и остатков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товаров.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64096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Для кого создана система?</a:t>
            </a:r>
            <a:endParaRPr lang="ru-RU" sz="3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000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Функционал рассчитан на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следующих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пользователей:</a:t>
            </a:r>
          </a:p>
          <a:p>
            <a:pPr indent="450000"/>
            <a:r>
              <a:rPr lang="ru-RU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Менеджер по продажам: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Оформление заказов, контроль выполнения, обработка отгрузок.</a:t>
            </a:r>
          </a:p>
          <a:p>
            <a:pPr indent="450000"/>
            <a:r>
              <a:rPr lang="ru-RU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Складские сотрудники (закупщики):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Контроль поступлений, перемещений и остатков товаров.</a:t>
            </a:r>
          </a:p>
          <a:p>
            <a:pPr indent="450000"/>
            <a:r>
              <a:rPr lang="ru-RU" sz="2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Директор: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Получение аналитики по продажам, запасам и прибыли.</a:t>
            </a:r>
          </a:p>
          <a:p>
            <a:pPr indent="450000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Система интуитивно понятна даже для пользователей с базовыми знаниями «1С».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0"/>
            <a:ext cx="856895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Как система упрощает работу</a:t>
            </a:r>
            <a:r>
              <a:rPr lang="ru-RU" sz="3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  <a:p>
            <a:pPr indent="450000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Автоматическое заполнение документов на основе справочников и предыдущих действий.</a:t>
            </a:r>
          </a:p>
          <a:p>
            <a:pPr indent="450000"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Исключение дублирующих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операций (например, создание одинаковых документов).</a:t>
            </a:r>
          </a:p>
          <a:p>
            <a:pPr indent="450000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Мгновенное обновление остатков и продаж благодаря встроенным регистрам.</a:t>
            </a:r>
          </a:p>
          <a:p>
            <a:pPr indent="450000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Автоматический расчёт сумм за позиции товара и общих сумм.</a:t>
            </a:r>
          </a:p>
          <a:p>
            <a:pPr indent="450000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Поддержание актуальных цен.</a:t>
            </a:r>
          </a:p>
          <a:p>
            <a:pPr indent="450000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Доступ к достоверной отчётности в один клик.</a:t>
            </a:r>
          </a:p>
          <a:p>
            <a:pPr indent="450000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Это не просто база данных, а надёжный помощник, который снижает ошибки и экономит время.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7704856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 </a:t>
            </a:r>
            <a:r>
              <a:rPr lang="ru-RU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Внедрение и </a:t>
            </a:r>
            <a:r>
              <a:rPr lang="ru-RU" sz="3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поддержка</a:t>
            </a:r>
          </a:p>
          <a:p>
            <a:pPr algn="ctr"/>
            <a:endParaRPr lang="ru-RU" sz="3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000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Начало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работы:</a:t>
            </a:r>
          </a:p>
          <a:p>
            <a:pPr indent="450000">
              <a:buFont typeface="Arial" pitchFamily="34" charset="0"/>
              <a:buChar char="•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Быстрая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установка и настройка</a:t>
            </a:r>
          </a:p>
          <a:p>
            <a:pPr indent="450000">
              <a:buFont typeface="Arial" pitchFamily="34" charset="0"/>
              <a:buChar char="•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Готовые шаблоны документов</a:t>
            </a:r>
          </a:p>
          <a:p>
            <a:pPr indent="450000">
              <a:buFont typeface="Arial" pitchFamily="34" charset="0"/>
              <a:buChar char="•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Обучение сотрудников за 1 день</a:t>
            </a:r>
          </a:p>
          <a:p>
            <a:pPr indent="450000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Техподдержка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450000">
              <a:buFont typeface="Arial" pitchFamily="34" charset="0"/>
              <a:buChar char="•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Круглосуточная помощь</a:t>
            </a:r>
          </a:p>
          <a:p>
            <a:pPr indent="450000">
              <a:buFont typeface="Arial" pitchFamily="34" charset="0"/>
              <a:buChar char="•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Бесплатные обновления</a:t>
            </a:r>
          </a:p>
          <a:p>
            <a:pPr indent="450000">
              <a:buFont typeface="Arial" pitchFamily="34" charset="0"/>
              <a:buChar char="•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Гарантия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стабильной работы</a:t>
            </a:r>
          </a:p>
          <a:p>
            <a:pPr indent="450000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Стоимость:</a:t>
            </a:r>
          </a:p>
          <a:p>
            <a:pPr indent="450000">
              <a:buFont typeface="Arial" pitchFamily="34" charset="0"/>
              <a:buChar char="•"/>
            </a:pP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Единоразовый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платёж за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лицензии</a:t>
            </a:r>
          </a:p>
          <a:p>
            <a:pPr indent="450000">
              <a:buFont typeface="Arial" pitchFamily="34" charset="0"/>
              <a:buChar char="•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Нет скрытых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платежей</a:t>
            </a:r>
          </a:p>
          <a:p>
            <a:pPr indent="450000">
              <a:buFont typeface="Arial" pitchFamily="34" charset="0"/>
              <a:buChar char="•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Экономия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 зарплате бухгалтера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-30777"/>
            <a:ext cx="9144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ru-RU" sz="360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Times New Roman" pitchFamily="18" charset="0"/>
                <a:cs typeface="Times New Roman" pitchFamily="18" charset="0"/>
              </a:rPr>
              <a:t>Преимущества и возможные недостатки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548680"/>
            <a:ext cx="864096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32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000"/>
            <a:r>
              <a:rPr lang="ru-RU" sz="32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Преимущества: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1. Простота в использовании 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2. Автоматизация ключевых процессов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3. Высокая скорость обработки документов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4. Гибкость и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масштабируемость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3717032"/>
            <a:ext cx="705678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/>
            <a: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Недостатки: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1. Стандартный интерфейс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2. Не предназначена для крупных сетей </a:t>
            </a:r>
          </a:p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3. Зависимость от платформы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0"/>
            <a:ext cx="849694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	</a:t>
            </a:r>
            <a:r>
              <a:rPr lang="ru-RU" sz="3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Сравнение </a:t>
            </a:r>
            <a:r>
              <a:rPr lang="ru-RU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с другими </a:t>
            </a:r>
            <a:r>
              <a:rPr lang="ru-RU" sz="3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решениями</a:t>
            </a:r>
          </a:p>
          <a:p>
            <a:pPr algn="ctr"/>
            <a:endParaRPr lang="ru-RU" sz="3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000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ИС "Учёт заказов и продаж" (1С)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✔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Полный учёт в одной системе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✔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Автоматическое обновление данных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✔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Соответствие законам РФ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✔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Недорогое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внедрение</a:t>
            </a:r>
          </a:p>
          <a:p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indent="450000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Другие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системы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✘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Требуют доработок для полного учёта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✘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Часто не подходят под российские законы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r>
              <a:rPr lang="ru-RU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✘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Дороже в обслуживании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0"/>
            <a:ext cx="849694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Планируемая </a:t>
            </a:r>
            <a:r>
              <a:rPr lang="ru-RU" sz="36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модернизация</a:t>
            </a:r>
          </a:p>
          <a:p>
            <a:pPr algn="ctr"/>
            <a:endParaRPr lang="ru-RU" sz="36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000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Система легко адаптируется благодаря гибкости платформы «1С».</a:t>
            </a:r>
          </a:p>
          <a:p>
            <a:pPr indent="450000"/>
            <a:r>
              <a:rPr lang="ru-RU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Возможные улучшения:</a:t>
            </a:r>
          </a:p>
          <a:p>
            <a:pPr indent="450000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Интеграция с сайтом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интернет-магазина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для автоматического переноса заказов.</a:t>
            </a:r>
          </a:p>
          <a:p>
            <a:pPr indent="450000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Внедрение CRM-модуля для аналитики и прогнозирования продаж.</a:t>
            </a:r>
          </a:p>
          <a:p>
            <a:pPr indent="450000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Подключение к 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онлайн-кассам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 для соответствия законодательству.</a:t>
            </a:r>
          </a:p>
          <a:p>
            <a:pPr indent="450000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Адаптация для мобильной работы.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116</TotalTime>
  <Words>182</Words>
  <Application>Microsoft Office PowerPoint</Application>
  <PresentationFormat>Экран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Эркер</vt:lpstr>
      <vt:lpstr>Информационная система "Учёт заказов и продаж" для интернет-магазина бытовых товаров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"Учёт заказов и продаж" для интернет-магазина бытовых товаров</dc:title>
  <dc:creator>студент</dc:creator>
  <cp:lastModifiedBy>студент</cp:lastModifiedBy>
  <cp:revision>12</cp:revision>
  <dcterms:created xsi:type="dcterms:W3CDTF">2025-06-06T06:02:53Z</dcterms:created>
  <dcterms:modified xsi:type="dcterms:W3CDTF">2025-06-06T07:59:22Z</dcterms:modified>
</cp:coreProperties>
</file>