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 id="214748366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Plus Jakarta Sans"/>
      <p:regular r:id="rId23"/>
      <p:bold r:id="rId24"/>
      <p:italic r:id="rId25"/>
      <p:boldItalic r:id="rId26"/>
    </p:embeddedFont>
    <p:embeddedFont>
      <p:font typeface="Montserrat"/>
      <p:regular r:id="rId27"/>
      <p:bold r:id="rId28"/>
      <p:italic r:id="rId29"/>
      <p:boldItalic r:id="rId30"/>
    </p:embeddedFont>
    <p:embeddedFont>
      <p:font typeface="Lato"/>
      <p:regular r:id="rId31"/>
      <p:bold r:id="rId32"/>
      <p:italic r:id="rId33"/>
      <p:boldItalic r:id="rId34"/>
    </p:embeddedFont>
    <p:embeddedFont>
      <p:font typeface="Montserrat Medium"/>
      <p:regular r:id="rId35"/>
      <p:bold r:id="rId36"/>
      <p:italic r:id="rId37"/>
      <p:boldItalic r:id="rId38"/>
    </p:embeddedFont>
    <p:embeddedFont>
      <p:font typeface="Poppins SemiBold"/>
      <p:regular r:id="rId39"/>
      <p:bold r:id="rId40"/>
      <p:italic r:id="rId41"/>
      <p:boldItalic r:id="rId42"/>
    </p:embeddedFont>
    <p:embeddedFont>
      <p:font typeface="Open Sans"/>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oppinsSemiBold-bold.fntdata"/><Relationship Id="rId20" Type="http://schemas.openxmlformats.org/officeDocument/2006/relationships/font" Target="fonts/Roboto-bold.fntdata"/><Relationship Id="rId42" Type="http://schemas.openxmlformats.org/officeDocument/2006/relationships/font" Target="fonts/PoppinsSemiBold-boldItalic.fntdata"/><Relationship Id="rId41" Type="http://schemas.openxmlformats.org/officeDocument/2006/relationships/font" Target="fonts/PoppinsSemiBold-italic.fntdata"/><Relationship Id="rId22" Type="http://schemas.openxmlformats.org/officeDocument/2006/relationships/font" Target="fonts/Roboto-boldItalic.fntdata"/><Relationship Id="rId44" Type="http://schemas.openxmlformats.org/officeDocument/2006/relationships/font" Target="fonts/OpenSans-bold.fntdata"/><Relationship Id="rId21" Type="http://schemas.openxmlformats.org/officeDocument/2006/relationships/font" Target="fonts/Roboto-italic.fntdata"/><Relationship Id="rId43" Type="http://schemas.openxmlformats.org/officeDocument/2006/relationships/font" Target="fonts/OpenSans-regular.fntdata"/><Relationship Id="rId24" Type="http://schemas.openxmlformats.org/officeDocument/2006/relationships/font" Target="fonts/PlusJakartaSans-bold.fntdata"/><Relationship Id="rId46" Type="http://schemas.openxmlformats.org/officeDocument/2006/relationships/font" Target="fonts/OpenSans-boldItalic.fntdata"/><Relationship Id="rId23" Type="http://schemas.openxmlformats.org/officeDocument/2006/relationships/font" Target="fonts/PlusJakartaSans-regular.fntdata"/><Relationship Id="rId45" Type="http://schemas.openxmlformats.org/officeDocument/2006/relationships/font" Target="fonts/OpenSans-italic.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usJakartaSans-boldItalic.fntdata"/><Relationship Id="rId25" Type="http://schemas.openxmlformats.org/officeDocument/2006/relationships/font" Target="fonts/PlusJakartaSans-italic.fntdata"/><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5.xml"/><Relationship Id="rId33" Type="http://schemas.openxmlformats.org/officeDocument/2006/relationships/font" Target="fonts/Lato-italic.fntdata"/><Relationship Id="rId10" Type="http://schemas.openxmlformats.org/officeDocument/2006/relationships/slide" Target="slides/slide4.xml"/><Relationship Id="rId32" Type="http://schemas.openxmlformats.org/officeDocument/2006/relationships/font" Target="fonts/Lato-bold.fntdata"/><Relationship Id="rId13" Type="http://schemas.openxmlformats.org/officeDocument/2006/relationships/slide" Target="slides/slide7.xml"/><Relationship Id="rId35" Type="http://schemas.openxmlformats.org/officeDocument/2006/relationships/font" Target="fonts/MontserratMedium-regular.fntdata"/><Relationship Id="rId12" Type="http://schemas.openxmlformats.org/officeDocument/2006/relationships/slide" Target="slides/slide6.xml"/><Relationship Id="rId34" Type="http://schemas.openxmlformats.org/officeDocument/2006/relationships/font" Target="fonts/Lato-boldItalic.fntdata"/><Relationship Id="rId15" Type="http://schemas.openxmlformats.org/officeDocument/2006/relationships/slide" Target="slides/slide9.xml"/><Relationship Id="rId37" Type="http://schemas.openxmlformats.org/officeDocument/2006/relationships/font" Target="fonts/MontserratMedium-italic.fntdata"/><Relationship Id="rId14" Type="http://schemas.openxmlformats.org/officeDocument/2006/relationships/slide" Target="slides/slide8.xml"/><Relationship Id="rId36" Type="http://schemas.openxmlformats.org/officeDocument/2006/relationships/font" Target="fonts/MontserratMedium-bold.fntdata"/><Relationship Id="rId17" Type="http://schemas.openxmlformats.org/officeDocument/2006/relationships/slide" Target="slides/slide11.xml"/><Relationship Id="rId39" Type="http://schemas.openxmlformats.org/officeDocument/2006/relationships/font" Target="fonts/PoppinsSemiBold-regular.fntdata"/><Relationship Id="rId16" Type="http://schemas.openxmlformats.org/officeDocument/2006/relationships/slide" Target="slides/slide10.xml"/><Relationship Id="rId38" Type="http://schemas.openxmlformats.org/officeDocument/2006/relationships/font" Target="fonts/MontserratMedium-boldItalic.fntdata"/><Relationship Id="rId19" Type="http://schemas.openxmlformats.org/officeDocument/2006/relationships/font" Target="fonts/Roboto-regular.fntdata"/><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3c06826de_2_31: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g383c06826de_2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83c06826de_2_104: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4" name="Google Shape;164;g383c06826de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3c06826de_0_1:notes"/>
          <p:cNvSpPr txBox="1"/>
          <p:nvPr>
            <p:ph idx="1" type="body"/>
          </p:nvPr>
        </p:nvSpPr>
        <p:spPr>
          <a:xfrm>
            <a:off x="685800" y="4400550"/>
            <a:ext cx="5486400" cy="360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g383c06826d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83c06826de_2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383c06826de_2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3c06826de_2_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383c06826de_2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3c06826de_2_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83c06826de_2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3c06826de_2_6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g383c06826de_2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83c06826de_2_7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83c06826de_2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83c06826de_2_79: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383c06826de_2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3c06826de_2_86: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3" name="Google Shape;143;g383c06826de_2_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3c06826de_2_92: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383c06826de_2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83c06826de_2_98:notes"/>
          <p:cNvSpPr txBox="1"/>
          <p:nvPr>
            <p:ph idx="1" type="body"/>
          </p:nvPr>
        </p:nvSpPr>
        <p:spPr>
          <a:xfrm>
            <a:off x="685800" y="4400550"/>
            <a:ext cx="5486400" cy="360045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383c06826de_2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53" name="Shape 53"/>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4" name="Shape 54"/>
        <p:cNvGrpSpPr/>
        <p:nvPr/>
      </p:nvGrpSpPr>
      <p:grpSpPr>
        <a:xfrm>
          <a:off x="0" y="0"/>
          <a:ext cx="0" cy="0"/>
          <a:chOff x="0" y="0"/>
          <a:chExt cx="0" cy="0"/>
        </a:xfrm>
      </p:grpSpPr>
      <p:sp>
        <p:nvSpPr>
          <p:cNvPr id="55" name="Google Shape;55;p15"/>
          <p:cNvSpPr/>
          <p:nvPr>
            <p:ph idx="2" type="pic"/>
          </p:nvPr>
        </p:nvSpPr>
        <p:spPr>
          <a:xfrm>
            <a:off x="1" y="0"/>
            <a:ext cx="9144000" cy="5143500"/>
          </a:xfrm>
          <a:prstGeom prst="rect">
            <a:avLst/>
          </a:prstGeom>
          <a:noFill/>
          <a:ln>
            <a:noFill/>
          </a:ln>
        </p:spPr>
      </p:sp>
      <p:sp>
        <p:nvSpPr>
          <p:cNvPr id="56" name="Google Shape;56;p15"/>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57" name="Shape 57"/>
        <p:cNvGrpSpPr/>
        <p:nvPr/>
      </p:nvGrpSpPr>
      <p:grpSpPr>
        <a:xfrm>
          <a:off x="0" y="0"/>
          <a:ext cx="0" cy="0"/>
          <a:chOff x="0" y="0"/>
          <a:chExt cx="0" cy="0"/>
        </a:xfrm>
      </p:grpSpPr>
      <p:sp>
        <p:nvSpPr>
          <p:cNvPr id="58" name="Google Shape;58;p16"/>
          <p:cNvSpPr/>
          <p:nvPr>
            <p:ph idx="2" type="pic"/>
          </p:nvPr>
        </p:nvSpPr>
        <p:spPr>
          <a:xfrm>
            <a:off x="0" y="0"/>
            <a:ext cx="9144000" cy="5143500"/>
          </a:xfrm>
          <a:prstGeom prst="rect">
            <a:avLst/>
          </a:prstGeom>
          <a:solidFill>
            <a:srgbClr val="F2F2F2"/>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General Content">
    <p:spTree>
      <p:nvGrpSpPr>
        <p:cNvPr id="59" name="Shape 59"/>
        <p:cNvGrpSpPr/>
        <p:nvPr/>
      </p:nvGrpSpPr>
      <p:grpSpPr>
        <a:xfrm>
          <a:off x="0" y="0"/>
          <a:ext cx="0" cy="0"/>
          <a:chOff x="0" y="0"/>
          <a:chExt cx="0" cy="0"/>
        </a:xfrm>
      </p:grpSpPr>
      <p:sp>
        <p:nvSpPr>
          <p:cNvPr id="60" name="Google Shape;60;p17"/>
          <p:cNvSpPr/>
          <p:nvPr/>
        </p:nvSpPr>
        <p:spPr>
          <a:xfrm>
            <a:off x="0" y="2017"/>
            <a:ext cx="516375" cy="5143500"/>
          </a:xfrm>
          <a:prstGeom prst="rect">
            <a:avLst/>
          </a:prstGeom>
          <a:solidFill>
            <a:srgbClr val="059ABE"/>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1" name="Google Shape;61;p17"/>
          <p:cNvSpPr txBox="1"/>
          <p:nvPr>
            <p:ph type="title"/>
          </p:nvPr>
        </p:nvSpPr>
        <p:spPr>
          <a:xfrm>
            <a:off x="637869" y="184027"/>
            <a:ext cx="5679450" cy="398250"/>
          </a:xfrm>
          <a:prstGeom prst="rect">
            <a:avLst/>
          </a:prstGeom>
          <a:noFill/>
          <a:ln>
            <a:noFill/>
          </a:ln>
        </p:spPr>
        <p:txBody>
          <a:bodyPr anchorCtr="0" anchor="b" bIns="34275" lIns="68575" spcFirstLastPara="1" rIns="68575" wrap="square" tIns="34275">
            <a:noAutofit/>
          </a:bodyPr>
          <a:lstStyle>
            <a:lvl1pPr lvl="0" marR="0" rtl="0" algn="l">
              <a:lnSpc>
                <a:spcPct val="90000"/>
              </a:lnSpc>
              <a:spcBef>
                <a:spcPts val="0"/>
              </a:spcBef>
              <a:spcAft>
                <a:spcPts val="0"/>
              </a:spcAft>
              <a:buClr>
                <a:srgbClr val="037692"/>
              </a:buClr>
              <a:buSzPts val="1800"/>
              <a:buFont typeface="Poppins SemiBold"/>
              <a:buNone/>
              <a:defRPr b="1" i="0" sz="1800" u="none" cap="none" strike="noStrike">
                <a:solidFill>
                  <a:srgbClr val="037692"/>
                </a:solidFill>
                <a:latin typeface="Poppins SemiBold"/>
                <a:ea typeface="Poppins SemiBold"/>
                <a:cs typeface="Poppins SemiBold"/>
                <a:sym typeface="Poppins SemiBold"/>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pic>
        <p:nvPicPr>
          <p:cNvPr id="62" name="Google Shape;62;p17"/>
          <p:cNvPicPr preferRelativeResize="0"/>
          <p:nvPr/>
        </p:nvPicPr>
        <p:blipFill rotWithShape="1">
          <a:blip r:embed="rId2">
            <a:alphaModFix/>
          </a:blip>
          <a:srcRect b="0" l="0" r="0" t="0"/>
          <a:stretch/>
        </p:blipFill>
        <p:spPr>
          <a:xfrm flipH="1">
            <a:off x="637867" y="676628"/>
            <a:ext cx="593110" cy="36220"/>
          </a:xfrm>
          <a:prstGeom prst="rect">
            <a:avLst/>
          </a:prstGeom>
          <a:noFill/>
          <a:ln>
            <a:noFill/>
          </a:ln>
        </p:spPr>
      </p:pic>
      <p:pic>
        <p:nvPicPr>
          <p:cNvPr id="63" name="Google Shape;63;p17"/>
          <p:cNvPicPr preferRelativeResize="0"/>
          <p:nvPr/>
        </p:nvPicPr>
        <p:blipFill rotWithShape="1">
          <a:blip r:embed="rId3">
            <a:alphaModFix/>
          </a:blip>
          <a:srcRect b="0" l="0" r="0" t="0"/>
          <a:stretch/>
        </p:blipFill>
        <p:spPr>
          <a:xfrm>
            <a:off x="757853" y="4280817"/>
            <a:ext cx="604486" cy="6786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64" name="Shape 64"/>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9"/>
          <p:cNvSpPr txBox="1"/>
          <p:nvPr>
            <p:ph type="title"/>
          </p:nvPr>
        </p:nvSpPr>
        <p:spPr>
          <a:xfrm>
            <a:off x="311700" y="445025"/>
            <a:ext cx="8520525" cy="572625"/>
          </a:xfrm>
          <a:prstGeom prst="rect">
            <a:avLst/>
          </a:prstGeom>
          <a:noFill/>
          <a:ln>
            <a:noFill/>
          </a:ln>
        </p:spPr>
        <p:txBody>
          <a:bodyPr anchorCtr="0" anchor="t" bIns="68575" lIns="68575" spcFirstLastPara="1" rIns="68575" wrap="square" tIns="68575">
            <a:normAutofit/>
          </a:bodyPr>
          <a:lstStyle>
            <a:lvl1pPr lvl="0" marR="0" rtl="0" algn="l">
              <a:lnSpc>
                <a:spcPct val="90000"/>
              </a:lnSpc>
              <a:spcBef>
                <a:spcPts val="0"/>
              </a:spcBef>
              <a:spcAft>
                <a:spcPts val="0"/>
              </a:spcAft>
              <a:buClr>
                <a:schemeClr val="dk1"/>
              </a:buClr>
              <a:buSzPts val="2100"/>
              <a:buFont typeface="Arial"/>
              <a:buNone/>
              <a:defRPr b="0" i="0" sz="11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100"/>
              <a:buFont typeface="Arial"/>
              <a:buNone/>
              <a:defRPr b="0" i="0" sz="1100" u="none" cap="none" strike="noStrike">
                <a:solidFill>
                  <a:srgbClr val="000000"/>
                </a:solidFill>
                <a:latin typeface="Arial"/>
                <a:ea typeface="Arial"/>
                <a:cs typeface="Arial"/>
                <a:sym typeface="Arial"/>
              </a:defRPr>
            </a:lvl9pPr>
          </a:lstStyle>
          <a:p/>
        </p:txBody>
      </p:sp>
      <p:sp>
        <p:nvSpPr>
          <p:cNvPr id="67" name="Google Shape;67;p19"/>
          <p:cNvSpPr txBox="1"/>
          <p:nvPr>
            <p:ph idx="1" type="body"/>
          </p:nvPr>
        </p:nvSpPr>
        <p:spPr>
          <a:xfrm>
            <a:off x="311700" y="1152475"/>
            <a:ext cx="8520525" cy="3416400"/>
          </a:xfrm>
          <a:prstGeom prst="rect">
            <a:avLst/>
          </a:prstGeom>
          <a:noFill/>
          <a:ln>
            <a:noFill/>
          </a:ln>
        </p:spPr>
        <p:txBody>
          <a:bodyPr anchorCtr="0" anchor="t" bIns="68575" lIns="68575" spcFirstLastPara="1" rIns="68575" wrap="square" tIns="68575">
            <a:normAutofit/>
          </a:bodyPr>
          <a:lstStyle>
            <a:lvl1pPr indent="-317500" lvl="0" marL="457200" marR="0" rtl="0" algn="l">
              <a:lnSpc>
                <a:spcPct val="120000"/>
              </a:lnSpc>
              <a:spcBef>
                <a:spcPts val="0"/>
              </a:spcBef>
              <a:spcAft>
                <a:spcPts val="0"/>
              </a:spcAft>
              <a:buClr>
                <a:schemeClr val="dk1"/>
              </a:buClr>
              <a:buSzPts val="1400"/>
              <a:buFont typeface="Arial"/>
              <a:buChar char="●"/>
              <a:defRPr b="0" i="0" sz="1100" u="none" cap="none" strike="noStrike">
                <a:solidFill>
                  <a:srgbClr val="000000"/>
                </a:solidFill>
                <a:latin typeface="Aharoni"/>
                <a:ea typeface="Aharoni"/>
                <a:cs typeface="Aharoni"/>
                <a:sym typeface="Aharoni"/>
              </a:defRPr>
            </a:lvl1pPr>
            <a:lvl2pPr indent="-298450" lvl="1" marL="9144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2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90000"/>
              </a:lnSpc>
              <a:spcBef>
                <a:spcPts val="0"/>
              </a:spcBef>
              <a:spcAft>
                <a:spcPts val="0"/>
              </a:spcAft>
              <a:buClr>
                <a:schemeClr val="dk1"/>
              </a:buClr>
              <a:buSzPts val="1100"/>
              <a:buFont typeface="Arial"/>
              <a:buChar char="■"/>
              <a:defRPr b="0" i="0" sz="1100" u="none" cap="none" strike="noStrike">
                <a:solidFill>
                  <a:srgbClr val="000000"/>
                </a:solidFill>
                <a:latin typeface="Arial"/>
                <a:ea typeface="Arial"/>
                <a:cs typeface="Arial"/>
                <a:sym typeface="Arial"/>
              </a:defRPr>
            </a:lvl9pPr>
          </a:lstStyle>
          <a:p/>
        </p:txBody>
      </p:sp>
      <p:sp>
        <p:nvSpPr>
          <p:cNvPr id="68" name="Google Shape;68;p19"/>
          <p:cNvSpPr txBox="1"/>
          <p:nvPr>
            <p:ph idx="12" type="sldNum"/>
          </p:nvPr>
        </p:nvSpPr>
        <p:spPr>
          <a:xfrm>
            <a:off x="8472458" y="4663217"/>
            <a:ext cx="548775" cy="393525"/>
          </a:xfrm>
          <a:prstGeom prst="rect">
            <a:avLst/>
          </a:prstGeom>
          <a:noFill/>
          <a:ln>
            <a:noFill/>
          </a:ln>
        </p:spPr>
        <p:txBody>
          <a:bodyPr anchorCtr="0" anchor="ctr" bIns="68575" lIns="68575" spcFirstLastPara="1" rIns="68575" wrap="square" tIns="68575">
            <a:normAutofit/>
          </a:bodyPr>
          <a:lstStyle>
            <a:lvl1pPr indent="0" lvl="0"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1pPr>
            <a:lvl2pPr indent="0" lvl="1"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2pPr>
            <a:lvl3pPr indent="0" lvl="2"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3pPr>
            <a:lvl4pPr indent="0" lvl="3"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4pPr>
            <a:lvl5pPr indent="0" lvl="4"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5pPr>
            <a:lvl6pPr indent="0" lvl="5"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6pPr>
            <a:lvl7pPr indent="0" lvl="6"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7pPr>
            <a:lvl8pPr indent="0" lvl="7"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8pPr>
            <a:lvl9pPr indent="0" lvl="8" marL="0" marR="0" rtl="0" algn="r">
              <a:lnSpc>
                <a:spcPct val="100000"/>
              </a:lnSpc>
              <a:spcBef>
                <a:spcPts val="0"/>
              </a:spcBef>
              <a:spcAft>
                <a:spcPts val="0"/>
              </a:spcAft>
              <a:buClr>
                <a:schemeClr val="dk1"/>
              </a:buClr>
              <a:buSzPts val="700"/>
              <a:buFont typeface="Arial"/>
              <a:buNone/>
              <a:defRPr b="0" i="0" sz="700" u="none" cap="none" strike="noStrike">
                <a:solidFill>
                  <a:schemeClr val="dk1"/>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69" name="Shape 69"/>
        <p:cNvGrpSpPr/>
        <p:nvPr/>
      </p:nvGrpSpPr>
      <p:grpSpPr>
        <a:xfrm>
          <a:off x="0" y="0"/>
          <a:ext cx="0" cy="0"/>
          <a:chOff x="0" y="0"/>
          <a:chExt cx="0" cy="0"/>
        </a:xfrm>
      </p:grpSpPr>
      <p:sp>
        <p:nvSpPr>
          <p:cNvPr id="70" name="Google Shape;70;p20"/>
          <p:cNvSpPr/>
          <p:nvPr>
            <p:ph idx="2" type="pic"/>
          </p:nvPr>
        </p:nvSpPr>
        <p:spPr>
          <a:xfrm>
            <a:off x="791765" y="951310"/>
            <a:ext cx="3239775" cy="3780225"/>
          </a:xfrm>
          <a:prstGeom prst="rect">
            <a:avLst/>
          </a:prstGeom>
          <a:solidFill>
            <a:srgbClr val="F2F2F2"/>
          </a:solid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71" name="Shape 71"/>
        <p:cNvGrpSpPr/>
        <p:nvPr/>
      </p:nvGrpSpPr>
      <p:grpSpPr>
        <a:xfrm>
          <a:off x="0" y="0"/>
          <a:ext cx="0" cy="0"/>
          <a:chOff x="0" y="0"/>
          <a:chExt cx="0" cy="0"/>
        </a:xfrm>
      </p:grpSpPr>
      <p:sp>
        <p:nvSpPr>
          <p:cNvPr id="72" name="Google Shape;72;p21"/>
          <p:cNvSpPr/>
          <p:nvPr/>
        </p:nvSpPr>
        <p:spPr>
          <a:xfrm>
            <a:off x="4572000" y="2814851"/>
            <a:ext cx="4572000" cy="1916693"/>
          </a:xfrm>
          <a:prstGeom prst="rect">
            <a:avLst/>
          </a:prstGeom>
          <a:gradFill>
            <a:gsLst>
              <a:gs pos="0">
                <a:schemeClr val="accent2"/>
              </a:gs>
              <a:gs pos="96000">
                <a:srgbClr val="EA641A"/>
              </a:gs>
              <a:gs pos="100000">
                <a:srgbClr val="EA641A"/>
              </a:gs>
            </a:gsLst>
            <a:lin ang="5400000" scaled="0"/>
          </a:gra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Plus Jakarta Sans"/>
              <a:ea typeface="Plus Jakarta Sans"/>
              <a:cs typeface="Plus Jakarta Sans"/>
              <a:sym typeface="Plus Jakarta Sans"/>
            </a:endParaRPr>
          </a:p>
        </p:txBody>
      </p:sp>
      <p:sp>
        <p:nvSpPr>
          <p:cNvPr id="73" name="Google Shape;73;p21"/>
          <p:cNvSpPr/>
          <p:nvPr>
            <p:ph idx="2" type="pic"/>
          </p:nvPr>
        </p:nvSpPr>
        <p:spPr>
          <a:xfrm>
            <a:off x="5112544" y="951310"/>
            <a:ext cx="1785767" cy="2232701"/>
          </a:xfrm>
          <a:prstGeom prst="rect">
            <a:avLst/>
          </a:prstGeom>
          <a:solidFill>
            <a:srgbClr val="F2F2F2"/>
          </a:solidFill>
          <a:ln>
            <a:noFill/>
          </a:ln>
        </p:spPr>
      </p:sp>
      <p:sp>
        <p:nvSpPr>
          <p:cNvPr id="74" name="Google Shape;74;p21"/>
          <p:cNvSpPr/>
          <p:nvPr>
            <p:ph idx="3" type="pic"/>
          </p:nvPr>
        </p:nvSpPr>
        <p:spPr>
          <a:xfrm>
            <a:off x="7107011" y="951310"/>
            <a:ext cx="1785767" cy="2232701"/>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5" name="Shape 75"/>
        <p:cNvGrpSpPr/>
        <p:nvPr/>
      </p:nvGrpSpPr>
      <p:grpSpPr>
        <a:xfrm>
          <a:off x="0" y="0"/>
          <a:ext cx="0" cy="0"/>
          <a:chOff x="0" y="0"/>
          <a:chExt cx="0" cy="0"/>
        </a:xfrm>
      </p:grpSpPr>
      <p:sp>
        <p:nvSpPr>
          <p:cNvPr id="76" name="Google Shape;76;p22"/>
          <p:cNvSpPr txBox="1"/>
          <p:nvPr>
            <p:ph type="ctrTitle"/>
          </p:nvPr>
        </p:nvSpPr>
        <p:spPr>
          <a:xfrm>
            <a:off x="1143000" y="841772"/>
            <a:ext cx="6858000" cy="1790775"/>
          </a:xfrm>
          <a:prstGeom prst="rect">
            <a:avLst/>
          </a:prstGeom>
          <a:noFill/>
          <a:ln>
            <a:noFill/>
          </a:ln>
        </p:spPr>
        <p:txBody>
          <a:bodyPr anchorCtr="0" anchor="b" bIns="34275" lIns="68575" spcFirstLastPara="1" rIns="68575" wrap="square" tIns="34275">
            <a:normAutofit/>
          </a:bodyPr>
          <a:lstStyle>
            <a:lvl1pPr lvl="0" marR="0" rtl="0" algn="ctr">
              <a:lnSpc>
                <a:spcPct val="90000"/>
              </a:lnSpc>
              <a:spcBef>
                <a:spcPts val="0"/>
              </a:spcBef>
              <a:spcAft>
                <a:spcPts val="0"/>
              </a:spcAft>
              <a:buClr>
                <a:schemeClr val="dk1"/>
              </a:buClr>
              <a:buSzPts val="4500"/>
              <a:buFont typeface="Calibri"/>
              <a:buChar char="●"/>
              <a:defRPr b="0" i="0" sz="45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7" name="Google Shape;77;p22"/>
          <p:cNvSpPr txBox="1"/>
          <p:nvPr>
            <p:ph idx="1" type="subTitle"/>
          </p:nvPr>
        </p:nvSpPr>
        <p:spPr>
          <a:xfrm>
            <a:off x="1143000" y="2701528"/>
            <a:ext cx="6858000" cy="1241775"/>
          </a:xfrm>
          <a:prstGeom prst="rect">
            <a:avLst/>
          </a:prstGeom>
          <a:noFill/>
          <a:ln>
            <a:noFill/>
          </a:ln>
        </p:spPr>
        <p:txBody>
          <a:bodyPr anchorCtr="0" anchor="t" bIns="34275" lIns="68575" spcFirstLastPara="1" rIns="68575" wrap="square" tIns="34275">
            <a:normAutofit/>
          </a:bodyPr>
          <a:lstStyle>
            <a:lvl1pPr lvl="0" marR="0" rtl="0" algn="ctr">
              <a:lnSpc>
                <a:spcPct val="90000"/>
              </a:lnSpc>
              <a:spcBef>
                <a:spcPts val="800"/>
              </a:spcBef>
              <a:spcAft>
                <a:spcPts val="0"/>
              </a:spcAft>
              <a:buClr>
                <a:schemeClr val="dk1"/>
              </a:buClr>
              <a:buSzPts val="1800"/>
              <a:buFont typeface="Arial"/>
              <a:buNone/>
              <a:defRPr b="0" i="0" sz="1800" u="none" cap="none" strike="noStrike">
                <a:solidFill>
                  <a:srgbClr val="000000"/>
                </a:solidFill>
                <a:latin typeface="Aharoni"/>
                <a:ea typeface="Aharoni"/>
                <a:cs typeface="Aharoni"/>
                <a:sym typeface="Aharoni"/>
              </a:defRPr>
            </a:lvl1pPr>
            <a:lvl2pPr lvl="1" marR="0" rtl="0" algn="ctr">
              <a:lnSpc>
                <a:spcPct val="90000"/>
              </a:lnSpc>
              <a:spcBef>
                <a:spcPts val="400"/>
              </a:spcBef>
              <a:spcAft>
                <a:spcPts val="0"/>
              </a:spcAft>
              <a:buClr>
                <a:schemeClr val="dk1"/>
              </a:buClr>
              <a:buSzPts val="1500"/>
              <a:buFont typeface="Arial"/>
              <a:buNone/>
              <a:defRPr b="0" i="0" sz="1500" u="none" cap="none" strike="noStrike">
                <a:solidFill>
                  <a:srgbClr val="000000"/>
                </a:solidFill>
                <a:latin typeface="Arial"/>
                <a:ea typeface="Arial"/>
                <a:cs typeface="Arial"/>
                <a:sym typeface="Arial"/>
              </a:defRPr>
            </a:lvl2pPr>
            <a:lvl3pPr lvl="2" marR="0" rtl="0" algn="ctr">
              <a:lnSpc>
                <a:spcPct val="90000"/>
              </a:lnSpc>
              <a:spcBef>
                <a:spcPts val="400"/>
              </a:spcBef>
              <a:spcAft>
                <a:spcPts val="0"/>
              </a:spcAft>
              <a:buClr>
                <a:schemeClr val="dk1"/>
              </a:buClr>
              <a:buSzPts val="1400"/>
              <a:buFont typeface="Arial"/>
              <a:buNone/>
              <a:defRPr b="0" i="0" sz="1400" u="none" cap="none" strike="noStrike">
                <a:solidFill>
                  <a:srgbClr val="000000"/>
                </a:solidFill>
                <a:latin typeface="Arial"/>
                <a:ea typeface="Arial"/>
                <a:cs typeface="Arial"/>
                <a:sym typeface="Arial"/>
              </a:defRPr>
            </a:lvl3pPr>
            <a:lvl4pPr lvl="3"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4pPr>
            <a:lvl5pPr lvl="4"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5pPr>
            <a:lvl6pPr lvl="5"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6pPr>
            <a:lvl7pPr lvl="6"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7pPr>
            <a:lvl8pPr lvl="7"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8pPr>
            <a:lvl9pPr lvl="8" marR="0" rtl="0" algn="ctr">
              <a:lnSpc>
                <a:spcPct val="90000"/>
              </a:lnSpc>
              <a:spcBef>
                <a:spcPts val="400"/>
              </a:spcBef>
              <a:spcAft>
                <a:spcPts val="0"/>
              </a:spcAft>
              <a:buClr>
                <a:schemeClr val="dk1"/>
              </a:buClr>
              <a:buSzPts val="1200"/>
              <a:buFont typeface="Arial"/>
              <a:buNone/>
              <a:defRPr b="0" i="0" sz="1200" u="none" cap="none" strike="noStrike">
                <a:solidFill>
                  <a:srgbClr val="000000"/>
                </a:solidFill>
                <a:latin typeface="Arial"/>
                <a:ea typeface="Arial"/>
                <a:cs typeface="Arial"/>
                <a:sym typeface="Arial"/>
              </a:defRPr>
            </a:lvl9pPr>
          </a:lstStyle>
          <a:p/>
        </p:txBody>
      </p:sp>
      <p:sp>
        <p:nvSpPr>
          <p:cNvPr id="78" name="Google Shape;78;p22"/>
          <p:cNvSpPr txBox="1"/>
          <p:nvPr>
            <p:ph idx="10" type="dt"/>
          </p:nvPr>
        </p:nvSpPr>
        <p:spPr>
          <a:xfrm>
            <a:off x="628650" y="4767263"/>
            <a:ext cx="2057400" cy="273825"/>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79" name="Google Shape;79;p22"/>
          <p:cNvSpPr txBox="1"/>
          <p:nvPr>
            <p:ph idx="11" type="ftr"/>
          </p:nvPr>
        </p:nvSpPr>
        <p:spPr>
          <a:xfrm>
            <a:off x="3028950" y="4767263"/>
            <a:ext cx="3086100" cy="273825"/>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0" name="Google Shape;80;p22"/>
          <p:cNvSpPr txBox="1"/>
          <p:nvPr>
            <p:ph idx="12" type="sldNum"/>
          </p:nvPr>
        </p:nvSpPr>
        <p:spPr>
          <a:xfrm>
            <a:off x="6457950" y="4767263"/>
            <a:ext cx="2057400" cy="273825"/>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000000"/>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11" Type="http://schemas.openxmlformats.org/officeDocument/2006/relationships/theme" Target="../theme/theme1.xml"/><Relationship Id="rId10" Type="http://schemas.openxmlformats.org/officeDocument/2006/relationships/slideLayout" Target="../slideLayouts/slideLayout20.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0C1"/>
        </a:solidFill>
      </p:bgPr>
    </p:bg>
    <p:spTree>
      <p:nvGrpSpPr>
        <p:cNvPr id="50" name="Shape 50"/>
        <p:cNvGrpSpPr/>
        <p:nvPr/>
      </p:nvGrpSpPr>
      <p:grpSpPr>
        <a:xfrm>
          <a:off x="0" y="0"/>
          <a:ext cx="0" cy="0"/>
          <a:chOff x="0" y="0"/>
          <a:chExt cx="0" cy="0"/>
        </a:xfrm>
      </p:grpSpPr>
      <p:sp>
        <p:nvSpPr>
          <p:cNvPr id="51" name="Google Shape;51;p13"/>
          <p:cNvSpPr txBox="1"/>
          <p:nvPr/>
        </p:nvSpPr>
        <p:spPr>
          <a:xfrm>
            <a:off x="325808" y="4672604"/>
            <a:ext cx="3592356" cy="276999"/>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7F7F7F"/>
              </a:buClr>
              <a:buSzPts val="1400"/>
              <a:buFont typeface="Open Sans"/>
              <a:buNone/>
            </a:pPr>
            <a:r>
              <a:rPr b="0" i="0" lang="en-GB" sz="1400" u="none" cap="none" strike="noStrike">
                <a:solidFill>
                  <a:srgbClr val="7F7F7F"/>
                </a:solidFill>
                <a:latin typeface="Open Sans"/>
                <a:ea typeface="Open Sans"/>
                <a:cs typeface="Open Sans"/>
                <a:sym typeface="Open Sans"/>
              </a:rPr>
              <a:t>Dept EECE, GST Bengaluru</a:t>
            </a:r>
            <a:endParaRPr b="0" i="0" sz="1400" u="none" cap="none" strike="noStrike">
              <a:solidFill>
                <a:srgbClr val="7F7F7F"/>
              </a:solidFill>
              <a:latin typeface="Open Sans"/>
              <a:ea typeface="Open Sans"/>
              <a:cs typeface="Open Sans"/>
              <a:sym typeface="Open Sans"/>
            </a:endParaRPr>
          </a:p>
        </p:txBody>
      </p:sp>
      <p:pic>
        <p:nvPicPr>
          <p:cNvPr id="52" name="Google Shape;52;p13"/>
          <p:cNvPicPr preferRelativeResize="0"/>
          <p:nvPr/>
        </p:nvPicPr>
        <p:blipFill rotWithShape="1">
          <a:blip r:embed="rId1">
            <a:alphaModFix/>
          </a:blip>
          <a:srcRect b="0" l="0" r="0" t="0"/>
          <a:stretch/>
        </p:blipFill>
        <p:spPr>
          <a:xfrm>
            <a:off x="7908800" y="4580822"/>
            <a:ext cx="1074644" cy="46056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A4A3A4"/>
          </p15:clr>
        </p15:guide>
        <p15:guide id="2" pos="2880">
          <p15:clr>
            <a:srgbClr val="A4A3A4"/>
          </p15:clr>
        </p15:guide>
        <p15:guide id="3" orient="horz" pos="599">
          <p15:clr>
            <a:srgbClr val="A4A3A4"/>
          </p15:clr>
        </p15:guide>
        <p15:guide id="4" orient="horz" pos="259">
          <p15:clr>
            <a:srgbClr val="A4A3A4"/>
          </p15:clr>
        </p15:guide>
        <p15:guide id="5" orient="horz" pos="940">
          <p15:clr>
            <a:srgbClr val="A4A3A4"/>
          </p15:clr>
        </p15:guide>
        <p15:guide id="6" orient="horz" pos="1279">
          <p15:clr>
            <a:srgbClr val="A4A3A4"/>
          </p15:clr>
        </p15:guide>
        <p15:guide id="7" orient="horz" pos="1961">
          <p15:clr>
            <a:srgbClr val="A4A3A4"/>
          </p15:clr>
        </p15:guide>
        <p15:guide id="8" orient="horz" pos="2300">
          <p15:clr>
            <a:srgbClr val="A4A3A4"/>
          </p15:clr>
        </p15:guide>
        <p15:guide id="9" orient="horz" pos="2641">
          <p15:clr>
            <a:srgbClr val="A4A3A4"/>
          </p15:clr>
        </p15:guide>
        <p15:guide id="10" orient="horz" pos="2981">
          <p15:clr>
            <a:srgbClr val="A4A3A4"/>
          </p15:clr>
        </p15:guide>
        <p15:guide id="11" pos="3221">
          <p15:clr>
            <a:srgbClr val="A4A3A4"/>
          </p15:clr>
        </p15:guide>
        <p15:guide id="12" pos="3560">
          <p15:clr>
            <a:srgbClr val="A4A3A4"/>
          </p15:clr>
        </p15:guide>
        <p15:guide id="13" pos="158">
          <p15:clr>
            <a:srgbClr val="A4A3A4"/>
          </p15:clr>
        </p15:guide>
        <p15:guide id="14" pos="499">
          <p15:clr>
            <a:srgbClr val="A4A3A4"/>
          </p15:clr>
        </p15:guide>
        <p15:guide id="15" pos="839">
          <p15:clr>
            <a:srgbClr val="A4A3A4"/>
          </p15:clr>
        </p15:guide>
        <p15:guide id="16" pos="1179">
          <p15:clr>
            <a:srgbClr val="A4A3A4"/>
          </p15:clr>
        </p15:guide>
        <p15:guide id="17" pos="1519">
          <p15:clr>
            <a:srgbClr val="A4A3A4"/>
          </p15:clr>
        </p15:guide>
        <p15:guide id="18" pos="1859">
          <p15:clr>
            <a:srgbClr val="A4A3A4"/>
          </p15:clr>
        </p15:guide>
        <p15:guide id="19" pos="2200">
          <p15:clr>
            <a:srgbClr val="A4A3A4"/>
          </p15:clr>
        </p15:guide>
        <p15:guide id="20" pos="2539">
          <p15:clr>
            <a:srgbClr val="A4A3A4"/>
          </p15:clr>
        </p15:guide>
        <p15:guide id="21" pos="3901">
          <p15:clr>
            <a:srgbClr val="A4A3A4"/>
          </p15:clr>
        </p15:guide>
        <p15:guide id="22" pos="4241">
          <p15:clr>
            <a:srgbClr val="A4A3A4"/>
          </p15:clr>
        </p15:guide>
        <p15:guide id="23" pos="4581">
          <p15:clr>
            <a:srgbClr val="A4A3A4"/>
          </p15:clr>
        </p15:guide>
        <p15:guide id="24" pos="4921">
          <p15:clr>
            <a:srgbClr val="A4A3A4"/>
          </p15:clr>
        </p15:guide>
        <p15:guide id="25" pos="5261">
          <p15:clr>
            <a:srgbClr val="A4A3A4"/>
          </p15:clr>
        </p15:guide>
        <p15:guide id="26" pos="5602">
          <p15:clr>
            <a:srgbClr val="A4A3A4"/>
          </p15:clr>
        </p15:guide>
        <p15:guide id="27" pos="260">
          <p15:clr>
            <a:srgbClr val="F26B43"/>
          </p15:clr>
        </p15:guide>
        <p15:guide id="28" pos="550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5.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hyperlink" Target="https://arxiv.org/abs/2408.16867" TargetMode="External"/><Relationship Id="rId4" Type="http://schemas.openxmlformats.org/officeDocument/2006/relationships/hyperlink" Target="https://doi.org/10.1002/rob.22259" TargetMode="External"/><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3"/>
          <p:cNvSpPr txBox="1"/>
          <p:nvPr>
            <p:ph idx="12" type="sldNum"/>
          </p:nvPr>
        </p:nvSpPr>
        <p:spPr>
          <a:xfrm>
            <a:off x="8595122" y="4663679"/>
            <a:ext cx="548878" cy="392906"/>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100"/>
              <a:buFont typeface="Arial"/>
              <a:buNone/>
            </a:pPr>
            <a:fld id="{00000000-1234-1234-1234-123412341234}" type="slidenum">
              <a:rPr b="0" i="0" lang="en-GB" sz="1100" u="none" cap="none" strike="noStrike">
                <a:solidFill>
                  <a:srgbClr val="000000"/>
                </a:solidFill>
                <a:latin typeface="Arial"/>
                <a:ea typeface="Arial"/>
                <a:cs typeface="Arial"/>
                <a:sym typeface="Arial"/>
              </a:rPr>
              <a:t>‹#›</a:t>
            </a:fld>
            <a:endParaRPr b="0" i="0" sz="1100" u="none" cap="none" strike="noStrike">
              <a:solidFill>
                <a:srgbClr val="000000"/>
              </a:solidFill>
              <a:latin typeface="Arial"/>
              <a:ea typeface="Arial"/>
              <a:cs typeface="Arial"/>
              <a:sym typeface="Arial"/>
            </a:endParaRPr>
          </a:p>
        </p:txBody>
      </p:sp>
      <p:pic>
        <p:nvPicPr>
          <p:cNvPr id="86" name="Google Shape;86;p23"/>
          <p:cNvPicPr preferRelativeResize="0"/>
          <p:nvPr/>
        </p:nvPicPr>
        <p:blipFill rotWithShape="1">
          <a:blip r:embed="rId3">
            <a:alphaModFix amt="20000"/>
          </a:blip>
          <a:srcRect b="19493" l="1514" r="2310" t="0"/>
          <a:stretch/>
        </p:blipFill>
        <p:spPr>
          <a:xfrm>
            <a:off x="-926" y="5557"/>
            <a:ext cx="9144926" cy="5051186"/>
          </a:xfrm>
          <a:prstGeom prst="rect">
            <a:avLst/>
          </a:prstGeom>
          <a:noFill/>
          <a:ln>
            <a:noFill/>
          </a:ln>
        </p:spPr>
      </p:pic>
      <p:sp>
        <p:nvSpPr>
          <p:cNvPr id="87" name="Google Shape;87;p23"/>
          <p:cNvSpPr txBox="1"/>
          <p:nvPr/>
        </p:nvSpPr>
        <p:spPr>
          <a:xfrm>
            <a:off x="2178050" y="2368314"/>
            <a:ext cx="4787900" cy="392385"/>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2100"/>
              <a:buFont typeface="Arial"/>
              <a:buNone/>
            </a:pPr>
            <a:r>
              <a:rPr b="1" i="0" lang="en-GB" sz="2100" u="none" cap="none" strike="noStrike">
                <a:solidFill>
                  <a:srgbClr val="007069"/>
                </a:solidFill>
                <a:latin typeface="Open Sans"/>
                <a:ea typeface="Open Sans"/>
                <a:cs typeface="Open Sans"/>
                <a:sym typeface="Open Sans"/>
              </a:rPr>
              <a:t>GITAM (Deemed-to-be) University</a:t>
            </a:r>
            <a:endParaRPr b="0" i="0" sz="2100" u="none" cap="none" strike="noStrike">
              <a:solidFill>
                <a:srgbClr val="000000"/>
              </a:solidFill>
              <a:latin typeface="Arial"/>
              <a:ea typeface="Arial"/>
              <a:cs typeface="Arial"/>
              <a:sym typeface="Arial"/>
            </a:endParaRPr>
          </a:p>
        </p:txBody>
      </p:sp>
      <p:sp>
        <p:nvSpPr>
          <p:cNvPr id="88" name="Google Shape;88;p23"/>
          <p:cNvSpPr/>
          <p:nvPr/>
        </p:nvSpPr>
        <p:spPr>
          <a:xfrm>
            <a:off x="2295525" y="4611688"/>
            <a:ext cx="4572000" cy="20774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900"/>
              <a:buFont typeface="Arial"/>
              <a:buNone/>
            </a:pPr>
            <a:r>
              <a:rPr b="0" i="0" lang="en-GB" sz="900" u="none" cap="none" strike="noStrike">
                <a:solidFill>
                  <a:srgbClr val="7F7F7F"/>
                </a:solidFill>
                <a:latin typeface="Montserrat Medium"/>
                <a:ea typeface="Montserrat Medium"/>
                <a:cs typeface="Montserrat Medium"/>
                <a:sym typeface="Montserrat Medium"/>
              </a:rPr>
              <a:t>www.gitam.edu</a:t>
            </a:r>
            <a:endParaRPr b="0" i="0" sz="900" u="none" cap="none" strike="noStrike">
              <a:solidFill>
                <a:srgbClr val="7F7F7F"/>
              </a:solidFill>
              <a:latin typeface="Montserrat Medium"/>
              <a:ea typeface="Montserrat Medium"/>
              <a:cs typeface="Montserrat Medium"/>
              <a:sym typeface="Montserrat Medium"/>
            </a:endParaRPr>
          </a:p>
        </p:txBody>
      </p:sp>
      <p:grpSp>
        <p:nvGrpSpPr>
          <p:cNvPr id="89" name="Google Shape;89;p23"/>
          <p:cNvGrpSpPr/>
          <p:nvPr/>
        </p:nvGrpSpPr>
        <p:grpSpPr>
          <a:xfrm rot="2700000">
            <a:off x="4488534" y="3887995"/>
            <a:ext cx="173282" cy="169450"/>
            <a:chOff x="11087593" y="13905"/>
            <a:chExt cx="1085533" cy="1061509"/>
          </a:xfrm>
        </p:grpSpPr>
        <p:sp>
          <p:nvSpPr>
            <p:cNvPr id="90" name="Google Shape;90;p23"/>
            <p:cNvSpPr/>
            <p:nvPr/>
          </p:nvSpPr>
          <p:spPr>
            <a:xfrm>
              <a:off x="11087593" y="548342"/>
              <a:ext cx="537028" cy="527072"/>
            </a:xfrm>
            <a:prstGeom prst="rect">
              <a:avLst/>
            </a:prstGeom>
            <a:solidFill>
              <a:srgbClr val="DF2A36"/>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sp>
          <p:nvSpPr>
            <p:cNvPr id="91" name="Google Shape;91;p23"/>
            <p:cNvSpPr/>
            <p:nvPr/>
          </p:nvSpPr>
          <p:spPr>
            <a:xfrm>
              <a:off x="11636098" y="13905"/>
              <a:ext cx="537028" cy="527079"/>
            </a:xfrm>
            <a:prstGeom prst="rect">
              <a:avLst/>
            </a:prstGeom>
            <a:solidFill>
              <a:srgbClr val="3A3A7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Calibri"/>
                <a:ea typeface="Calibri"/>
                <a:cs typeface="Calibri"/>
                <a:sym typeface="Calibri"/>
              </a:endParaRPr>
            </a:p>
          </p:txBody>
        </p:sp>
      </p:grpSp>
      <p:sp>
        <p:nvSpPr>
          <p:cNvPr id="92" name="Google Shape;92;p23"/>
          <p:cNvSpPr/>
          <p:nvPr/>
        </p:nvSpPr>
        <p:spPr>
          <a:xfrm>
            <a:off x="2178050" y="2892164"/>
            <a:ext cx="4572000" cy="484718"/>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400" u="none" cap="none" strike="noStrike">
              <a:solidFill>
                <a:schemeClr val="dk1"/>
              </a:solidFill>
              <a:latin typeface="Arial"/>
              <a:ea typeface="Arial"/>
              <a:cs typeface="Arial"/>
              <a:sym typeface="Arial"/>
            </a:endParaRPr>
          </a:p>
        </p:txBody>
      </p:sp>
      <p:sp>
        <p:nvSpPr>
          <p:cNvPr id="93" name="Google Shape;93;p23"/>
          <p:cNvSpPr/>
          <p:nvPr/>
        </p:nvSpPr>
        <p:spPr>
          <a:xfrm>
            <a:off x="6867525" y="4343939"/>
            <a:ext cx="2195210" cy="23083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94" name="Google Shape;94;p23"/>
          <p:cNvSpPr/>
          <p:nvPr/>
        </p:nvSpPr>
        <p:spPr>
          <a:xfrm>
            <a:off x="100316" y="3378470"/>
            <a:ext cx="2195210" cy="877133"/>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Montserrat Medium"/>
                <a:ea typeface="Montserrat Medium"/>
                <a:cs typeface="Montserrat Medium"/>
                <a:sym typeface="Montserrat Medium"/>
              </a:rPr>
              <a:t>Project Team: </a:t>
            </a:r>
            <a:endParaRPr b="0" i="0" sz="1100" u="none" cap="none" strike="noStrike">
              <a:solidFill>
                <a:srgbClr val="000000"/>
              </a:solidFill>
              <a:latin typeface="Arial"/>
              <a:ea typeface="Arial"/>
              <a:cs typeface="Arial"/>
              <a:sym typeface="Arial"/>
            </a:endParaRPr>
          </a:p>
          <a:p>
            <a:pPr indent="-215900" lvl="0" marL="215900" marR="0" rtl="0" algn="ctr">
              <a:lnSpc>
                <a:spcPct val="100000"/>
              </a:lnSpc>
              <a:spcBef>
                <a:spcPts val="0"/>
              </a:spcBef>
              <a:spcAft>
                <a:spcPts val="0"/>
              </a:spcAft>
              <a:buClr>
                <a:srgbClr val="000000"/>
              </a:buClr>
              <a:buSzPts val="1100"/>
              <a:buFont typeface="Arial"/>
              <a:buChar char="•"/>
            </a:pPr>
            <a:r>
              <a:rPr b="1" i="0" lang="en-GB" sz="1100" u="none" cap="none" strike="noStrike">
                <a:solidFill>
                  <a:schemeClr val="dk1"/>
                </a:solidFill>
                <a:latin typeface="Montserrat Medium"/>
                <a:ea typeface="Montserrat Medium"/>
                <a:cs typeface="Montserrat Medium"/>
                <a:sym typeface="Montserrat Medium"/>
              </a:rPr>
              <a:t>Jamiu A.O BU22EECE0100484</a:t>
            </a:r>
            <a:endParaRPr b="1" i="0" sz="1100" u="none" cap="none" strike="noStrike">
              <a:solidFill>
                <a:schemeClr val="dk1"/>
              </a:solidFill>
              <a:latin typeface="Montserrat Medium"/>
              <a:ea typeface="Montserrat Medium"/>
              <a:cs typeface="Montserrat Medium"/>
              <a:sym typeface="Montserrat Medium"/>
            </a:endParaRPr>
          </a:p>
          <a:p>
            <a:pPr indent="-152400" lvl="0" marL="215900" marR="0" rtl="0" algn="ctr">
              <a:lnSpc>
                <a:spcPct val="100000"/>
              </a:lnSpc>
              <a:spcBef>
                <a:spcPts val="0"/>
              </a:spcBef>
              <a:spcAft>
                <a:spcPts val="0"/>
              </a:spcAft>
              <a:buClr>
                <a:srgbClr val="000000"/>
              </a:buClr>
              <a:buSzPts val="1100"/>
              <a:buFont typeface="Arial"/>
              <a:buNone/>
            </a:pPr>
            <a:r>
              <a:t/>
            </a:r>
            <a:endParaRPr b="1" i="0" sz="1100" u="none" cap="none" strike="noStrike">
              <a:solidFill>
                <a:schemeClr val="dk1"/>
              </a:solidFill>
              <a:latin typeface="Arial"/>
              <a:ea typeface="Arial"/>
              <a:cs typeface="Arial"/>
              <a:sym typeface="Arial"/>
            </a:endParaRPr>
          </a:p>
        </p:txBody>
      </p:sp>
      <p:sp>
        <p:nvSpPr>
          <p:cNvPr id="95" name="Google Shape;95;p23"/>
          <p:cNvSpPr/>
          <p:nvPr/>
        </p:nvSpPr>
        <p:spPr>
          <a:xfrm>
            <a:off x="6991542" y="3780304"/>
            <a:ext cx="2195210" cy="71555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Montserrat Medium"/>
                <a:ea typeface="Montserrat Medium"/>
                <a:cs typeface="Montserrat Medium"/>
                <a:sym typeface="Montserrat Medium"/>
              </a:rPr>
              <a:t>Project Mentor: </a:t>
            </a:r>
            <a:endParaRPr b="0" i="0" sz="1100" u="none" cap="none" strike="noStrike">
              <a:solidFill>
                <a:srgbClr val="000000"/>
              </a:solidFill>
              <a:latin typeface="Arial"/>
              <a:ea typeface="Arial"/>
              <a:cs typeface="Arial"/>
              <a:sym typeface="Arial"/>
            </a:endParaRPr>
          </a:p>
          <a:p>
            <a:pPr indent="-215900" lvl="0" marL="215900" marR="0" rtl="0" algn="ctr">
              <a:lnSpc>
                <a:spcPct val="100000"/>
              </a:lnSpc>
              <a:spcBef>
                <a:spcPts val="0"/>
              </a:spcBef>
              <a:spcAft>
                <a:spcPts val="0"/>
              </a:spcAft>
              <a:buClr>
                <a:srgbClr val="000000"/>
              </a:buClr>
              <a:buSzPts val="1100"/>
              <a:buFont typeface="Arial"/>
              <a:buChar char="•"/>
            </a:pPr>
            <a:r>
              <a:rPr b="1" i="0" lang="en-GB" sz="1100" u="none" cap="none" strike="noStrike">
                <a:solidFill>
                  <a:schemeClr val="dk1"/>
                </a:solidFill>
                <a:latin typeface="Montserrat Medium"/>
                <a:ea typeface="Montserrat Medium"/>
                <a:cs typeface="Montserrat Medium"/>
                <a:sym typeface="Montserrat Medium"/>
              </a:rPr>
              <a:t>Dr. Prithvi P. S.</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Montserrat Medium"/>
                <a:ea typeface="Montserrat Medium"/>
                <a:cs typeface="Montserrat Medium"/>
                <a:sym typeface="Montserrat Medium"/>
              </a:rPr>
              <a:t>Project In-charge: </a:t>
            </a:r>
            <a:endParaRPr b="0" i="0" sz="1100" u="none" cap="none" strike="noStrike">
              <a:solidFill>
                <a:srgbClr val="000000"/>
              </a:solidFill>
              <a:latin typeface="Arial"/>
              <a:ea typeface="Arial"/>
              <a:cs typeface="Arial"/>
              <a:sym typeface="Arial"/>
            </a:endParaRPr>
          </a:p>
          <a:p>
            <a:pPr indent="-215900" lvl="0" marL="215900" marR="0" rtl="0" algn="ctr">
              <a:lnSpc>
                <a:spcPct val="100000"/>
              </a:lnSpc>
              <a:spcBef>
                <a:spcPts val="0"/>
              </a:spcBef>
              <a:spcAft>
                <a:spcPts val="0"/>
              </a:spcAft>
              <a:buClr>
                <a:srgbClr val="000000"/>
              </a:buClr>
              <a:buSzPts val="1100"/>
              <a:buFont typeface="Arial"/>
              <a:buChar char="•"/>
            </a:pPr>
            <a:r>
              <a:rPr b="1" i="0" lang="en-GB" sz="1100" u="none" cap="none" strike="noStrike">
                <a:solidFill>
                  <a:schemeClr val="dk1"/>
                </a:solidFill>
                <a:latin typeface="Montserrat Medium"/>
                <a:ea typeface="Montserrat Medium"/>
                <a:cs typeface="Montserrat Medium"/>
                <a:sym typeface="Montserrat Medium"/>
              </a:rPr>
              <a:t>Dr. Subashish Tiwari</a:t>
            </a:r>
            <a:endParaRPr b="1" i="0" sz="1100" u="none" cap="none" strike="noStrike">
              <a:solidFill>
                <a:schemeClr val="dk1"/>
              </a:solidFill>
              <a:latin typeface="Arial"/>
              <a:ea typeface="Arial"/>
              <a:cs typeface="Arial"/>
              <a:sym typeface="Arial"/>
            </a:endParaRPr>
          </a:p>
        </p:txBody>
      </p:sp>
      <p:pic>
        <p:nvPicPr>
          <p:cNvPr id="96" name="Google Shape;96;p23"/>
          <p:cNvPicPr preferRelativeResize="0"/>
          <p:nvPr/>
        </p:nvPicPr>
        <p:blipFill rotWithShape="1">
          <a:blip r:embed="rId4">
            <a:alphaModFix/>
          </a:blip>
          <a:srcRect b="0" l="0" r="0" t="0"/>
          <a:stretch/>
        </p:blipFill>
        <p:spPr>
          <a:xfrm>
            <a:off x="3451014" y="1334015"/>
            <a:ext cx="2005973" cy="934253"/>
          </a:xfrm>
          <a:prstGeom prst="rect">
            <a:avLst/>
          </a:prstGeom>
          <a:noFill/>
          <a:ln>
            <a:noFill/>
          </a:ln>
        </p:spPr>
      </p:pic>
      <p:sp>
        <p:nvSpPr>
          <p:cNvPr id="97" name="Google Shape;97;p23"/>
          <p:cNvSpPr txBox="1"/>
          <p:nvPr/>
        </p:nvSpPr>
        <p:spPr>
          <a:xfrm>
            <a:off x="1012756" y="198000"/>
            <a:ext cx="6439500" cy="3924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100"/>
              <a:buFont typeface="Arial"/>
              <a:buNone/>
            </a:pPr>
            <a:r>
              <a:rPr b="1" i="0" lang="en-GB" sz="2100" u="none" cap="none" strike="noStrike">
                <a:solidFill>
                  <a:srgbClr val="007069"/>
                </a:solidFill>
                <a:latin typeface="Open Sans"/>
                <a:ea typeface="Open Sans"/>
                <a:cs typeface="Open Sans"/>
                <a:sym typeface="Open Sans"/>
              </a:rPr>
              <a:t>ROS2 LIDAR AUTO-CALIBRATION AND SLAM</a:t>
            </a:r>
            <a:endParaRPr b="0" i="0" sz="2100" u="none" cap="none" strike="noStrike">
              <a:solidFill>
                <a:srgbClr val="000000"/>
              </a:solidFill>
              <a:latin typeface="Arial"/>
              <a:ea typeface="Arial"/>
              <a:cs typeface="Arial"/>
              <a:sym typeface="Arial"/>
            </a:endParaRPr>
          </a:p>
        </p:txBody>
      </p:sp>
      <p:sp>
        <p:nvSpPr>
          <p:cNvPr id="98" name="Google Shape;98;p23"/>
          <p:cNvSpPr txBox="1"/>
          <p:nvPr/>
        </p:nvSpPr>
        <p:spPr>
          <a:xfrm>
            <a:off x="7359665" y="105956"/>
            <a:ext cx="1684020" cy="30005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007069"/>
                </a:solidFill>
                <a:latin typeface="Open Sans"/>
                <a:ea typeface="Open Sans"/>
                <a:cs typeface="Open Sans"/>
                <a:sym typeface="Open Sans"/>
              </a:rPr>
              <a:t>Review-I</a:t>
            </a:r>
            <a:endParaRPr b="0" i="1" sz="1500" u="none" cap="none" strike="noStrike">
              <a:solidFill>
                <a:srgbClr val="000000"/>
              </a:solidFill>
              <a:latin typeface="Arial"/>
              <a:ea typeface="Arial"/>
              <a:cs typeface="Arial"/>
              <a:sym typeface="Arial"/>
            </a:endParaRPr>
          </a:p>
        </p:txBody>
      </p:sp>
      <p:sp>
        <p:nvSpPr>
          <p:cNvPr id="99" name="Google Shape;99;p23"/>
          <p:cNvSpPr/>
          <p:nvPr/>
        </p:nvSpPr>
        <p:spPr>
          <a:xfrm>
            <a:off x="100315" y="2224058"/>
            <a:ext cx="1824038" cy="614180"/>
          </a:xfrm>
          <a:prstGeom prst="roundRect">
            <a:avLst>
              <a:gd fmla="val 16667" name="adj"/>
            </a:avLst>
          </a:prstGeom>
          <a:solidFill>
            <a:srgbClr val="FFC000"/>
          </a:solidFill>
          <a:ln cap="flat" cmpd="sng" w="25400">
            <a:solidFill>
              <a:srgbClr val="A0420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1400" u="none" cap="none" strike="noStrike">
                <a:solidFill>
                  <a:schemeClr val="lt1"/>
                </a:solidFill>
                <a:latin typeface="Verdana"/>
                <a:ea typeface="Verdana"/>
                <a:cs typeface="Verdana"/>
                <a:sym typeface="Verdana"/>
              </a:rPr>
              <a:t>AY 2025-26 </a:t>
            </a:r>
            <a:endParaRPr b="1" i="0" sz="700" u="none" cap="none" strike="noStrike">
              <a:solidFill>
                <a:srgbClr val="000000"/>
              </a:solidFill>
              <a:latin typeface="Arial"/>
              <a:ea typeface="Arial"/>
              <a:cs typeface="Arial"/>
              <a:sym typeface="Arial"/>
            </a:endParaRPr>
          </a:p>
        </p:txBody>
      </p:sp>
      <p:sp>
        <p:nvSpPr>
          <p:cNvPr id="100" name="Google Shape;100;p23"/>
          <p:cNvSpPr/>
          <p:nvPr/>
        </p:nvSpPr>
        <p:spPr>
          <a:xfrm>
            <a:off x="6965950" y="2224049"/>
            <a:ext cx="2077800" cy="668100"/>
          </a:xfrm>
          <a:prstGeom prst="roundRect">
            <a:avLst>
              <a:gd fmla="val 16667" name="adj"/>
            </a:avLst>
          </a:prstGeom>
          <a:solidFill>
            <a:srgbClr val="EAA600"/>
          </a:solidFill>
          <a:ln cap="flat" cmpd="sng" w="25400">
            <a:solidFill>
              <a:srgbClr val="A0420E"/>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1" i="0" lang="en-GB" sz="1400" u="none" cap="none" strike="noStrike">
                <a:solidFill>
                  <a:schemeClr val="lt1"/>
                </a:solidFill>
                <a:latin typeface="Verdana"/>
                <a:ea typeface="Verdana"/>
                <a:cs typeface="Verdana"/>
                <a:sym typeface="Verdana"/>
              </a:rPr>
              <a:t>Capstone Project – Introduction (PROJ2999)</a:t>
            </a:r>
            <a:endParaRPr b="1" i="0" sz="1400" u="none" cap="none" strike="noStrike">
              <a:solidFill>
                <a:schemeClr val="lt1"/>
              </a:solidFill>
              <a:latin typeface="Verdana"/>
              <a:ea typeface="Verdana"/>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67" name="Google Shape;167;p32"/>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Conclusion &amp; Future Work</a:t>
            </a:r>
            <a:endParaRPr b="0" i="0" sz="1100" u="none" cap="none" strike="noStrike">
              <a:solidFill>
                <a:srgbClr val="000000"/>
              </a:solidFill>
              <a:latin typeface="Arial"/>
              <a:ea typeface="Arial"/>
              <a:cs typeface="Arial"/>
              <a:sym typeface="Arial"/>
            </a:endParaRPr>
          </a:p>
        </p:txBody>
      </p:sp>
      <p:sp>
        <p:nvSpPr>
          <p:cNvPr id="168" name="Google Shape;168;p32"/>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Summary and Conclusion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rtl="0" algn="l">
              <a:spcBef>
                <a:spcPts val="0"/>
              </a:spcBef>
              <a:spcAft>
                <a:spcPts val="0"/>
              </a:spcAft>
              <a:buNone/>
            </a:pPr>
            <a:r>
              <a:rPr lang="en-GB">
                <a:solidFill>
                  <a:schemeClr val="dk1"/>
                </a:solidFill>
                <a:latin typeface="Lato"/>
                <a:ea typeface="Lato"/>
                <a:cs typeface="Lato"/>
                <a:sym typeface="Lato"/>
              </a:rPr>
              <a:t>The proposed system using ICP algorithm with RANSAC algorithm for proper preprocessing and alignment of the cloudpoint, which gives the extrinsic calibration parameters of the LiDAR to the vehicle, bringing the vehicle perception credibility in a good state with a reduced/optimal metrics, improving its localization and navigation.</a:t>
            </a:r>
            <a:endParaRPr>
              <a:solidFill>
                <a:schemeClr val="dk1"/>
              </a:solidFill>
              <a:latin typeface="Lato"/>
              <a:ea typeface="Lato"/>
              <a:cs typeface="Lato"/>
              <a:sym typeface="Lato"/>
            </a:endParaRPr>
          </a:p>
          <a:p>
            <a:pPr indent="0" lvl="0" marL="0" rtl="0" algn="l">
              <a:spcBef>
                <a:spcPts val="0"/>
              </a:spcBef>
              <a:spcAft>
                <a:spcPts val="0"/>
              </a:spcAft>
              <a:buNone/>
            </a:pPr>
            <a:r>
              <a:t/>
            </a:r>
            <a:endParaRPr>
              <a:solidFill>
                <a:schemeClr val="dk1"/>
              </a:solidFill>
              <a:latin typeface="Lato"/>
              <a:ea typeface="Lato"/>
              <a:cs typeface="Lato"/>
              <a:sym typeface="Lato"/>
            </a:endParaRPr>
          </a:p>
          <a:p>
            <a:pPr indent="0" lvl="0" marL="0" rtl="0" algn="l">
              <a:spcBef>
                <a:spcPts val="0"/>
              </a:spcBef>
              <a:spcAft>
                <a:spcPts val="0"/>
              </a:spcAft>
              <a:buNone/>
            </a:pPr>
            <a:r>
              <a:rPr lang="en-GB">
                <a:solidFill>
                  <a:schemeClr val="dk1"/>
                </a:solidFill>
                <a:latin typeface="Lato"/>
                <a:ea typeface="Lato"/>
                <a:cs typeface="Lato"/>
                <a:sym typeface="Lato"/>
              </a:rPr>
              <a:t>LiDAR calibration is essential for ensuring accurate spatial perception and sensor fusion in autonomous vehicles, particularly when integrated with modalities like mmWave radar or other sensors. Precise calibration minimizes misalignment, reduces environmental noise, and enhances object detection reliability across dynamic conditions.</a:t>
            </a:r>
            <a:endParaRPr b="0" i="0" sz="7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1" i="0" lang="en-GB" sz="1500" u="none" cap="none" strike="noStrike">
                <a:solidFill>
                  <a:srgbClr val="000000"/>
                </a:solidFill>
                <a:latin typeface="Verdana"/>
                <a:ea typeface="Verdana"/>
                <a:cs typeface="Verdana"/>
                <a:sym typeface="Verdana"/>
              </a:rPr>
              <a:t>Future Work</a:t>
            </a:r>
            <a:endParaRPr b="0" i="0" sz="15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sz="1100">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lang="en-GB" sz="1100">
                <a:latin typeface="Verdana"/>
                <a:ea typeface="Verdana"/>
                <a:cs typeface="Verdana"/>
                <a:sym typeface="Verdana"/>
              </a:rPr>
              <a:t>Pair-pair calibration, ike LiDAR to LiDAR,etc, of each model to enable mutual metrics validation and distinct homogeneous calibration</a:t>
            </a:r>
            <a:endParaRPr sz="1100">
              <a:latin typeface="Verdana"/>
              <a:ea typeface="Verdana"/>
              <a:cs typeface="Verdana"/>
              <a:sym typeface="Verdan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3"/>
          <p:cNvSpPr txBox="1"/>
          <p:nvPr>
            <p:ph idx="12" type="sldNum"/>
          </p:nvPr>
        </p:nvSpPr>
        <p:spPr>
          <a:xfrm>
            <a:off x="7086599" y="4869656"/>
            <a:ext cx="2057400" cy="273900"/>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74" name="Google Shape;174;p33"/>
          <p:cNvSpPr txBox="1"/>
          <p:nvPr/>
        </p:nvSpPr>
        <p:spPr>
          <a:xfrm>
            <a:off x="750093" y="174206"/>
            <a:ext cx="7886700" cy="370500"/>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lang="en-GB" sz="1800">
                <a:latin typeface="Montserrat"/>
                <a:ea typeface="Montserrat"/>
                <a:cs typeface="Montserrat"/>
                <a:sym typeface="Montserrat"/>
              </a:rPr>
              <a:t>References</a:t>
            </a:r>
            <a:endParaRPr b="0" i="0" sz="1100" u="none" cap="none" strike="noStrike">
              <a:solidFill>
                <a:srgbClr val="000000"/>
              </a:solidFill>
              <a:latin typeface="Arial"/>
              <a:ea typeface="Arial"/>
              <a:cs typeface="Arial"/>
              <a:sym typeface="Arial"/>
            </a:endParaRPr>
          </a:p>
        </p:txBody>
      </p:sp>
      <p:sp>
        <p:nvSpPr>
          <p:cNvPr id="175" name="Google Shape;175;p33"/>
          <p:cNvSpPr txBox="1"/>
          <p:nvPr/>
        </p:nvSpPr>
        <p:spPr>
          <a:xfrm>
            <a:off x="339212" y="653649"/>
            <a:ext cx="8495100" cy="430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
        <p:nvSpPr>
          <p:cNvPr id="176" name="Google Shape;176;p33"/>
          <p:cNvSpPr txBox="1"/>
          <p:nvPr/>
        </p:nvSpPr>
        <p:spPr>
          <a:xfrm>
            <a:off x="250825" y="579150"/>
            <a:ext cx="8520600" cy="3985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Font typeface="Times New Roman"/>
              <a:buChar char="●"/>
            </a:pPr>
            <a:r>
              <a:rPr lang="en-GB" sz="1200">
                <a:latin typeface="Times New Roman"/>
                <a:ea typeface="Times New Roman"/>
                <a:cs typeface="Times New Roman"/>
                <a:sym typeface="Times New Roman"/>
              </a:rPr>
              <a:t>Xu, J., Bansal, K., &amp; Bharadia, D. (2024). CalTag: Robust calibration of mmWave Radar and LiDAR using backscatter tags. </a:t>
            </a:r>
            <a:r>
              <a:rPr i="1" lang="en-GB" sz="1200">
                <a:latin typeface="Times New Roman"/>
                <a:ea typeface="Times New Roman"/>
                <a:cs typeface="Times New Roman"/>
                <a:sym typeface="Times New Roman"/>
              </a:rPr>
              <a:t>ArXiv</a:t>
            </a:r>
            <a:r>
              <a:rPr lang="en-GB" sz="1200">
                <a:latin typeface="Times New Roman"/>
                <a:ea typeface="Times New Roman"/>
                <a:cs typeface="Times New Roman"/>
                <a:sym typeface="Times New Roman"/>
              </a:rPr>
              <a:t>. </a:t>
            </a:r>
            <a:r>
              <a:rPr lang="en-GB"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https://arxiv.org/abs/2408.16867</a:t>
            </a:r>
            <a:endParaRPr sz="1200">
              <a:latin typeface="Times New Roman"/>
              <a:ea typeface="Times New Roman"/>
              <a:cs typeface="Times New Roman"/>
              <a:sym typeface="Times New Roman"/>
            </a:endParaRPr>
          </a:p>
          <a:p>
            <a:pPr indent="-298450" lvl="0" marL="457200" rtl="0" algn="l">
              <a:lnSpc>
                <a:spcPct val="115000"/>
              </a:lnSpc>
              <a:spcBef>
                <a:spcPts val="0"/>
              </a:spcBef>
              <a:spcAft>
                <a:spcPts val="0"/>
              </a:spcAft>
              <a:buClr>
                <a:srgbClr val="222222"/>
              </a:buClr>
              <a:buSzPts val="1100"/>
              <a:buFont typeface="Roboto"/>
              <a:buChar char="●"/>
            </a:pPr>
            <a:r>
              <a:rPr lang="en-GB" sz="1050">
                <a:solidFill>
                  <a:srgbClr val="1C1D1E"/>
                </a:solidFill>
              </a:rPr>
              <a:t>Peters, A. &amp; Knoll, A. C. (2024) Robot self-calibration using actuated 3D sensors. </a:t>
            </a:r>
            <a:r>
              <a:rPr i="1" lang="en-GB" sz="1050">
                <a:solidFill>
                  <a:srgbClr val="1C1D1E"/>
                </a:solidFill>
              </a:rPr>
              <a:t>Journal of Field Robotics</a:t>
            </a:r>
            <a:r>
              <a:rPr lang="en-GB" sz="1050">
                <a:solidFill>
                  <a:srgbClr val="1C1D1E"/>
                </a:solidFill>
              </a:rPr>
              <a:t>, 41, 327–346. </a:t>
            </a:r>
            <a:r>
              <a:rPr lang="en-GB" sz="1050">
                <a:solidFill>
                  <a:srgbClr val="123D80"/>
                </a:solidFill>
                <a:uFill>
                  <a:noFill/>
                </a:uFill>
                <a:hlinkClick r:id="rId4">
                  <a:extLst>
                    <a:ext uri="{A12FA001-AC4F-418D-AE19-62706E023703}">
                      <ahyp:hlinkClr val="tx"/>
                    </a:ext>
                  </a:extLst>
                </a:hlinkClick>
              </a:rPr>
              <a:t>https://doi.org/10.1002/rob.22259</a:t>
            </a:r>
            <a:endParaRPr/>
          </a:p>
          <a:p>
            <a:pPr indent="0" lvl="0" marL="457200" rtl="0" algn="l">
              <a:lnSpc>
                <a:spcPct val="115000"/>
              </a:lnSpc>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000000"/>
              </a:solidFill>
              <a:latin typeface="Lato"/>
              <a:ea typeface="Lato"/>
              <a:cs typeface="Lato"/>
              <a:sym typeface="Lato"/>
            </a:endParaRPr>
          </a:p>
        </p:txBody>
      </p:sp>
      <p:pic>
        <p:nvPicPr>
          <p:cNvPr id="177" name="Google Shape;177;p33"/>
          <p:cNvPicPr preferRelativeResize="0"/>
          <p:nvPr/>
        </p:nvPicPr>
        <p:blipFill>
          <a:blip r:embed="rId5">
            <a:alphaModFix/>
          </a:blip>
          <a:stretch>
            <a:fillRect/>
          </a:stretch>
        </p:blipFill>
        <p:spPr>
          <a:xfrm>
            <a:off x="369525" y="1622750"/>
            <a:ext cx="8464773" cy="29123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nvSpPr>
        <p:spPr>
          <a:xfrm>
            <a:off x="925285" y="1955788"/>
            <a:ext cx="7293375" cy="1396800"/>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8600"/>
              <a:buFont typeface="Arial"/>
              <a:buNone/>
            </a:pPr>
            <a:r>
              <a:rPr b="1" i="0" lang="en-GB" sz="8600" u="none" cap="none" strike="noStrike">
                <a:solidFill>
                  <a:srgbClr val="007069"/>
                </a:solidFill>
                <a:latin typeface="Open Sans"/>
                <a:ea typeface="Open Sans"/>
                <a:cs typeface="Open Sans"/>
                <a:sym typeface="Open Sans"/>
              </a:rPr>
              <a:t>THANK </a:t>
            </a:r>
            <a:r>
              <a:rPr b="1" i="0" lang="en-GB" sz="8600" u="none" cap="none" strike="noStrike">
                <a:solidFill>
                  <a:srgbClr val="A5A5A5"/>
                </a:solidFill>
                <a:latin typeface="Open Sans"/>
                <a:ea typeface="Open Sans"/>
                <a:cs typeface="Open Sans"/>
                <a:sym typeface="Open Sans"/>
              </a:rPr>
              <a:t>YOU</a:t>
            </a:r>
            <a:endParaRPr b="0" i="0" sz="1100" u="none" cap="none" strike="noStrike">
              <a:solidFill>
                <a:srgbClr val="000000"/>
              </a:solidFill>
              <a:latin typeface="Aharoni"/>
              <a:ea typeface="Aharoni"/>
              <a:cs typeface="Aharoni"/>
              <a:sym typeface="Aharoni"/>
            </a:endParaRPr>
          </a:p>
        </p:txBody>
      </p:sp>
      <p:sp>
        <p:nvSpPr>
          <p:cNvPr id="183" name="Google Shape;183;p34"/>
          <p:cNvSpPr txBox="1"/>
          <p:nvPr/>
        </p:nvSpPr>
        <p:spPr>
          <a:xfrm>
            <a:off x="1197428" y="3349534"/>
            <a:ext cx="6749100" cy="300052"/>
          </a:xfrm>
          <a:prstGeom prst="rect">
            <a:avLst/>
          </a:prstGeom>
          <a:noFill/>
          <a:ln>
            <a:noFill/>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1" i="0" lang="en-GB" sz="1500" u="none" cap="none" strike="noStrike">
                <a:solidFill>
                  <a:srgbClr val="7F7F7F"/>
                </a:solidFill>
                <a:latin typeface="Open Sans"/>
                <a:ea typeface="Open Sans"/>
                <a:cs typeface="Open Sans"/>
                <a:sym typeface="Open Sans"/>
              </a:rPr>
              <a:t>Have a Great Day ! </a:t>
            </a:r>
            <a:endParaRPr b="0" i="0" sz="1100" u="none" cap="none" strike="noStrike">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4"/>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Objective and Goals</a:t>
            </a:r>
            <a:endParaRPr b="0" i="0" sz="1100" u="none" cap="none" strike="noStrike">
              <a:solidFill>
                <a:srgbClr val="000000"/>
              </a:solidFill>
              <a:latin typeface="Arial"/>
              <a:ea typeface="Arial"/>
              <a:cs typeface="Arial"/>
              <a:sym typeface="Arial"/>
            </a:endParaRPr>
          </a:p>
        </p:txBody>
      </p:sp>
      <p:sp>
        <p:nvSpPr>
          <p:cNvPr id="106" name="Google Shape;106;p24"/>
          <p:cNvSpPr/>
          <p:nvPr/>
        </p:nvSpPr>
        <p:spPr>
          <a:xfrm>
            <a:off x="412954" y="574429"/>
            <a:ext cx="1585754" cy="226637"/>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1500" u="none" cap="none" strike="noStrike">
                <a:solidFill>
                  <a:schemeClr val="lt1"/>
                </a:solidFill>
                <a:latin typeface="Verdana"/>
                <a:ea typeface="Verdana"/>
                <a:cs typeface="Verdana"/>
                <a:sym typeface="Verdana"/>
              </a:rPr>
              <a:t>Objective </a:t>
            </a:r>
            <a:endParaRPr b="1" i="0" sz="800" u="none" cap="none" strike="noStrike">
              <a:solidFill>
                <a:srgbClr val="000000"/>
              </a:solidFill>
              <a:latin typeface="Arial"/>
              <a:ea typeface="Arial"/>
              <a:cs typeface="Arial"/>
              <a:sym typeface="Arial"/>
            </a:endParaRPr>
          </a:p>
        </p:txBody>
      </p:sp>
      <p:sp>
        <p:nvSpPr>
          <p:cNvPr id="107" name="Google Shape;107;p24"/>
          <p:cNvSpPr/>
          <p:nvPr/>
        </p:nvSpPr>
        <p:spPr>
          <a:xfrm>
            <a:off x="412954" y="2333747"/>
            <a:ext cx="1585800" cy="226500"/>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2700"/>
              <a:buFont typeface="Arial"/>
              <a:buNone/>
            </a:pPr>
            <a:r>
              <a:rPr b="1" i="0" lang="en-GB" sz="1500" u="none" cap="none" strike="noStrike">
                <a:solidFill>
                  <a:schemeClr val="lt1"/>
                </a:solidFill>
                <a:latin typeface="Verdana"/>
                <a:ea typeface="Verdana"/>
                <a:cs typeface="Verdana"/>
                <a:sym typeface="Verdana"/>
              </a:rPr>
              <a:t>Goals</a:t>
            </a:r>
            <a:endParaRPr b="1" i="0" sz="800" u="none" cap="none" strike="noStrike">
              <a:solidFill>
                <a:srgbClr val="000000"/>
              </a:solidFill>
              <a:latin typeface="Arial"/>
              <a:ea typeface="Arial"/>
              <a:cs typeface="Arial"/>
              <a:sym typeface="Arial"/>
            </a:endParaRPr>
          </a:p>
        </p:txBody>
      </p:sp>
      <p:sp>
        <p:nvSpPr>
          <p:cNvPr id="108" name="Google Shape;108;p24"/>
          <p:cNvSpPr txBox="1"/>
          <p:nvPr/>
        </p:nvSpPr>
        <p:spPr>
          <a:xfrm>
            <a:off x="462100" y="951275"/>
            <a:ext cx="7745400" cy="14976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100"/>
              <a:buFont typeface="Arial"/>
              <a:buNone/>
            </a:pPr>
            <a:r>
              <a:rPr lang="en-GB" sz="1300">
                <a:latin typeface="Roboto"/>
                <a:ea typeface="Roboto"/>
                <a:cs typeface="Roboto"/>
                <a:sym typeface="Roboto"/>
              </a:rPr>
              <a:t>The primary objective of this research is to develop a target-based calibration framework, for extrinsic Sensor-to-Vehicle (S2V) calibration of a LiDAR or multi-LiDAR systems with arbitrary, potentially non-overlapping fields of view, with the help of other external sensing devices or feature-rich environments.</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09" name="Google Shape;109;p24"/>
          <p:cNvSpPr txBox="1"/>
          <p:nvPr/>
        </p:nvSpPr>
        <p:spPr>
          <a:xfrm>
            <a:off x="607550" y="2671450"/>
            <a:ext cx="8415900" cy="2248800"/>
          </a:xfrm>
          <a:prstGeom prst="rect">
            <a:avLst/>
          </a:prstGeom>
          <a:noFill/>
          <a:ln>
            <a:noFill/>
          </a:ln>
        </p:spPr>
        <p:txBody>
          <a:bodyPr anchorCtr="0" anchor="t" bIns="34275" lIns="68575" spcFirstLastPara="1" rIns="68575" wrap="square" tIns="34275">
            <a:spAutoFit/>
          </a:bodyPr>
          <a:lstStyle/>
          <a:p>
            <a:pPr indent="0" lvl="0" marL="0" marR="0" rtl="0" algn="l">
              <a:lnSpc>
                <a:spcPct val="115000"/>
              </a:lnSpc>
              <a:spcBef>
                <a:spcPts val="0"/>
              </a:spcBef>
              <a:spcAft>
                <a:spcPts val="0"/>
              </a:spcAft>
              <a:buClr>
                <a:srgbClr val="000000"/>
              </a:buClr>
              <a:buSzPts val="1100"/>
              <a:buFont typeface="Arial"/>
              <a:buNone/>
            </a:pPr>
            <a:r>
              <a:rPr b="0" i="0" lang="en-GB" sz="1300" u="none" cap="none" strike="noStrike">
                <a:solidFill>
                  <a:srgbClr val="000000"/>
                </a:solidFill>
                <a:latin typeface="Verdana"/>
                <a:ea typeface="Verdana"/>
                <a:cs typeface="Verdana"/>
                <a:sym typeface="Verdana"/>
              </a:rPr>
              <a:t>Main Goals</a:t>
            </a:r>
            <a:r>
              <a:rPr b="0" i="0" lang="en-GB" sz="11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Arial"/>
              <a:ea typeface="Arial"/>
              <a:cs typeface="Arial"/>
              <a:sym typeface="Arial"/>
            </a:endParaRPr>
          </a:p>
          <a:p>
            <a:pPr indent="-215900" lvl="0" marL="215900" marR="0" rtl="0" algn="l">
              <a:lnSpc>
                <a:spcPct val="115000"/>
              </a:lnSpc>
              <a:spcBef>
                <a:spcPts val="0"/>
              </a:spcBef>
              <a:spcAft>
                <a:spcPts val="0"/>
              </a:spcAft>
              <a:buClr>
                <a:srgbClr val="000000"/>
              </a:buClr>
              <a:buSzPts val="1100"/>
              <a:buFont typeface="Arial"/>
              <a:buChar char="•"/>
            </a:pPr>
            <a:r>
              <a:rPr lang="en-GB" sz="1200">
                <a:latin typeface="Verdana"/>
                <a:ea typeface="Verdana"/>
                <a:cs typeface="Verdana"/>
                <a:sym typeface="Verdana"/>
              </a:rPr>
              <a:t>Test the state of art/function of each required sensors, and record the cloud point data of the test environment (</a:t>
            </a:r>
            <a:r>
              <a:rPr b="1" lang="en-GB" sz="1200">
                <a:latin typeface="Verdana"/>
                <a:ea typeface="Verdana"/>
                <a:cs typeface="Verdana"/>
                <a:sym typeface="Verdana"/>
              </a:rPr>
              <a:t>Completed</a:t>
            </a:r>
            <a:r>
              <a:rPr lang="en-GB" sz="1200">
                <a:latin typeface="Verdana"/>
                <a:ea typeface="Verdana"/>
                <a:cs typeface="Verdana"/>
                <a:sym typeface="Verdana"/>
              </a:rPr>
              <a:t>)</a:t>
            </a:r>
            <a:r>
              <a:rPr lang="en-GB" sz="1100">
                <a:latin typeface="Verdana"/>
                <a:ea typeface="Verdana"/>
                <a:cs typeface="Verdana"/>
                <a:sym typeface="Verdana"/>
              </a:rPr>
              <a:t>.</a:t>
            </a:r>
            <a:endParaRPr b="0"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Preprocess the acquired data(cloud point) and validate the </a:t>
            </a:r>
            <a:r>
              <a:rPr lang="en-GB" sz="1100">
                <a:latin typeface="Verdana"/>
                <a:ea typeface="Verdana"/>
                <a:cs typeface="Verdana"/>
                <a:sym typeface="Verdana"/>
              </a:rPr>
              <a:t>visibility</a:t>
            </a:r>
            <a:r>
              <a:rPr lang="en-GB" sz="1100">
                <a:latin typeface="Verdana"/>
                <a:ea typeface="Verdana"/>
                <a:cs typeface="Verdana"/>
                <a:sym typeface="Verdana"/>
              </a:rPr>
              <a:t> solid field-of-view of the target(</a:t>
            </a:r>
            <a:r>
              <a:rPr b="1" lang="en-GB" sz="1100">
                <a:latin typeface="Verdana"/>
                <a:ea typeface="Verdana"/>
                <a:cs typeface="Verdana"/>
                <a:sym typeface="Verdana"/>
              </a:rPr>
              <a:t>Completed).</a:t>
            </a:r>
            <a:endParaRPr b="1"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Analysis and comparison between the cloud points(LiDAR, Camera, etc) (</a:t>
            </a:r>
            <a:r>
              <a:rPr b="1" lang="en-GB" sz="1100">
                <a:latin typeface="Verdana"/>
                <a:ea typeface="Verdana"/>
                <a:cs typeface="Verdana"/>
                <a:sym typeface="Verdana"/>
              </a:rPr>
              <a:t>Completed</a:t>
            </a:r>
            <a:r>
              <a:rPr lang="en-GB" sz="1100">
                <a:latin typeface="Verdana"/>
                <a:ea typeface="Verdana"/>
                <a:cs typeface="Verdana"/>
                <a:sym typeface="Verdana"/>
              </a:rPr>
              <a:t>).</a:t>
            </a:r>
            <a:endParaRPr b="0"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Alignment of the </a:t>
            </a:r>
            <a:r>
              <a:rPr lang="en-GB" sz="1100">
                <a:latin typeface="Verdana"/>
                <a:ea typeface="Verdana"/>
                <a:cs typeface="Verdana"/>
                <a:sym typeface="Verdana"/>
              </a:rPr>
              <a:t>cloud point</a:t>
            </a:r>
            <a:r>
              <a:rPr lang="en-GB" sz="1100">
                <a:latin typeface="Verdana"/>
                <a:ea typeface="Verdana"/>
                <a:cs typeface="Verdana"/>
                <a:sym typeface="Verdana"/>
              </a:rPr>
              <a:t> data, generation of the Extrinsic Calibration Matrix and evaluation of the error metrics, using the ICP algorithm.</a:t>
            </a:r>
            <a:endParaRPr b="0" i="0" sz="1100" u="none" cap="none" strike="noStrike">
              <a:solidFill>
                <a:srgbClr val="000000"/>
              </a:solidFill>
              <a:latin typeface="Verdana"/>
              <a:ea typeface="Verdana"/>
              <a:cs typeface="Verdana"/>
              <a:sym typeface="Verdana"/>
            </a:endParaRPr>
          </a:p>
          <a:p>
            <a:pPr indent="0" lvl="0" marL="0" marR="0" rtl="0" algn="l">
              <a:lnSpc>
                <a:spcPct val="115000"/>
              </a:lnSpc>
              <a:spcBef>
                <a:spcPts val="0"/>
              </a:spcBef>
              <a:spcAft>
                <a:spcPts val="0"/>
              </a:spcAft>
              <a:buClr>
                <a:srgbClr val="000000"/>
              </a:buClr>
              <a:buSzPts val="1100"/>
              <a:buFont typeface="Arial"/>
              <a:buNone/>
            </a:pPr>
            <a:r>
              <a:rPr b="0" i="0" lang="en-GB" sz="1300" u="none" cap="none" strike="noStrike">
                <a:solidFill>
                  <a:srgbClr val="000000"/>
                </a:solidFill>
                <a:latin typeface="Verdana"/>
                <a:ea typeface="Verdana"/>
                <a:cs typeface="Verdana"/>
                <a:sym typeface="Verdana"/>
              </a:rPr>
              <a:t>Additional Goals </a:t>
            </a:r>
            <a:endParaRPr b="0" i="0" sz="1300" u="none" cap="none" strike="noStrike">
              <a:solidFill>
                <a:srgbClr val="000000"/>
              </a:solidFill>
              <a:latin typeface="Arial"/>
              <a:ea typeface="Arial"/>
              <a:cs typeface="Arial"/>
              <a:sym typeface="Arial"/>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Applying the achieved data and configuration files to maneuver the vehicle Localization and Navigation.</a:t>
            </a:r>
            <a:endParaRPr b="0" i="0" sz="1100" u="none" cap="none" strike="noStrike">
              <a:solidFill>
                <a:srgbClr val="000000"/>
              </a:solidFill>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Calibration with other sensors(IMU and RADAR).</a:t>
            </a:r>
            <a:endParaRPr sz="1100">
              <a:latin typeface="Verdana"/>
              <a:ea typeface="Verdana"/>
              <a:cs typeface="Verdana"/>
              <a:sym typeface="Verdana"/>
            </a:endParaRPr>
          </a:p>
          <a:p>
            <a:pPr indent="-215900" lvl="0" marL="215900" marR="0" rtl="0" algn="l">
              <a:lnSpc>
                <a:spcPct val="115000"/>
              </a:lnSpc>
              <a:spcBef>
                <a:spcPts val="0"/>
              </a:spcBef>
              <a:spcAft>
                <a:spcPts val="0"/>
              </a:spcAft>
              <a:buClr>
                <a:srgbClr val="000000"/>
              </a:buClr>
              <a:buSzPts val="1100"/>
              <a:buFont typeface="Arial"/>
              <a:buChar char="•"/>
            </a:pPr>
            <a:r>
              <a:rPr lang="en-GB" sz="1100">
                <a:latin typeface="Verdana"/>
                <a:ea typeface="Verdana"/>
                <a:cs typeface="Verdana"/>
                <a:sym typeface="Verdana"/>
              </a:rPr>
              <a:t>Fine-tune Calibration data, base on different sensor’s placement scenarios and vehicle orientation.</a:t>
            </a:r>
            <a:endParaRPr sz="1100">
              <a:latin typeface="Verdana"/>
              <a:ea typeface="Verdana"/>
              <a:cs typeface="Verdana"/>
              <a:sym typeface="Verdana"/>
            </a:endParaRPr>
          </a:p>
          <a:p>
            <a:pPr indent="0" lvl="0" marL="0" marR="0" rtl="0" algn="l">
              <a:lnSpc>
                <a:spcPct val="100000"/>
              </a:lnSpc>
              <a:spcBef>
                <a:spcPts val="0"/>
              </a:spcBef>
              <a:spcAft>
                <a:spcPts val="0"/>
              </a:spcAft>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
        <p:nvSpPr>
          <p:cNvPr id="110" name="Google Shape;110;p24"/>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5"/>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rPr b="0" i="0" lang="en-GB" sz="1100" u="none" cap="none" strike="noStrike">
                <a:solidFill>
                  <a:srgbClr val="000000"/>
                </a:solidFill>
                <a:latin typeface="Verdana"/>
                <a:ea typeface="Verdana"/>
                <a:cs typeface="Verdana"/>
                <a:sym typeface="Verdana"/>
              </a:rPr>
              <a:t>Gant Chart  - Milestones and Activities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116" name="Google Shape;116;p25"/>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17" name="Google Shape;117;p25"/>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Project Plan (Clearly mention milestone for objectives under each reviews)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23" name="Google Shape;123;p26"/>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Literature Survey</a:t>
            </a:r>
            <a:endParaRPr b="0" i="0" sz="1100" u="none" cap="none" strike="noStrike">
              <a:solidFill>
                <a:srgbClr val="000000"/>
              </a:solidFill>
              <a:latin typeface="Arial"/>
              <a:ea typeface="Arial"/>
              <a:cs typeface="Arial"/>
              <a:sym typeface="Arial"/>
            </a:endParaRPr>
          </a:p>
        </p:txBody>
      </p:sp>
      <p:sp>
        <p:nvSpPr>
          <p:cNvPr id="124" name="Google Shape;124;p26"/>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Key Publications </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Google scholar research best 6-8 papers </a:t>
            </a:r>
            <a:endParaRPr b="0" i="0" sz="110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Key Resources – Whitepaper| Application Notes |  Datasheet| Others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Existing Implementations – Products| Opensource| GitHub etc </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7"/>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30" name="Google Shape;130;p27"/>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Architecture  </a:t>
            </a:r>
            <a:endParaRPr b="0" i="0" sz="1100" u="none" cap="none" strike="noStrike">
              <a:solidFill>
                <a:srgbClr val="000000"/>
              </a:solidFill>
              <a:latin typeface="Arial"/>
              <a:ea typeface="Arial"/>
              <a:cs typeface="Arial"/>
              <a:sym typeface="Arial"/>
            </a:endParaRPr>
          </a:p>
        </p:txBody>
      </p:sp>
      <p:sp>
        <p:nvSpPr>
          <p:cNvPr id="131" name="Google Shape;131;p27"/>
          <p:cNvSpPr txBox="1"/>
          <p:nvPr/>
        </p:nvSpPr>
        <p:spPr>
          <a:xfrm>
            <a:off x="339213" y="597672"/>
            <a:ext cx="4321200" cy="43017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lang="en-GB" sz="1100">
                <a:latin typeface="Verdana"/>
                <a:ea typeface="Verdana"/>
                <a:cs typeface="Verdana"/>
                <a:sym typeface="Verdana"/>
              </a:rPr>
              <a:t>Structural Diagram</a:t>
            </a:r>
            <a:endParaRPr b="0" i="0" sz="1100" u="none" cap="none" strike="noStrike">
              <a:solidFill>
                <a:srgbClr val="000000"/>
              </a:solidFill>
              <a:latin typeface="Verdana"/>
              <a:ea typeface="Verdana"/>
              <a:cs typeface="Verdana"/>
              <a:sym typeface="Verdana"/>
            </a:endParaRPr>
          </a:p>
        </p:txBody>
      </p:sp>
      <p:sp>
        <p:nvSpPr>
          <p:cNvPr id="132" name="Google Shape;132;p27"/>
          <p:cNvSpPr txBox="1"/>
          <p:nvPr/>
        </p:nvSpPr>
        <p:spPr>
          <a:xfrm>
            <a:off x="4660491" y="567836"/>
            <a:ext cx="4321278"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900"/>
              <a:buFont typeface="Arial"/>
              <a:buNone/>
            </a:pPr>
            <a:r>
              <a:rPr b="0" i="0" lang="en-GB" sz="900" u="none" cap="none" strike="noStrike">
                <a:solidFill>
                  <a:srgbClr val="000000"/>
                </a:solidFill>
                <a:latin typeface="Verdana"/>
                <a:ea typeface="Verdana"/>
                <a:cs typeface="Verdana"/>
                <a:sym typeface="Verdana"/>
              </a:rPr>
              <a:t>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38" name="Google Shape;138;p28"/>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Use Cases &amp; Testing</a:t>
            </a:r>
            <a:endParaRPr b="0" i="0" sz="1100" u="none" cap="none" strike="noStrike">
              <a:solidFill>
                <a:srgbClr val="000000"/>
              </a:solidFill>
              <a:latin typeface="Arial"/>
              <a:ea typeface="Arial"/>
              <a:cs typeface="Arial"/>
              <a:sym typeface="Arial"/>
            </a:endParaRPr>
          </a:p>
        </p:txBody>
      </p:sp>
      <p:sp>
        <p:nvSpPr>
          <p:cNvPr id="139" name="Google Shape;139;p28"/>
          <p:cNvSpPr txBox="1"/>
          <p:nvPr/>
        </p:nvSpPr>
        <p:spPr>
          <a:xfrm>
            <a:off x="339213" y="591072"/>
            <a:ext cx="4321278"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Use Cases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Verdana"/>
              <a:ea typeface="Verdana"/>
              <a:cs typeface="Verdana"/>
              <a:sym typeface="Verdana"/>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Verdana"/>
              <a:ea typeface="Verdana"/>
              <a:cs typeface="Verdana"/>
              <a:sym typeface="Verdana"/>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a:t>
            </a:r>
            <a:endParaRPr b="0" i="0" sz="110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
        <p:nvSpPr>
          <p:cNvPr id="140" name="Google Shape;140;p28"/>
          <p:cNvSpPr txBox="1"/>
          <p:nvPr/>
        </p:nvSpPr>
        <p:spPr>
          <a:xfrm>
            <a:off x="4660491" y="567836"/>
            <a:ext cx="4321278"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Test Cases </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Verdana"/>
                <a:ea typeface="Verdana"/>
                <a:cs typeface="Verdana"/>
                <a:sym typeface="Verdana"/>
              </a:rPr>
              <a:t>XX</a:t>
            </a:r>
            <a:endParaRPr b="0" i="0" sz="110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9"/>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46" name="Google Shape;146;p29"/>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Implementation and Results – Iteration 1 </a:t>
            </a:r>
            <a:endParaRPr b="0" i="0" sz="1100" u="none" cap="none" strike="noStrike">
              <a:solidFill>
                <a:srgbClr val="000000"/>
              </a:solidFill>
              <a:latin typeface="Arial"/>
              <a:ea typeface="Arial"/>
              <a:cs typeface="Arial"/>
              <a:sym typeface="Arial"/>
            </a:endParaRPr>
          </a:p>
        </p:txBody>
      </p:sp>
      <p:sp>
        <p:nvSpPr>
          <p:cNvPr id="147" name="Google Shape;147;p29"/>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Iteration 1 : Results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30"/>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53" name="Google Shape;153;p30"/>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Implementation and Results – Iteration 2 </a:t>
            </a:r>
            <a:endParaRPr b="0" i="0" sz="1100" u="none" cap="none" strike="noStrike">
              <a:solidFill>
                <a:srgbClr val="000000"/>
              </a:solidFill>
              <a:latin typeface="Arial"/>
              <a:ea typeface="Arial"/>
              <a:cs typeface="Arial"/>
              <a:sym typeface="Arial"/>
            </a:endParaRPr>
          </a:p>
        </p:txBody>
      </p:sp>
      <p:sp>
        <p:nvSpPr>
          <p:cNvPr id="154" name="Google Shape;154;p30"/>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Iteration : Results + Validation against the use cases and test cases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1"/>
          <p:cNvSpPr txBox="1"/>
          <p:nvPr>
            <p:ph idx="12" type="sldNum"/>
          </p:nvPr>
        </p:nvSpPr>
        <p:spPr>
          <a:xfrm>
            <a:off x="7086599" y="4869656"/>
            <a:ext cx="2057400" cy="273844"/>
          </a:xfrm>
          <a:prstGeom prst="rect">
            <a:avLst/>
          </a:prstGeom>
          <a:noFill/>
          <a:ln>
            <a:noFill/>
          </a:ln>
        </p:spPr>
        <p:txBody>
          <a:bodyPr anchorCtr="0" anchor="ctr" bIns="34275" lIns="68575" spcFirstLastPara="1" rIns="68575" wrap="square" tIns="34275">
            <a:noAutofit/>
          </a:bodyPr>
          <a:lstStyle/>
          <a:p>
            <a:pPr indent="0" lvl="0" marL="0" rtl="0" algn="r">
              <a:lnSpc>
                <a:spcPct val="100000"/>
              </a:lnSpc>
              <a:spcBef>
                <a:spcPts val="0"/>
              </a:spcBef>
              <a:spcAft>
                <a:spcPts val="0"/>
              </a:spcAft>
              <a:buSzPts val="900"/>
              <a:buNone/>
            </a:pPr>
            <a:fld id="{00000000-1234-1234-1234-123412341234}" type="slidenum">
              <a:rPr lang="en-GB"/>
              <a:t>‹#›</a:t>
            </a:fld>
            <a:endParaRPr/>
          </a:p>
        </p:txBody>
      </p:sp>
      <p:sp>
        <p:nvSpPr>
          <p:cNvPr id="160" name="Google Shape;160;p31"/>
          <p:cNvSpPr txBox="1"/>
          <p:nvPr/>
        </p:nvSpPr>
        <p:spPr>
          <a:xfrm>
            <a:off x="750093" y="174206"/>
            <a:ext cx="7886700" cy="370393"/>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rgbClr val="000000"/>
                </a:solidFill>
                <a:latin typeface="Montserrat"/>
                <a:ea typeface="Montserrat"/>
                <a:cs typeface="Montserrat"/>
                <a:sym typeface="Montserrat"/>
              </a:rPr>
              <a:t>Implementation and Results – Iteration 3 (Optional)</a:t>
            </a:r>
            <a:endParaRPr b="0" i="0" sz="1100" u="none" cap="none" strike="noStrike">
              <a:solidFill>
                <a:srgbClr val="000000"/>
              </a:solidFill>
              <a:latin typeface="Arial"/>
              <a:ea typeface="Arial"/>
              <a:cs typeface="Arial"/>
              <a:sym typeface="Arial"/>
            </a:endParaRPr>
          </a:p>
        </p:txBody>
      </p:sp>
      <p:sp>
        <p:nvSpPr>
          <p:cNvPr id="161" name="Google Shape;161;p31"/>
          <p:cNvSpPr txBox="1"/>
          <p:nvPr/>
        </p:nvSpPr>
        <p:spPr>
          <a:xfrm>
            <a:off x="339212" y="653649"/>
            <a:ext cx="8495071" cy="4301821"/>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Verdana"/>
                <a:ea typeface="Verdana"/>
                <a:cs typeface="Verdana"/>
                <a:sym typeface="Verdana"/>
              </a:rPr>
              <a:t>Iteration : Results + Validation against the use cases and test cases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152400" lvl="0" marL="21590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