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412" autoAdjust="0"/>
  </p:normalViewPr>
  <p:slideViewPr>
    <p:cSldViewPr snapToGrid="0">
      <p:cViewPr varScale="1">
        <p:scale>
          <a:sx n="48" d="100"/>
          <a:sy n="48" d="100"/>
        </p:scale>
        <p:origin x="67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5B2E-2CDB-4A4D-9390-923B4016A6F5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7D404-6E2C-454F-AD78-BB010A7E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6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topic is about count, min, max, avg, sum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7D404-6E2C-454F-AD78-BB010A7ECA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85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 – returns the total number of values in a field, works on any data type.</a:t>
            </a:r>
          </a:p>
          <a:p>
            <a:r>
              <a:rPr lang="en-US" dirty="0"/>
              <a:t>Min – returns the smallest value in the table</a:t>
            </a:r>
          </a:p>
          <a:p>
            <a:r>
              <a:rPr lang="en-US" dirty="0"/>
              <a:t>Max – returns the largest value in the table</a:t>
            </a:r>
          </a:p>
          <a:p>
            <a:r>
              <a:rPr lang="en-US" dirty="0"/>
              <a:t>Sum – returns the sum of all the values in the column.</a:t>
            </a:r>
          </a:p>
          <a:p>
            <a:r>
              <a:rPr lang="en-US" dirty="0"/>
              <a:t>Avg – Returns the average of the values in the column.</a:t>
            </a:r>
          </a:p>
          <a:p>
            <a:r>
              <a:rPr lang="en-US" dirty="0"/>
              <a:t>First – returns the first value of the column</a:t>
            </a:r>
          </a:p>
          <a:p>
            <a:r>
              <a:rPr lang="en-US" dirty="0"/>
              <a:t>Last – returns the last value of </a:t>
            </a:r>
            <a:r>
              <a:rPr lang="en-US"/>
              <a:t>the column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7D404-6E2C-454F-AD78-BB010A7ECA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0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CA1-A0D0-464C-B87A-9D6466A1575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04C-B203-4CB2-B8EA-01AE521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CA1-A0D0-464C-B87A-9D6466A1575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04C-B203-4CB2-B8EA-01AE521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8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CA1-A0D0-464C-B87A-9D6466A1575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04C-B203-4CB2-B8EA-01AE521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42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CA1-A0D0-464C-B87A-9D6466A1575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04C-B203-4CB2-B8EA-01AE521511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85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CA1-A0D0-464C-B87A-9D6466A1575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04C-B203-4CB2-B8EA-01AE521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48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CA1-A0D0-464C-B87A-9D6466A1575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04C-B203-4CB2-B8EA-01AE521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3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CA1-A0D0-464C-B87A-9D6466A1575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04C-B203-4CB2-B8EA-01AE521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35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CA1-A0D0-464C-B87A-9D6466A1575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04C-B203-4CB2-B8EA-01AE521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2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CA1-A0D0-464C-B87A-9D6466A1575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04C-B203-4CB2-B8EA-01AE521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5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CA1-A0D0-464C-B87A-9D6466A1575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04C-B203-4CB2-B8EA-01AE521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4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CA1-A0D0-464C-B87A-9D6466A1575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04C-B203-4CB2-B8EA-01AE521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7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CA1-A0D0-464C-B87A-9D6466A1575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04C-B203-4CB2-B8EA-01AE521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9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CA1-A0D0-464C-B87A-9D6466A1575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04C-B203-4CB2-B8EA-01AE521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0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CA1-A0D0-464C-B87A-9D6466A1575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04C-B203-4CB2-B8EA-01AE521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4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CA1-A0D0-464C-B87A-9D6466A1575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04C-B203-4CB2-B8EA-01AE521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8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CA1-A0D0-464C-B87A-9D6466A1575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04C-B203-4CB2-B8EA-01AE521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4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CA1-A0D0-464C-B87A-9D6466A1575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04C-B203-4CB2-B8EA-01AE521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2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B4CA1-A0D0-464C-B87A-9D6466A1575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9304C-B203-4CB2-B8EA-01AE521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65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C070-FA99-4295-A4A0-EBD48AE8D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52AEC-5929-432F-8ECE-698212F47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1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0537F-E1E1-4539-A485-E9719D7D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1FD21-87D8-4116-BCB7-A8977889C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Performed in SQL.</a:t>
            </a:r>
          </a:p>
          <a:p>
            <a:r>
              <a:rPr lang="en-US" dirty="0"/>
              <a:t>Each function performs calculations.</a:t>
            </a:r>
          </a:p>
          <a:p>
            <a:r>
              <a:rPr lang="en-US" dirty="0"/>
              <a:t>Do not confuse with Analytical Functions.</a:t>
            </a:r>
          </a:p>
        </p:txBody>
      </p:sp>
    </p:spTree>
    <p:extLst>
      <p:ext uri="{BB962C8B-B14F-4D97-AF65-F5344CB8AC3E}">
        <p14:creationId xmlns:p14="http://schemas.microsoft.com/office/powerpoint/2010/main" val="408045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BDD9-DD79-4038-84D7-F425940AF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B82DD-182F-4F61-A49F-201A77A3B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COUNT(*)</a:t>
            </a:r>
          </a:p>
          <a:p>
            <a:r>
              <a:rPr lang="en-US" dirty="0"/>
              <a:t>MIN(*)</a:t>
            </a:r>
          </a:p>
          <a:p>
            <a:r>
              <a:rPr lang="en-US" dirty="0"/>
              <a:t>MAX(*)</a:t>
            </a:r>
          </a:p>
          <a:p>
            <a:r>
              <a:rPr lang="en-US" dirty="0"/>
              <a:t>SUM(*)</a:t>
            </a:r>
          </a:p>
          <a:p>
            <a:r>
              <a:rPr lang="en-US" dirty="0"/>
              <a:t>AVG(*)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F19F03-E035-4754-B4B8-8F0B8BC8F0C5}"/>
              </a:ext>
            </a:extLst>
          </p:cNvPr>
          <p:cNvSpPr txBox="1">
            <a:spLocks/>
          </p:cNvSpPr>
          <p:nvPr/>
        </p:nvSpPr>
        <p:spPr>
          <a:xfrm>
            <a:off x="8178846" y="2096064"/>
            <a:ext cx="3088710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FIRST(*)</a:t>
            </a:r>
          </a:p>
          <a:p>
            <a:r>
              <a:rPr lang="en-US" dirty="0"/>
              <a:t>LAST(*)</a:t>
            </a:r>
          </a:p>
        </p:txBody>
      </p:sp>
    </p:spTree>
    <p:extLst>
      <p:ext uri="{BB962C8B-B14F-4D97-AF65-F5344CB8AC3E}">
        <p14:creationId xmlns:p14="http://schemas.microsoft.com/office/powerpoint/2010/main" val="839340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79</TotalTime>
  <Words>132</Words>
  <Application>Microsoft Office PowerPoint</Application>
  <PresentationFormat>Widescreen</PresentationFormat>
  <Paragraphs>23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Calibri</vt:lpstr>
      <vt:lpstr>Rockwell</vt:lpstr>
      <vt:lpstr>Damask</vt:lpstr>
      <vt:lpstr>Aggregate Functions</vt:lpstr>
      <vt:lpstr>What are Aggregate Functions</vt:lpstr>
      <vt:lpstr>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Aggregate Functions</dc:title>
  <dc:creator>Poh, Kenneth Chin</dc:creator>
  <cp:lastModifiedBy>Poh, Kenneth Chin</cp:lastModifiedBy>
  <cp:revision>1</cp:revision>
  <dcterms:created xsi:type="dcterms:W3CDTF">2021-07-30T17:40:01Z</dcterms:created>
  <dcterms:modified xsi:type="dcterms:W3CDTF">2021-07-30T18:59:58Z</dcterms:modified>
</cp:coreProperties>
</file>