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9" r:id="rId10"/>
    <p:sldId id="271" r:id="rId11"/>
    <p:sldId id="270" r:id="rId12"/>
    <p:sldId id="268" r:id="rId13"/>
    <p:sldId id="272" r:id="rId14"/>
    <p:sldId id="273" r:id="rId15"/>
    <p:sldId id="274" r:id="rId16"/>
    <p:sldId id="276" r:id="rId17"/>
    <p:sldId id="277" r:id="rId18"/>
    <p:sldId id="278" r:id="rId19"/>
    <p:sldId id="283" r:id="rId20"/>
    <p:sldId id="285" r:id="rId21"/>
    <p:sldId id="279" r:id="rId22"/>
    <p:sldId id="284" r:id="rId23"/>
    <p:sldId id="286" r:id="rId24"/>
    <p:sldId id="282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4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6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5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9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8C85-95BB-442E-8BE9-DE83DDFADDD1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94A0-1935-452C-970A-26573D00B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4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W.A.P to find the greatest of 3 given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(a&gt;b &amp;&amp; a&gt;c)?</a:t>
            </a:r>
            <a:r>
              <a:rPr lang="en-US" dirty="0" err="1" smtClean="0"/>
              <a:t>cout</a:t>
            </a:r>
            <a:r>
              <a:rPr lang="en-US" dirty="0" smtClean="0"/>
              <a:t>&lt;&lt;“a is greater”:(b&gt;a &amp;&amp; b&gt;c)?</a:t>
            </a:r>
            <a:r>
              <a:rPr lang="en-US" dirty="0" err="1" smtClean="0"/>
              <a:t>cout</a:t>
            </a:r>
            <a:r>
              <a:rPr lang="en-US" dirty="0" smtClean="0"/>
              <a:t>&lt;&lt;“b is greater”: </a:t>
            </a:r>
            <a:r>
              <a:rPr lang="en-US" dirty="0" err="1" smtClean="0"/>
              <a:t>cout</a:t>
            </a:r>
            <a:r>
              <a:rPr lang="en-US" dirty="0" smtClean="0"/>
              <a:t>&lt;&lt;“c is greater”;</a:t>
            </a:r>
          </a:p>
        </p:txBody>
      </p:sp>
    </p:spTree>
    <p:extLst>
      <p:ext uri="{BB962C8B-B14F-4D97-AF65-F5344CB8AC3E}">
        <p14:creationId xmlns:p14="http://schemas.microsoft.com/office/powerpoint/2010/main" val="39188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W.A.P to find the conversion of Fahrenheit into Celsius.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c= (5/9)*(F-32);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W.A.P to find the conversion of   Celsius into Fahrenheit.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0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W.A.P to find the Simple interest.</a:t>
            </a:r>
          </a:p>
          <a:p>
            <a:pPr marL="0" indent="0">
              <a:buNone/>
            </a:pPr>
            <a:r>
              <a:rPr lang="en-US" dirty="0" smtClean="0"/>
              <a:t>Hint: s=</a:t>
            </a:r>
            <a:r>
              <a:rPr lang="en-US" dirty="0" err="1" smtClean="0"/>
              <a:t>pnr</a:t>
            </a:r>
            <a:r>
              <a:rPr lang="en-US" dirty="0" smtClean="0"/>
              <a:t>/100;</a:t>
            </a:r>
          </a:p>
          <a:p>
            <a:pPr marL="0" indent="0">
              <a:buNone/>
            </a:pPr>
            <a:r>
              <a:rPr lang="en-US" dirty="0" smtClean="0"/>
              <a:t>W.A.P to find the Compound interest.</a:t>
            </a:r>
          </a:p>
          <a:p>
            <a:pPr marL="0" indent="0">
              <a:buNone/>
            </a:pPr>
            <a:r>
              <a:rPr lang="en-US" dirty="0" smtClean="0"/>
              <a:t>Hint: </a:t>
            </a:r>
            <a:r>
              <a:rPr lang="pt-BR" dirty="0"/>
              <a:t> A = </a:t>
            </a:r>
            <a:r>
              <a:rPr lang="pt-BR" b="1" dirty="0"/>
              <a:t>P</a:t>
            </a:r>
            <a:r>
              <a:rPr lang="pt-BR" dirty="0"/>
              <a:t> ( 1 </a:t>
            </a:r>
            <a:r>
              <a:rPr lang="pt-BR"/>
              <a:t>+ </a:t>
            </a:r>
            <a:r>
              <a:rPr lang="pt-BR" smtClean="0"/>
              <a:t>r/100 </a:t>
            </a:r>
            <a:r>
              <a:rPr lang="pt-BR" dirty="0"/>
              <a:t>)</a:t>
            </a:r>
            <a:r>
              <a:rPr lang="pt-BR"/>
              <a:t> </a:t>
            </a:r>
            <a:r>
              <a:rPr lang="pt-BR" baseline="30000" smtClean="0"/>
              <a:t>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4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W.A.P to generate an employee pay slip </a:t>
            </a:r>
            <a:r>
              <a:rPr lang="en-US" sz="3200" u="sng" dirty="0" smtClean="0">
                <a:solidFill>
                  <a:srgbClr val="FF0000"/>
                </a:solidFill>
              </a:rPr>
              <a:t>(BS- Basic salary)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HRA= 8% of BS</a:t>
            </a:r>
          </a:p>
          <a:p>
            <a:r>
              <a:rPr lang="en-US" dirty="0" smtClean="0"/>
              <a:t>PF=5% of BS</a:t>
            </a:r>
          </a:p>
          <a:p>
            <a:r>
              <a:rPr lang="en-US" dirty="0" smtClean="0"/>
              <a:t>TA = 7% of BS</a:t>
            </a:r>
          </a:p>
          <a:p>
            <a:r>
              <a:rPr lang="en-US" dirty="0" smtClean="0"/>
              <a:t>DA= 16.2% of BS</a:t>
            </a:r>
          </a:p>
          <a:p>
            <a:r>
              <a:rPr lang="en-US" dirty="0" smtClean="0"/>
              <a:t>Tax=10,000</a:t>
            </a:r>
          </a:p>
          <a:p>
            <a:r>
              <a:rPr lang="en-US" dirty="0" smtClean="0"/>
              <a:t>Bonus=8000</a:t>
            </a:r>
          </a:p>
          <a:p>
            <a:r>
              <a:rPr lang="en-US" dirty="0" smtClean="0"/>
              <a:t>Insurance=5000</a:t>
            </a:r>
          </a:p>
          <a:p>
            <a:r>
              <a:rPr lang="en-US" dirty="0" smtClean="0"/>
              <a:t>AL=</a:t>
            </a:r>
            <a:r>
              <a:rPr lang="en-US" dirty="0" err="1" smtClean="0"/>
              <a:t>TA+DA+Bonus+HRA</a:t>
            </a:r>
            <a:endParaRPr lang="en-US" dirty="0" smtClean="0"/>
          </a:p>
          <a:p>
            <a:r>
              <a:rPr lang="en-US" dirty="0" smtClean="0"/>
              <a:t>DED=</a:t>
            </a:r>
            <a:r>
              <a:rPr lang="en-US" dirty="0" err="1" smtClean="0"/>
              <a:t>PF+Tax+Insurance</a:t>
            </a:r>
            <a:endParaRPr lang="en-US" dirty="0" smtClean="0"/>
          </a:p>
          <a:p>
            <a:r>
              <a:rPr lang="en-US" dirty="0" smtClean="0"/>
              <a:t>Net salary= AL+BS-DED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W.A.P to swap two variable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if a=50 and b=75</a:t>
            </a:r>
          </a:p>
          <a:p>
            <a:pPr marL="0" indent="0">
              <a:buNone/>
            </a:pPr>
            <a:r>
              <a:rPr lang="en-US" dirty="0" smtClean="0"/>
              <a:t>Then after swapping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a=75, b=50;</a:t>
            </a:r>
          </a:p>
          <a:p>
            <a:pPr marL="0" indent="0">
              <a:buNone/>
            </a:pPr>
            <a:r>
              <a:rPr lang="en-US" dirty="0" smtClean="0"/>
              <a:t>Hint: you can use a third variable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Modular program</a:t>
            </a:r>
          </a:p>
          <a:p>
            <a:r>
              <a:rPr lang="en-US" dirty="0" smtClean="0"/>
              <a:t>Characteristics of a good program.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setw</a:t>
            </a:r>
            <a:r>
              <a:rPr lang="en-US" dirty="0" smtClean="0"/>
              <a:t> and </a:t>
            </a:r>
            <a:r>
              <a:rPr lang="en-US" dirty="0" err="1" smtClean="0"/>
              <a:t>setprecision</a:t>
            </a:r>
            <a:r>
              <a:rPr lang="en-US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These functions are available in the header file </a:t>
            </a:r>
          </a:p>
          <a:p>
            <a:pPr marL="0" indent="0" algn="ctr">
              <a:buNone/>
            </a:pPr>
            <a:r>
              <a:rPr lang="en-US" b="1" dirty="0" err="1" smtClean="0"/>
              <a:t>iomanip.h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setw</a:t>
            </a:r>
            <a:r>
              <a:rPr lang="en-US" dirty="0" smtClean="0">
                <a:sym typeface="Wingdings" pitchFamily="2" charset="2"/>
              </a:rPr>
              <a:t> sets the field width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</a:t>
            </a:r>
            <a:r>
              <a:rPr lang="en-US" dirty="0" err="1" smtClean="0">
                <a:sym typeface="Wingdings" pitchFamily="2" charset="2"/>
              </a:rPr>
              <a:t>setw</a:t>
            </a:r>
            <a:r>
              <a:rPr lang="en-US" dirty="0" smtClean="0">
                <a:sym typeface="Wingdings" pitchFamily="2" charset="2"/>
              </a:rPr>
              <a:t>(10)&lt;&lt;“BGSNPS”;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cout</a:t>
            </a:r>
            <a:r>
              <a:rPr lang="en-US" dirty="0">
                <a:sym typeface="Wingdings" pitchFamily="2" charset="2"/>
              </a:rPr>
              <a:t>&lt;&lt;</a:t>
            </a:r>
            <a:r>
              <a:rPr lang="en-US" dirty="0" err="1" smtClean="0">
                <a:sym typeface="Wingdings" pitchFamily="2" charset="2"/>
              </a:rPr>
              <a:t>setw</a:t>
            </a:r>
            <a:r>
              <a:rPr lang="en-US" dirty="0" smtClean="0">
                <a:sym typeface="Wingdings" pitchFamily="2" charset="2"/>
              </a:rPr>
              <a:t>(100)&lt;&lt;“</a:t>
            </a:r>
            <a:r>
              <a:rPr lang="en-US" dirty="0">
                <a:sym typeface="Wingdings" pitchFamily="2" charset="2"/>
              </a:rPr>
              <a:t>BGSNPS”;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289283"/>
            <a:ext cx="15121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BGSNPS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28056" y="5805264"/>
            <a:ext cx="3448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BGSNPS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0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setw</a:t>
            </a:r>
            <a:r>
              <a:rPr lang="en-US" dirty="0" smtClean="0"/>
              <a:t> and </a:t>
            </a:r>
            <a:r>
              <a:rPr lang="en-US" dirty="0" err="1" smtClean="0"/>
              <a:t>setprecisionfunctions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setprecision</a:t>
            </a:r>
            <a:r>
              <a:rPr lang="en-US" dirty="0" smtClean="0">
                <a:sym typeface="Wingdings" pitchFamily="2" charset="2"/>
              </a:rPr>
              <a:t> sets the decimal precision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</a:t>
            </a:r>
            <a:r>
              <a:rPr lang="en-US" dirty="0" err="1" smtClean="0">
                <a:sym typeface="Wingdings" pitchFamily="2" charset="2"/>
              </a:rPr>
              <a:t>setprecision</a:t>
            </a:r>
            <a:r>
              <a:rPr lang="en-US" dirty="0" smtClean="0">
                <a:sym typeface="Wingdings" pitchFamily="2" charset="2"/>
              </a:rPr>
              <a:t>(2)&lt;&lt;123.4567;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cout</a:t>
            </a:r>
            <a:r>
              <a:rPr lang="en-US" dirty="0">
                <a:sym typeface="Wingdings" pitchFamily="2" charset="2"/>
              </a:rPr>
              <a:t>&lt;&lt;</a:t>
            </a:r>
            <a:r>
              <a:rPr lang="en-US" smtClean="0">
                <a:sym typeface="Wingdings" pitchFamily="2" charset="2"/>
              </a:rPr>
              <a:t>setprecision(3</a:t>
            </a:r>
            <a:r>
              <a:rPr lang="en-US" dirty="0" smtClean="0">
                <a:sym typeface="Wingdings" pitchFamily="2" charset="2"/>
              </a:rPr>
              <a:t>)&lt;&lt;123.45675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79460" y="3284984"/>
            <a:ext cx="158037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123.45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8060" y="5157192"/>
            <a:ext cx="155177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123.456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79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 </a:t>
            </a:r>
            <a:r>
              <a:rPr lang="en-US" dirty="0" err="1" smtClean="0"/>
              <a:t>math.h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Contains all the mathematical functions like sin,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, tan, </a:t>
                </a:r>
                <a:r>
                  <a:rPr lang="en-US" dirty="0" err="1" smtClean="0"/>
                  <a:t>pow,sqrt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baseline="30000" dirty="0" smtClean="0"/>
                  <a:t>4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pow</a:t>
                </a:r>
                <a:r>
                  <a:rPr lang="en-US" dirty="0" smtClean="0">
                    <a:sym typeface="Wingdings" pitchFamily="2" charset="2"/>
                  </a:rPr>
                  <a:t>(3,4)</a:t>
                </a:r>
              </a:p>
              <a:p>
                <a:pPr marL="0" indent="0">
                  <a:buNone/>
                </a:pPr>
                <a:endParaRPr lang="en-US" baseline="30000" dirty="0" smtClean="0"/>
              </a:p>
              <a:p>
                <a:pPr marL="0" indent="0">
                  <a:buNone/>
                </a:pPr>
                <a:r>
                  <a:rPr lang="en-US" baseline="30000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25</m:t>
                        </m:r>
                      </m:e>
                    </m:rad>
                  </m:oMath>
                </a14:m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:r>
                  <a:rPr lang="en-US" dirty="0" err="1" smtClean="0">
                    <a:sym typeface="Wingdings" pitchFamily="2" charset="2"/>
                  </a:rPr>
                  <a:t>sqrt</a:t>
                </a:r>
                <a:r>
                  <a:rPr lang="en-US" dirty="0" smtClean="0">
                    <a:sym typeface="Wingdings" pitchFamily="2" charset="2"/>
                  </a:rPr>
                  <a:t>(25)</a:t>
                </a:r>
              </a:p>
              <a:p>
                <a:pPr marL="0" indent="0">
                  <a:buNone/>
                </a:pPr>
                <a:endParaRPr lang="en-US" baseline="30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baseline="30000" dirty="0" smtClean="0">
                    <a:sym typeface="Wingdings" pitchFamily="2" charset="2"/>
                  </a:rPr>
                  <a:t>Note: </a:t>
                </a:r>
                <a:r>
                  <a:rPr lang="en-US" baseline="30000" dirty="0" smtClean="0"/>
                  <a:t>   you have to include the </a:t>
                </a:r>
                <a:r>
                  <a:rPr lang="en-US" baseline="30000" dirty="0" err="1" smtClean="0"/>
                  <a:t>math.h</a:t>
                </a:r>
                <a:r>
                  <a:rPr lang="en-US" baseline="30000" dirty="0" smtClean="0"/>
                  <a:t> header file               </a:t>
                </a:r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 err="1" smtClean="0"/>
              <a:t>pgm</a:t>
            </a:r>
            <a:r>
              <a:rPr lang="en-IN" dirty="0" smtClean="0"/>
              <a:t> to calculate x</a:t>
            </a:r>
            <a:r>
              <a:rPr lang="en-IN" baseline="30000" dirty="0" smtClean="0"/>
              <a:t>2</a:t>
            </a:r>
            <a:r>
              <a:rPr lang="en-IN" dirty="0" smtClean="0"/>
              <a:t>+y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 </a:t>
            </a:r>
            <a:r>
              <a:rPr lang="en-IN" dirty="0" err="1"/>
              <a:t>int</a:t>
            </a:r>
            <a:r>
              <a:rPr lang="en-IN" dirty="0"/>
              <a:t>  </a:t>
            </a:r>
            <a:r>
              <a:rPr lang="en-IN" dirty="0" err="1" smtClean="0"/>
              <a:t>x,y,ans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&lt;&lt;“Enter value of x and y”;</a:t>
            </a:r>
          </a:p>
          <a:p>
            <a:pPr marL="0" indent="0">
              <a:buNone/>
            </a:pPr>
            <a:r>
              <a:rPr lang="en-IN" dirty="0" err="1"/>
              <a:t>cin</a:t>
            </a:r>
            <a:r>
              <a:rPr lang="en-IN" dirty="0"/>
              <a:t>&gt;&gt;x&gt;&gt;y;</a:t>
            </a:r>
          </a:p>
          <a:p>
            <a:pPr marL="0" indent="0">
              <a:buNone/>
            </a:pPr>
            <a:r>
              <a:rPr lang="en-IN" dirty="0" err="1"/>
              <a:t>ans</a:t>
            </a:r>
            <a:r>
              <a:rPr lang="en-IN" dirty="0"/>
              <a:t>= </a:t>
            </a:r>
            <a:r>
              <a:rPr lang="en-IN" dirty="0" err="1"/>
              <a:t>pow</a:t>
            </a:r>
            <a:r>
              <a:rPr lang="en-IN" dirty="0"/>
              <a:t>(x,2)+</a:t>
            </a:r>
            <a:r>
              <a:rPr lang="en-IN" dirty="0" err="1"/>
              <a:t>pow</a:t>
            </a:r>
            <a:r>
              <a:rPr lang="en-IN" dirty="0"/>
              <a:t>(y,2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&lt;&lt;“</a:t>
            </a:r>
            <a:r>
              <a:rPr lang="en-IN" dirty="0" err="1"/>
              <a:t>Ans</a:t>
            </a:r>
            <a:r>
              <a:rPr lang="en-IN" dirty="0"/>
              <a:t>=“&lt;&lt;</a:t>
            </a:r>
            <a:r>
              <a:rPr lang="en-IN" dirty="0" err="1"/>
              <a:t>ans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// Don’t do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pow</a:t>
            </a:r>
            <a:r>
              <a:rPr lang="en-IN" dirty="0" smtClean="0"/>
              <a:t>(x,2)+</a:t>
            </a:r>
            <a:r>
              <a:rPr lang="en-IN" dirty="0" err="1" smtClean="0"/>
              <a:t>pow</a:t>
            </a:r>
            <a:r>
              <a:rPr lang="en-IN" dirty="0" smtClean="0"/>
              <a:t>(y,2)  ---- bad </a:t>
            </a:r>
            <a:r>
              <a:rPr lang="en-IN" dirty="0" err="1" smtClean="0"/>
              <a:t>pgm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ASCII(American standard code for information interchange)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Total 256 symbols which include</a:t>
            </a:r>
          </a:p>
          <a:p>
            <a:pPr marL="0" indent="0">
              <a:buNone/>
            </a:pPr>
            <a:r>
              <a:rPr lang="en-US" dirty="0" smtClean="0"/>
              <a:t>A-Z</a:t>
            </a:r>
          </a:p>
          <a:p>
            <a:pPr marL="0" indent="0">
              <a:buNone/>
            </a:pPr>
            <a:r>
              <a:rPr lang="en-US" dirty="0" smtClean="0"/>
              <a:t>a-z</a:t>
            </a:r>
          </a:p>
          <a:p>
            <a:pPr marL="0" indent="0">
              <a:buNone/>
            </a:pPr>
            <a:r>
              <a:rPr lang="en-US" dirty="0" smtClean="0"/>
              <a:t>0-9</a:t>
            </a:r>
          </a:p>
          <a:p>
            <a:pPr marL="0" indent="0">
              <a:buNone/>
            </a:pPr>
            <a:r>
              <a:rPr lang="en-US" dirty="0" smtClean="0"/>
              <a:t>Special symbols</a:t>
            </a:r>
          </a:p>
        </p:txBody>
      </p:sp>
    </p:spTree>
    <p:extLst>
      <p:ext uri="{BB962C8B-B14F-4D97-AF65-F5344CB8AC3E}">
        <p14:creationId xmlns:p14="http://schemas.microsoft.com/office/powerpoint/2010/main" val="33241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goto</a:t>
            </a:r>
            <a:r>
              <a:rPr lang="en-IN" dirty="0" smtClean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makes the flow of control to move from one statement to another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 loop: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stmt1;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stmt2: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condition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goto</a:t>
            </a:r>
            <a:r>
              <a:rPr lang="en-IN" dirty="0" smtClean="0"/>
              <a:t> loop;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stmt3;</a:t>
            </a:r>
          </a:p>
        </p:txBody>
      </p:sp>
    </p:spTree>
    <p:extLst>
      <p:ext uri="{BB962C8B-B14F-4D97-AF65-F5344CB8AC3E}">
        <p14:creationId xmlns:p14="http://schemas.microsoft.com/office/powerpoint/2010/main" val="28932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229600" cy="61206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Program to evaluate the equation 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</a:p>
              <a:p>
                <a:r>
                  <a:rPr lang="en-US" dirty="0" smtClean="0"/>
                  <a:t>Program to evaluate the equation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dirty="0" smtClean="0"/>
                  <a:t>  + c </a:t>
                </a:r>
              </a:p>
              <a:p>
                <a:r>
                  <a:rPr lang="en-US" dirty="0" smtClean="0"/>
                  <a:t>Program to evaluate the equation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+5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 smtClean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𝑦𝑥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US" dirty="0" smtClean="0"/>
                  <a:t>  Program to evaluate  b=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3000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229600" cy="6120680"/>
              </a:xfrm>
              <a:blipFill rotWithShape="1">
                <a:blip r:embed="rId2"/>
                <a:stretch>
                  <a:fillRect l="-1926" t="-1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120680"/>
          </a:xfrm>
        </p:spPr>
        <p:txBody>
          <a:bodyPr>
            <a:normAutofit/>
          </a:bodyPr>
          <a:lstStyle/>
          <a:p>
            <a:r>
              <a:rPr lang="en-IN" dirty="0" smtClean="0"/>
              <a:t>Program to evaluate the equation</a:t>
            </a:r>
          </a:p>
          <a:p>
            <a:pPr marL="0" indent="0">
              <a:buNone/>
            </a:pPr>
            <a:r>
              <a:rPr lang="en-IN" dirty="0" smtClean="0"/>
              <a:t>  1</a:t>
            </a:r>
            <a:r>
              <a:rPr lang="en-IN" baseline="30000" dirty="0" smtClean="0"/>
              <a:t>n</a:t>
            </a:r>
            <a:r>
              <a:rPr lang="en-IN" dirty="0" smtClean="0"/>
              <a:t>+2</a:t>
            </a:r>
            <a:r>
              <a:rPr lang="en-IN" baseline="30000" dirty="0" smtClean="0"/>
              <a:t>n</a:t>
            </a:r>
            <a:r>
              <a:rPr lang="en-IN" dirty="0" smtClean="0"/>
              <a:t>+3</a:t>
            </a:r>
            <a:r>
              <a:rPr lang="en-IN" baseline="30000" dirty="0"/>
              <a:t>n</a:t>
            </a:r>
            <a:r>
              <a:rPr lang="en-IN" dirty="0" smtClean="0"/>
              <a:t>+……..</a:t>
            </a:r>
            <a:r>
              <a:rPr lang="en-IN" dirty="0" err="1" smtClean="0"/>
              <a:t>X</a:t>
            </a:r>
            <a:r>
              <a:rPr lang="en-IN" baseline="30000" dirty="0" err="1" smtClean="0"/>
              <a:t>n</a:t>
            </a:r>
            <a:endParaRPr lang="en-IN" baseline="30000" dirty="0" smtClean="0"/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3498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229600" cy="6120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Program to evaluate the equation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1</a:t>
                </a:r>
                <a:r>
                  <a:rPr lang="en-IN" baseline="30000" dirty="0" smtClean="0"/>
                  <a:t>n</a:t>
                </a:r>
                <a:r>
                  <a:rPr lang="en-IN" dirty="0" smtClean="0"/>
                  <a:t>+2</a:t>
                </a:r>
                <a:r>
                  <a:rPr lang="en-IN" baseline="30000" dirty="0" smtClean="0"/>
                  <a:t>n</a:t>
                </a:r>
                <a:r>
                  <a:rPr lang="en-IN" dirty="0" smtClean="0"/>
                  <a:t>+3</a:t>
                </a:r>
                <a:r>
                  <a:rPr lang="en-IN" baseline="30000" dirty="0"/>
                  <a:t>n</a:t>
                </a:r>
                <a:r>
                  <a:rPr lang="en-IN" dirty="0" smtClean="0"/>
                  <a:t>+……..</a:t>
                </a:r>
                <a:r>
                  <a:rPr lang="en-IN" dirty="0" err="1" smtClean="0"/>
                  <a:t>X</a:t>
                </a:r>
                <a:r>
                  <a:rPr lang="en-IN" baseline="30000" dirty="0" err="1" smtClean="0"/>
                  <a:t>n</a:t>
                </a:r>
                <a:endParaRPr lang="en-IN" baseline="30000" dirty="0" smtClean="0"/>
              </a:p>
              <a:p>
                <a:pPr marL="0" indent="0">
                  <a:buNone/>
                </a:pPr>
                <a:endParaRPr lang="en-IN" baseline="30000" dirty="0"/>
              </a:p>
              <a:p>
                <a:r>
                  <a:rPr lang="en-IN" dirty="0"/>
                  <a:t>Program to </a:t>
                </a:r>
                <a:r>
                  <a:rPr lang="en-IN" dirty="0" smtClean="0"/>
                  <a:t>evaluate the expression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000" b="1" i="1">
                            <a:latin typeface="Cambria Math"/>
                          </a:rPr>
                          <m:t>𝟐</m:t>
                        </m:r>
                        <m:r>
                          <a:rPr lang="en-US" sz="4000" b="1" i="1">
                            <a:latin typeface="Cambria Math"/>
                          </a:rPr>
                          <m:t>𝒂𝒃</m:t>
                        </m:r>
                      </m:e>
                    </m:rad>
                  </m:oMath>
                </a14:m>
                <a:r>
                  <a:rPr lang="en-IN" sz="4000" b="1" dirty="0" smtClean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4000" b="1" i="1" smtClean="0">
                            <a:latin typeface="Cambria Math"/>
                          </a:rPr>
                          <m:t>𝟑</m:t>
                        </m:r>
                        <m:r>
                          <a:rPr lang="en-US" sz="4000" b="1" i="1">
                            <a:latin typeface="Cambria Math"/>
                          </a:rPr>
                          <m:t>𝒂𝒃</m:t>
                        </m:r>
                      </m:e>
                    </m:rad>
                  </m:oMath>
                </a14:m>
                <a:r>
                  <a:rPr lang="en-IN" sz="4000" b="1" dirty="0" smtClean="0"/>
                  <a:t> +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4000" b="1" i="1" smtClean="0">
                            <a:latin typeface="Cambria Math"/>
                          </a:rPr>
                          <m:t>𝟒</m:t>
                        </m:r>
                        <m:r>
                          <a:rPr lang="en-US" sz="4000" b="1" i="1">
                            <a:latin typeface="Cambria Math"/>
                          </a:rPr>
                          <m:t>𝒂𝒃</m:t>
                        </m:r>
                      </m:e>
                    </m:rad>
                  </m:oMath>
                </a14:m>
                <a:r>
                  <a:rPr lang="en-IN" sz="4000" b="1" dirty="0" smtClean="0"/>
                  <a:t> + ………..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40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4000" b="1" i="1">
                            <a:latin typeface="Cambria Math"/>
                          </a:rPr>
                          <m:t>𝒂𝒃</m:t>
                        </m:r>
                      </m:e>
                    </m:rad>
                  </m:oMath>
                </a14:m>
                <a:endParaRPr lang="en-IN" b="1" dirty="0" smtClean="0"/>
              </a:p>
              <a:p>
                <a:r>
                  <a:rPr lang="en-IN" dirty="0"/>
                  <a:t>Program to evaluate the equation</a:t>
                </a:r>
              </a:p>
              <a:p>
                <a:pPr marL="0" indent="0">
                  <a:buNone/>
                </a:pPr>
                <a:r>
                  <a:rPr lang="en-IN" dirty="0"/>
                  <a:t>  1</a:t>
                </a:r>
                <a:r>
                  <a:rPr lang="en-IN" baseline="30000" dirty="0"/>
                  <a:t>n</a:t>
                </a:r>
                <a:r>
                  <a:rPr lang="en-IN" dirty="0"/>
                  <a:t>+2</a:t>
                </a:r>
                <a:r>
                  <a:rPr lang="en-IN" baseline="30000" dirty="0"/>
                  <a:t>n</a:t>
                </a:r>
                <a:r>
                  <a:rPr lang="en-IN" dirty="0"/>
                  <a:t>+3</a:t>
                </a:r>
                <a:r>
                  <a:rPr lang="en-IN" baseline="30000" dirty="0"/>
                  <a:t>n</a:t>
                </a:r>
                <a:r>
                  <a:rPr lang="en-IN" dirty="0"/>
                  <a:t>+……..</a:t>
                </a:r>
                <a:r>
                  <a:rPr lang="en-IN" dirty="0" err="1" smtClean="0"/>
                  <a:t>X</a:t>
                </a:r>
                <a:r>
                  <a:rPr lang="en-IN" baseline="30000" dirty="0" err="1" smtClean="0"/>
                  <a:t>n</a:t>
                </a:r>
                <a:endParaRPr lang="en-IN" dirty="0" smtClean="0"/>
              </a:p>
              <a:p>
                <a:r>
                  <a:rPr lang="en-IN" dirty="0" smtClean="0"/>
                  <a:t>Program to evaluate the expression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sz="5400" b="1" dirty="0" smtClean="0"/>
                  <a:t>1</a:t>
                </a:r>
                <a:r>
                  <a:rPr lang="en-IN" sz="5400" b="1" baseline="30000" dirty="0" smtClean="0"/>
                  <a:t>n</a:t>
                </a:r>
                <a:r>
                  <a:rPr lang="en-IN" sz="5400" b="1" dirty="0" smtClean="0"/>
                  <a:t>+2</a:t>
                </a:r>
                <a:r>
                  <a:rPr lang="en-IN" sz="5400" b="1" baseline="30000" dirty="0" smtClean="0"/>
                  <a:t>n-1</a:t>
                </a:r>
                <a:r>
                  <a:rPr lang="en-IN" sz="5400" b="1" dirty="0" smtClean="0"/>
                  <a:t>+3</a:t>
                </a:r>
                <a:r>
                  <a:rPr lang="en-IN" sz="5400" b="1" baseline="30000" dirty="0" smtClean="0"/>
                  <a:t>n-2</a:t>
                </a:r>
                <a:r>
                  <a:rPr lang="en-IN" sz="5400" b="1" dirty="0" smtClean="0"/>
                  <a:t>+……..</a:t>
                </a:r>
                <a:r>
                  <a:rPr lang="en-IN" sz="5400" b="1" dirty="0" err="1" smtClean="0"/>
                  <a:t>n</a:t>
                </a:r>
                <a:r>
                  <a:rPr lang="en-IN" sz="5400" b="1" baseline="30000" dirty="0" err="1" smtClean="0"/>
                  <a:t>n</a:t>
                </a:r>
                <a:r>
                  <a:rPr lang="en-IN" sz="5400" b="1" baseline="30000" dirty="0" smtClean="0"/>
                  <a:t>-n</a:t>
                </a:r>
                <a:endParaRPr lang="en-IN" sz="5400" b="1" baseline="30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229600" cy="6120680"/>
              </a:xfrm>
              <a:blipFill rotWithShape="1">
                <a:blip r:embed="rId2"/>
                <a:stretch>
                  <a:fillRect l="-4000" t="-2092" b="-7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Class Test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3129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623731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W.AP to read a character and display if it is digit or a special character.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evaluate the expression (x</a:t>
            </a:r>
            <a:r>
              <a:rPr lang="en-US" baseline="30000" dirty="0" smtClean="0"/>
              <a:t>2</a:t>
            </a:r>
            <a:r>
              <a:rPr lang="en-US" dirty="0" smtClean="0"/>
              <a:t>+y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4 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W.A.P to read capital letter and print the same letter in lower case.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 Enter a character : 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lower case character is f.</a:t>
            </a:r>
          </a:p>
          <a:p>
            <a:pPr marL="0" indent="0">
              <a:buNone/>
            </a:pPr>
            <a:r>
              <a:rPr lang="en-US" dirty="0" smtClean="0"/>
              <a:t>4. W.A.P to insert two numbers and display the greatest of the two numbers by its one’s digit,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 Num1 =456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Num</a:t>
            </a:r>
            <a:r>
              <a:rPr lang="en-US" dirty="0" smtClean="0"/>
              <a:t>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2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65	            a 97		048</a:t>
            </a:r>
          </a:p>
          <a:p>
            <a:r>
              <a:rPr lang="en-US" dirty="0" smtClean="0">
                <a:sym typeface="Wingdings" pitchFamily="2" charset="2"/>
              </a:rPr>
              <a:t>B66 		   b98		149</a:t>
            </a:r>
          </a:p>
          <a:p>
            <a:r>
              <a:rPr lang="en-US" dirty="0" smtClean="0">
                <a:sym typeface="Wingdings" pitchFamily="2" charset="2"/>
              </a:rPr>
              <a:t>:  :   :		   :  :   :		:  :   :</a:t>
            </a:r>
          </a:p>
          <a:p>
            <a:r>
              <a:rPr lang="en-US" dirty="0" smtClean="0">
                <a:sym typeface="Wingdings" pitchFamily="2" charset="2"/>
              </a:rPr>
              <a:t>Z90		   z122		957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Find the ASCII value of your name. Convert each value into 8bit binary.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1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Write a program to enter the character and display the ASCII value.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Enter the character :”;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a=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The ASCII value of :”&lt;&lt;</a:t>
            </a:r>
            <a:r>
              <a:rPr lang="en-US" dirty="0" err="1" smtClean="0"/>
              <a:t>ch</a:t>
            </a:r>
            <a:r>
              <a:rPr lang="en-US" dirty="0" smtClean="0"/>
              <a:t>&lt;&lt;“ character is:”&lt;&lt;a;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Write a program to enter the ASCII value from user and display the character.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Enter The ASCII value :”;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=a;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&lt;&lt;“The character is:”&lt;&lt;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7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W.A.P to accept a character from a user and check if it is a digit or not (use conditional operator)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&gt;=48 &amp;&amp; </a:t>
            </a:r>
            <a:r>
              <a:rPr lang="en-US" dirty="0" err="1" smtClean="0"/>
              <a:t>ch</a:t>
            </a:r>
            <a:r>
              <a:rPr lang="en-US" dirty="0" smtClean="0"/>
              <a:t>&lt;=57)?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&lt;&lt;“it is a digit “: </a:t>
            </a:r>
            <a:r>
              <a:rPr lang="en-US" dirty="0" err="1" smtClean="0"/>
              <a:t>cout</a:t>
            </a:r>
            <a:r>
              <a:rPr lang="en-US" dirty="0" smtClean="0"/>
              <a:t>&lt;&lt;“ It is not a digit”;</a:t>
            </a:r>
          </a:p>
        </p:txBody>
      </p:sp>
    </p:spTree>
    <p:extLst>
      <p:ext uri="{BB962C8B-B14F-4D97-AF65-F5344CB8AC3E}">
        <p14:creationId xmlns:p14="http://schemas.microsoft.com/office/powerpoint/2010/main" val="31968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W.A.P to check if the given character is upper case alphabet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&gt;=65 &amp;&amp; </a:t>
            </a:r>
            <a:r>
              <a:rPr lang="en-US" dirty="0" err="1" smtClean="0"/>
              <a:t>ch</a:t>
            </a:r>
            <a:r>
              <a:rPr lang="en-US" dirty="0" smtClean="0"/>
              <a:t>&lt;=90)?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&lt;&lt;“it is a upper case “: </a:t>
            </a:r>
            <a:r>
              <a:rPr lang="en-US" dirty="0" err="1" smtClean="0"/>
              <a:t>cout</a:t>
            </a:r>
            <a:r>
              <a:rPr lang="en-US" dirty="0" smtClean="0"/>
              <a:t>&lt;&lt;“ It is not upper case”;</a:t>
            </a:r>
          </a:p>
        </p:txBody>
      </p:sp>
    </p:spTree>
    <p:extLst>
      <p:ext uri="{BB962C8B-B14F-4D97-AF65-F5344CB8AC3E}">
        <p14:creationId xmlns:p14="http://schemas.microsoft.com/office/powerpoint/2010/main" val="15476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W.A.P to check if the given character is special character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&gt;=65 &amp;&amp; </a:t>
            </a:r>
            <a:r>
              <a:rPr lang="en-US" dirty="0" err="1" smtClean="0"/>
              <a:t>ch</a:t>
            </a:r>
            <a:r>
              <a:rPr lang="en-US" dirty="0" smtClean="0"/>
              <a:t>&lt;=90 ||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ch</a:t>
            </a:r>
            <a:r>
              <a:rPr lang="en-US" dirty="0" smtClean="0"/>
              <a:t>&gt;=97 &amp;&amp; </a:t>
            </a:r>
            <a:r>
              <a:rPr lang="en-US" dirty="0" err="1" smtClean="0"/>
              <a:t>ch</a:t>
            </a:r>
            <a:r>
              <a:rPr lang="en-US" dirty="0" smtClean="0"/>
              <a:t>&lt;=122 ||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ch</a:t>
            </a:r>
            <a:r>
              <a:rPr lang="en-US" dirty="0" smtClean="0"/>
              <a:t>&gt;=48 &amp;&amp; </a:t>
            </a:r>
            <a:r>
              <a:rPr lang="en-US" dirty="0" err="1" smtClean="0"/>
              <a:t>ch</a:t>
            </a:r>
            <a:r>
              <a:rPr lang="en-US" dirty="0" smtClean="0"/>
              <a:t>&lt;=57)?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&lt;&lt;“it is not a special character“: </a:t>
            </a:r>
            <a:r>
              <a:rPr lang="en-US" dirty="0" err="1" smtClean="0"/>
              <a:t>cout</a:t>
            </a:r>
            <a:r>
              <a:rPr lang="en-US" dirty="0" smtClean="0"/>
              <a:t>&lt;&lt;“ It is a special character”;</a:t>
            </a:r>
          </a:p>
        </p:txBody>
      </p:sp>
    </p:spTree>
    <p:extLst>
      <p:ext uri="{BB962C8B-B14F-4D97-AF65-F5344CB8AC3E}">
        <p14:creationId xmlns:p14="http://schemas.microsoft.com/office/powerpoint/2010/main" val="37990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W.A.P to check if the given number is single digit, double digit or 3-digit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&gt;=0 &amp;&amp; </a:t>
            </a:r>
            <a:r>
              <a:rPr lang="en-US" dirty="0" err="1" smtClean="0"/>
              <a:t>ch</a:t>
            </a:r>
            <a:r>
              <a:rPr lang="en-US" dirty="0" smtClean="0"/>
              <a:t>&lt;=9)?</a:t>
            </a:r>
            <a:r>
              <a:rPr lang="en-US" dirty="0" err="1" smtClean="0"/>
              <a:t>cout</a:t>
            </a:r>
            <a:r>
              <a:rPr lang="en-US" dirty="0" smtClean="0"/>
              <a:t>&lt;&lt;“Single digit”:(</a:t>
            </a:r>
            <a:r>
              <a:rPr lang="en-US" dirty="0" err="1" smtClean="0"/>
              <a:t>ch</a:t>
            </a:r>
            <a:r>
              <a:rPr lang="en-US" dirty="0" smtClean="0"/>
              <a:t>&gt;=10 &amp;&amp; </a:t>
            </a:r>
            <a:r>
              <a:rPr lang="en-US" dirty="0" err="1" smtClean="0"/>
              <a:t>ch</a:t>
            </a:r>
            <a:r>
              <a:rPr lang="en-US" dirty="0" smtClean="0"/>
              <a:t>&lt;=99) ? </a:t>
            </a: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&lt;&lt;“Double digit “: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ch</a:t>
            </a:r>
            <a:r>
              <a:rPr lang="en-US" dirty="0" smtClean="0">
                <a:sym typeface="Wingdings" pitchFamily="2" charset="2"/>
              </a:rPr>
              <a:t>&gt;=100 &amp;&amp; </a:t>
            </a:r>
            <a:r>
              <a:rPr lang="en-US" dirty="0" err="1" smtClean="0">
                <a:sym typeface="Wingdings" pitchFamily="2" charset="2"/>
              </a:rPr>
              <a:t>ch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=999)?</a:t>
            </a: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&lt;&lt;“3 digit”:</a:t>
            </a: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&lt;&lt;“More than 3 digit”;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7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926</Words>
  <Application>Microsoft Office PowerPoint</Application>
  <PresentationFormat>On-screen Show (4:3)</PresentationFormat>
  <Paragraphs>173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c++</vt:lpstr>
      <vt:lpstr>ASCII(American standard code for information interchange)</vt:lpstr>
      <vt:lpstr>PowerPoint Presentation</vt:lpstr>
      <vt:lpstr>Write a program to enter the character and display the ASCII value.</vt:lpstr>
      <vt:lpstr>Write a program to enter the ASCII value from user and display the character.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W.A.P to generate an employee pay slip (BS- Basic salary)</vt:lpstr>
      <vt:lpstr>W.A.P to swap two variable values</vt:lpstr>
      <vt:lpstr>Program Methodology</vt:lpstr>
      <vt:lpstr>setw and setprecision functions</vt:lpstr>
      <vt:lpstr>setw and setprecisionfunctions</vt:lpstr>
      <vt:lpstr>Header file math.h</vt:lpstr>
      <vt:lpstr>PowerPoint Presentation</vt:lpstr>
      <vt:lpstr>goto statement</vt:lpstr>
      <vt:lpstr>PowerPoint Presentation</vt:lpstr>
      <vt:lpstr>PowerPoint Presentation</vt:lpstr>
      <vt:lpstr>PowerPoint Presentation</vt:lpstr>
      <vt:lpstr>Class Test</vt:lpstr>
      <vt:lpstr>PowerPoint Presentation</vt:lpstr>
      <vt:lpstr>FLOWCHART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Babi</dc:creator>
  <cp:lastModifiedBy>Babi</cp:lastModifiedBy>
  <cp:revision>31</cp:revision>
  <dcterms:created xsi:type="dcterms:W3CDTF">2015-04-20T19:03:14Z</dcterms:created>
  <dcterms:modified xsi:type="dcterms:W3CDTF">2018-06-01T07:54:50Z</dcterms:modified>
</cp:coreProperties>
</file>