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7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1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7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0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8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0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D334-BC13-4CF9-94AB-253C35EFD4E6}" type="datetimeFigureOut">
              <a:rPr lang="en-IN" smtClean="0"/>
              <a:t>08-07-2016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E748-3D7F-44AD-8863-D876B554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85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Jump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continue statement : Is another jump statement. unlike break, it forces the next iteration in the loop to take place, skipping any code </a:t>
            </a:r>
            <a:r>
              <a:rPr lang="en-IN" dirty="0" err="1" smtClean="0"/>
              <a:t>inbetween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while(</a:t>
            </a:r>
            <a:r>
              <a:rPr lang="en-IN" dirty="0" err="1" smtClean="0"/>
              <a:t>cond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{stmt1;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if(</a:t>
            </a:r>
            <a:r>
              <a:rPr lang="en-IN" dirty="0" err="1" smtClean="0"/>
              <a:t>cond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continue;</a:t>
            </a:r>
          </a:p>
          <a:p>
            <a:pPr marL="0" indent="0">
              <a:buNone/>
            </a:pPr>
            <a:r>
              <a:rPr lang="en-IN" dirty="0" err="1" smtClean="0"/>
              <a:t>stmt</a:t>
            </a:r>
            <a:r>
              <a:rPr lang="en-IN" dirty="0" smtClean="0"/>
              <a:t> </a:t>
            </a:r>
            <a:r>
              <a:rPr lang="en-IN" dirty="0" smtClean="0"/>
              <a:t>2;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stmt3;</a:t>
            </a:r>
            <a:endParaRPr lang="en-IN" dirty="0"/>
          </a:p>
        </p:txBody>
      </p:sp>
      <p:sp>
        <p:nvSpPr>
          <p:cNvPr id="19" name="Freeform 18"/>
          <p:cNvSpPr/>
          <p:nvPr/>
        </p:nvSpPr>
        <p:spPr>
          <a:xfrm>
            <a:off x="2646218" y="2909455"/>
            <a:ext cx="1925782" cy="1440880"/>
          </a:xfrm>
          <a:custGeom>
            <a:avLst/>
            <a:gdLst>
              <a:gd name="connsiteX0" fmla="*/ 0 w 1925782"/>
              <a:gd name="connsiteY0" fmla="*/ 1427018 h 1440880"/>
              <a:gd name="connsiteX1" fmla="*/ 96982 w 1925782"/>
              <a:gd name="connsiteY1" fmla="*/ 1440872 h 1440880"/>
              <a:gd name="connsiteX2" fmla="*/ 1385455 w 1925782"/>
              <a:gd name="connsiteY2" fmla="*/ 1413163 h 1440880"/>
              <a:gd name="connsiteX3" fmla="*/ 1551709 w 1925782"/>
              <a:gd name="connsiteY3" fmla="*/ 1385454 h 1440880"/>
              <a:gd name="connsiteX4" fmla="*/ 1676400 w 1925782"/>
              <a:gd name="connsiteY4" fmla="*/ 1343890 h 1440880"/>
              <a:gd name="connsiteX5" fmla="*/ 1717964 w 1925782"/>
              <a:gd name="connsiteY5" fmla="*/ 1330036 h 1440880"/>
              <a:gd name="connsiteX6" fmla="*/ 1773382 w 1925782"/>
              <a:gd name="connsiteY6" fmla="*/ 1316181 h 1440880"/>
              <a:gd name="connsiteX7" fmla="*/ 1884218 w 1925782"/>
              <a:gd name="connsiteY7" fmla="*/ 1191490 h 1440880"/>
              <a:gd name="connsiteX8" fmla="*/ 1911927 w 1925782"/>
              <a:gd name="connsiteY8" fmla="*/ 1108363 h 1440880"/>
              <a:gd name="connsiteX9" fmla="*/ 1925782 w 1925782"/>
              <a:gd name="connsiteY9" fmla="*/ 1066800 h 1440880"/>
              <a:gd name="connsiteX10" fmla="*/ 1898073 w 1925782"/>
              <a:gd name="connsiteY10" fmla="*/ 706581 h 1440880"/>
              <a:gd name="connsiteX11" fmla="*/ 1884218 w 1925782"/>
              <a:gd name="connsiteY11" fmla="*/ 651163 h 1440880"/>
              <a:gd name="connsiteX12" fmla="*/ 1856509 w 1925782"/>
              <a:gd name="connsiteY12" fmla="*/ 609600 h 1440880"/>
              <a:gd name="connsiteX13" fmla="*/ 1842655 w 1925782"/>
              <a:gd name="connsiteY13" fmla="*/ 554181 h 1440880"/>
              <a:gd name="connsiteX14" fmla="*/ 1759527 w 1925782"/>
              <a:gd name="connsiteY14" fmla="*/ 471054 h 1440880"/>
              <a:gd name="connsiteX15" fmla="*/ 1717964 w 1925782"/>
              <a:gd name="connsiteY15" fmla="*/ 429490 h 1440880"/>
              <a:gd name="connsiteX16" fmla="*/ 1634837 w 1925782"/>
              <a:gd name="connsiteY16" fmla="*/ 401781 h 1440880"/>
              <a:gd name="connsiteX17" fmla="*/ 1524000 w 1925782"/>
              <a:gd name="connsiteY17" fmla="*/ 374072 h 1440880"/>
              <a:gd name="connsiteX18" fmla="*/ 1413164 w 1925782"/>
              <a:gd name="connsiteY18" fmla="*/ 346363 h 1440880"/>
              <a:gd name="connsiteX19" fmla="*/ 1371600 w 1925782"/>
              <a:gd name="connsiteY19" fmla="*/ 332509 h 1440880"/>
              <a:gd name="connsiteX20" fmla="*/ 1316182 w 1925782"/>
              <a:gd name="connsiteY20" fmla="*/ 318654 h 1440880"/>
              <a:gd name="connsiteX21" fmla="*/ 1246909 w 1925782"/>
              <a:gd name="connsiteY21" fmla="*/ 304800 h 1440880"/>
              <a:gd name="connsiteX22" fmla="*/ 1163782 w 1925782"/>
              <a:gd name="connsiteY22" fmla="*/ 277090 h 1440880"/>
              <a:gd name="connsiteX23" fmla="*/ 1122218 w 1925782"/>
              <a:gd name="connsiteY23" fmla="*/ 249381 h 1440880"/>
              <a:gd name="connsiteX24" fmla="*/ 997527 w 1925782"/>
              <a:gd name="connsiteY24" fmla="*/ 235527 h 1440880"/>
              <a:gd name="connsiteX25" fmla="*/ 955964 w 1925782"/>
              <a:gd name="connsiteY25" fmla="*/ 221672 h 1440880"/>
              <a:gd name="connsiteX26" fmla="*/ 900546 w 1925782"/>
              <a:gd name="connsiteY26" fmla="*/ 193963 h 1440880"/>
              <a:gd name="connsiteX27" fmla="*/ 720437 w 1925782"/>
              <a:gd name="connsiteY27" fmla="*/ 152400 h 1440880"/>
              <a:gd name="connsiteX28" fmla="*/ 623455 w 1925782"/>
              <a:gd name="connsiteY28" fmla="*/ 124690 h 1440880"/>
              <a:gd name="connsiteX29" fmla="*/ 540327 w 1925782"/>
              <a:gd name="connsiteY29" fmla="*/ 96981 h 1440880"/>
              <a:gd name="connsiteX30" fmla="*/ 429491 w 1925782"/>
              <a:gd name="connsiteY30" fmla="*/ 69272 h 1440880"/>
              <a:gd name="connsiteX31" fmla="*/ 332509 w 1925782"/>
              <a:gd name="connsiteY31" fmla="*/ 41563 h 1440880"/>
              <a:gd name="connsiteX32" fmla="*/ 318655 w 1925782"/>
              <a:gd name="connsiteY32" fmla="*/ 83127 h 1440880"/>
              <a:gd name="connsiteX33" fmla="*/ 360218 w 1925782"/>
              <a:gd name="connsiteY33" fmla="*/ 180109 h 1440880"/>
              <a:gd name="connsiteX34" fmla="*/ 374073 w 1925782"/>
              <a:gd name="connsiteY34" fmla="*/ 221672 h 1440880"/>
              <a:gd name="connsiteX35" fmla="*/ 401782 w 1925782"/>
              <a:gd name="connsiteY35" fmla="*/ 263236 h 1440880"/>
              <a:gd name="connsiteX36" fmla="*/ 360218 w 1925782"/>
              <a:gd name="connsiteY36" fmla="*/ 207818 h 1440880"/>
              <a:gd name="connsiteX37" fmla="*/ 304800 w 1925782"/>
              <a:gd name="connsiteY37" fmla="*/ 124690 h 1440880"/>
              <a:gd name="connsiteX38" fmla="*/ 290946 w 1925782"/>
              <a:gd name="connsiteY38" fmla="*/ 83127 h 1440880"/>
              <a:gd name="connsiteX39" fmla="*/ 332509 w 1925782"/>
              <a:gd name="connsiteY39" fmla="*/ 55418 h 1440880"/>
              <a:gd name="connsiteX40" fmla="*/ 609600 w 1925782"/>
              <a:gd name="connsiteY40" fmla="*/ 41563 h 1440880"/>
              <a:gd name="connsiteX41" fmla="*/ 651164 w 1925782"/>
              <a:gd name="connsiteY41" fmla="*/ 27709 h 1440880"/>
              <a:gd name="connsiteX42" fmla="*/ 720437 w 1925782"/>
              <a:gd name="connsiteY42" fmla="*/ 0 h 144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25782" h="1440880">
                <a:moveTo>
                  <a:pt x="0" y="1427018"/>
                </a:moveTo>
                <a:cubicBezTo>
                  <a:pt x="32327" y="1431636"/>
                  <a:pt x="64328" y="1441199"/>
                  <a:pt x="96982" y="1440872"/>
                </a:cubicBezTo>
                <a:cubicBezTo>
                  <a:pt x="526551" y="1436576"/>
                  <a:pt x="1385455" y="1413163"/>
                  <a:pt x="1385455" y="1413163"/>
                </a:cubicBezTo>
                <a:cubicBezTo>
                  <a:pt x="1440873" y="1403927"/>
                  <a:pt x="1498410" y="1403221"/>
                  <a:pt x="1551709" y="1385454"/>
                </a:cubicBezTo>
                <a:lnTo>
                  <a:pt x="1676400" y="1343890"/>
                </a:lnTo>
                <a:cubicBezTo>
                  <a:pt x="1690255" y="1339272"/>
                  <a:pt x="1703796" y="1333578"/>
                  <a:pt x="1717964" y="1330036"/>
                </a:cubicBezTo>
                <a:lnTo>
                  <a:pt x="1773382" y="1316181"/>
                </a:lnTo>
                <a:cubicBezTo>
                  <a:pt x="1798466" y="1291097"/>
                  <a:pt x="1864439" y="1235992"/>
                  <a:pt x="1884218" y="1191490"/>
                </a:cubicBezTo>
                <a:cubicBezTo>
                  <a:pt x="1896080" y="1164800"/>
                  <a:pt x="1902691" y="1136072"/>
                  <a:pt x="1911927" y="1108363"/>
                </a:cubicBezTo>
                <a:lnTo>
                  <a:pt x="1925782" y="1066800"/>
                </a:lnTo>
                <a:cubicBezTo>
                  <a:pt x="1916546" y="946727"/>
                  <a:pt x="1910056" y="826411"/>
                  <a:pt x="1898073" y="706581"/>
                </a:cubicBezTo>
                <a:cubicBezTo>
                  <a:pt x="1896178" y="687634"/>
                  <a:pt x="1891719" y="668665"/>
                  <a:pt x="1884218" y="651163"/>
                </a:cubicBezTo>
                <a:cubicBezTo>
                  <a:pt x="1877659" y="635858"/>
                  <a:pt x="1865745" y="623454"/>
                  <a:pt x="1856509" y="609600"/>
                </a:cubicBezTo>
                <a:cubicBezTo>
                  <a:pt x="1851891" y="591127"/>
                  <a:pt x="1853575" y="569780"/>
                  <a:pt x="1842655" y="554181"/>
                </a:cubicBezTo>
                <a:cubicBezTo>
                  <a:pt x="1820183" y="522078"/>
                  <a:pt x="1787236" y="498763"/>
                  <a:pt x="1759527" y="471054"/>
                </a:cubicBezTo>
                <a:cubicBezTo>
                  <a:pt x="1745672" y="457199"/>
                  <a:pt x="1736552" y="435686"/>
                  <a:pt x="1717964" y="429490"/>
                </a:cubicBezTo>
                <a:cubicBezTo>
                  <a:pt x="1690255" y="420254"/>
                  <a:pt x="1663173" y="408865"/>
                  <a:pt x="1634837" y="401781"/>
                </a:cubicBezTo>
                <a:cubicBezTo>
                  <a:pt x="1597891" y="392545"/>
                  <a:pt x="1560129" y="386115"/>
                  <a:pt x="1524000" y="374072"/>
                </a:cubicBezTo>
                <a:cubicBezTo>
                  <a:pt x="1428995" y="342405"/>
                  <a:pt x="1546908" y="379799"/>
                  <a:pt x="1413164" y="346363"/>
                </a:cubicBezTo>
                <a:cubicBezTo>
                  <a:pt x="1398996" y="342821"/>
                  <a:pt x="1385642" y="336521"/>
                  <a:pt x="1371600" y="332509"/>
                </a:cubicBezTo>
                <a:cubicBezTo>
                  <a:pt x="1353291" y="327278"/>
                  <a:pt x="1334770" y="322785"/>
                  <a:pt x="1316182" y="318654"/>
                </a:cubicBezTo>
                <a:cubicBezTo>
                  <a:pt x="1293194" y="313546"/>
                  <a:pt x="1269627" y="310996"/>
                  <a:pt x="1246909" y="304800"/>
                </a:cubicBezTo>
                <a:cubicBezTo>
                  <a:pt x="1218730" y="297115"/>
                  <a:pt x="1188085" y="293292"/>
                  <a:pt x="1163782" y="277090"/>
                </a:cubicBezTo>
                <a:cubicBezTo>
                  <a:pt x="1149927" y="267854"/>
                  <a:pt x="1138372" y="253419"/>
                  <a:pt x="1122218" y="249381"/>
                </a:cubicBezTo>
                <a:cubicBezTo>
                  <a:pt x="1081647" y="239238"/>
                  <a:pt x="1039091" y="240145"/>
                  <a:pt x="997527" y="235527"/>
                </a:cubicBezTo>
                <a:cubicBezTo>
                  <a:pt x="983673" y="230909"/>
                  <a:pt x="969387" y="227425"/>
                  <a:pt x="955964" y="221672"/>
                </a:cubicBezTo>
                <a:cubicBezTo>
                  <a:pt x="936981" y="213536"/>
                  <a:pt x="919956" y="201021"/>
                  <a:pt x="900546" y="193963"/>
                </a:cubicBezTo>
                <a:cubicBezTo>
                  <a:pt x="825605" y="166712"/>
                  <a:pt x="795744" y="164951"/>
                  <a:pt x="720437" y="152400"/>
                </a:cubicBezTo>
                <a:cubicBezTo>
                  <a:pt x="580781" y="105847"/>
                  <a:pt x="797384" y="176869"/>
                  <a:pt x="623455" y="124690"/>
                </a:cubicBezTo>
                <a:cubicBezTo>
                  <a:pt x="595479" y="116297"/>
                  <a:pt x="568968" y="102709"/>
                  <a:pt x="540327" y="96981"/>
                </a:cubicBezTo>
                <a:cubicBezTo>
                  <a:pt x="399482" y="68813"/>
                  <a:pt x="528902" y="97675"/>
                  <a:pt x="429491" y="69272"/>
                </a:cubicBezTo>
                <a:cubicBezTo>
                  <a:pt x="307715" y="34479"/>
                  <a:pt x="432166" y="74783"/>
                  <a:pt x="332509" y="41563"/>
                </a:cubicBezTo>
                <a:cubicBezTo>
                  <a:pt x="327891" y="55418"/>
                  <a:pt x="318655" y="68523"/>
                  <a:pt x="318655" y="83127"/>
                </a:cubicBezTo>
                <a:cubicBezTo>
                  <a:pt x="318655" y="140795"/>
                  <a:pt x="337594" y="134861"/>
                  <a:pt x="360218" y="180109"/>
                </a:cubicBezTo>
                <a:cubicBezTo>
                  <a:pt x="366749" y="193171"/>
                  <a:pt x="367542" y="208610"/>
                  <a:pt x="374073" y="221672"/>
                </a:cubicBezTo>
                <a:cubicBezTo>
                  <a:pt x="381520" y="236565"/>
                  <a:pt x="413557" y="275010"/>
                  <a:pt x="401782" y="263236"/>
                </a:cubicBezTo>
                <a:cubicBezTo>
                  <a:pt x="385454" y="246909"/>
                  <a:pt x="373460" y="226735"/>
                  <a:pt x="360218" y="207818"/>
                </a:cubicBezTo>
                <a:cubicBezTo>
                  <a:pt x="341120" y="180536"/>
                  <a:pt x="304800" y="124690"/>
                  <a:pt x="304800" y="124690"/>
                </a:cubicBezTo>
                <a:cubicBezTo>
                  <a:pt x="300182" y="110836"/>
                  <a:pt x="285522" y="96686"/>
                  <a:pt x="290946" y="83127"/>
                </a:cubicBezTo>
                <a:cubicBezTo>
                  <a:pt x="297130" y="67667"/>
                  <a:pt x="315998" y="57572"/>
                  <a:pt x="332509" y="55418"/>
                </a:cubicBezTo>
                <a:cubicBezTo>
                  <a:pt x="424211" y="43457"/>
                  <a:pt x="517236" y="46181"/>
                  <a:pt x="609600" y="41563"/>
                </a:cubicBezTo>
                <a:cubicBezTo>
                  <a:pt x="623455" y="36945"/>
                  <a:pt x="637122" y="31721"/>
                  <a:pt x="651164" y="27709"/>
                </a:cubicBezTo>
                <a:cubicBezTo>
                  <a:pt x="716005" y="9183"/>
                  <a:pt x="692058" y="28376"/>
                  <a:pt x="720437" y="0"/>
                </a:cubicBezTo>
              </a:path>
            </a:pathLst>
          </a:cu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do</a:t>
            </a:r>
          </a:p>
          <a:p>
            <a:pPr marL="0" indent="0">
              <a:buNone/>
            </a:pPr>
            <a:r>
              <a:rPr lang="en-IN" dirty="0" smtClean="0"/>
              <a:t>{stmt1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if(</a:t>
            </a:r>
            <a:r>
              <a:rPr lang="en-IN" dirty="0" err="1"/>
              <a:t>cond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continue;</a:t>
            </a:r>
          </a:p>
          <a:p>
            <a:pPr marL="0" indent="0">
              <a:buNone/>
            </a:pPr>
            <a:r>
              <a:rPr lang="en-IN" dirty="0" err="1"/>
              <a:t>stmt</a:t>
            </a:r>
            <a:r>
              <a:rPr lang="en-IN" dirty="0"/>
              <a:t> </a:t>
            </a:r>
            <a:r>
              <a:rPr lang="en-IN" dirty="0" smtClean="0"/>
              <a:t>2;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 while(</a:t>
            </a:r>
            <a:r>
              <a:rPr lang="en-IN" dirty="0" err="1"/>
              <a:t>cond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stmt3;</a:t>
            </a:r>
            <a:endParaRPr lang="en-IN" dirty="0"/>
          </a:p>
          <a:p>
            <a:endParaRPr lang="en-IN" dirty="0"/>
          </a:p>
        </p:txBody>
      </p:sp>
      <p:sp>
        <p:nvSpPr>
          <p:cNvPr id="4" name="Freeform 3"/>
          <p:cNvSpPr/>
          <p:nvPr/>
        </p:nvSpPr>
        <p:spPr>
          <a:xfrm>
            <a:off x="2424545" y="1939636"/>
            <a:ext cx="3726873" cy="2119746"/>
          </a:xfrm>
          <a:custGeom>
            <a:avLst/>
            <a:gdLst>
              <a:gd name="connsiteX0" fmla="*/ 0 w 3726873"/>
              <a:gd name="connsiteY0" fmla="*/ 263237 h 2119746"/>
              <a:gd name="connsiteX1" fmla="*/ 124691 w 3726873"/>
              <a:gd name="connsiteY1" fmla="*/ 235528 h 2119746"/>
              <a:gd name="connsiteX2" fmla="*/ 249382 w 3726873"/>
              <a:gd name="connsiteY2" fmla="*/ 180109 h 2119746"/>
              <a:gd name="connsiteX3" fmla="*/ 346364 w 3726873"/>
              <a:gd name="connsiteY3" fmla="*/ 166255 h 2119746"/>
              <a:gd name="connsiteX4" fmla="*/ 512619 w 3726873"/>
              <a:gd name="connsiteY4" fmla="*/ 124691 h 2119746"/>
              <a:gd name="connsiteX5" fmla="*/ 665019 w 3726873"/>
              <a:gd name="connsiteY5" fmla="*/ 83128 h 2119746"/>
              <a:gd name="connsiteX6" fmla="*/ 942110 w 3726873"/>
              <a:gd name="connsiteY6" fmla="*/ 55419 h 2119746"/>
              <a:gd name="connsiteX7" fmla="*/ 1011382 w 3726873"/>
              <a:gd name="connsiteY7" fmla="*/ 27709 h 2119746"/>
              <a:gd name="connsiteX8" fmla="*/ 1177637 w 3726873"/>
              <a:gd name="connsiteY8" fmla="*/ 0 h 2119746"/>
              <a:gd name="connsiteX9" fmla="*/ 1898073 w 3726873"/>
              <a:gd name="connsiteY9" fmla="*/ 41564 h 2119746"/>
              <a:gd name="connsiteX10" fmla="*/ 2216728 w 3726873"/>
              <a:gd name="connsiteY10" fmla="*/ 138546 h 2119746"/>
              <a:gd name="connsiteX11" fmla="*/ 2493819 w 3726873"/>
              <a:gd name="connsiteY11" fmla="*/ 221673 h 2119746"/>
              <a:gd name="connsiteX12" fmla="*/ 2715491 w 3726873"/>
              <a:gd name="connsiteY12" fmla="*/ 374073 h 2119746"/>
              <a:gd name="connsiteX13" fmla="*/ 2937164 w 3726873"/>
              <a:gd name="connsiteY13" fmla="*/ 484909 h 2119746"/>
              <a:gd name="connsiteX14" fmla="*/ 3228110 w 3726873"/>
              <a:gd name="connsiteY14" fmla="*/ 706582 h 2119746"/>
              <a:gd name="connsiteX15" fmla="*/ 3338946 w 3726873"/>
              <a:gd name="connsiteY15" fmla="*/ 762000 h 2119746"/>
              <a:gd name="connsiteX16" fmla="*/ 3394364 w 3726873"/>
              <a:gd name="connsiteY16" fmla="*/ 803564 h 2119746"/>
              <a:gd name="connsiteX17" fmla="*/ 3435928 w 3726873"/>
              <a:gd name="connsiteY17" fmla="*/ 831273 h 2119746"/>
              <a:gd name="connsiteX18" fmla="*/ 3477491 w 3726873"/>
              <a:gd name="connsiteY18" fmla="*/ 886691 h 2119746"/>
              <a:gd name="connsiteX19" fmla="*/ 3560619 w 3726873"/>
              <a:gd name="connsiteY19" fmla="*/ 983673 h 2119746"/>
              <a:gd name="connsiteX20" fmla="*/ 3643746 w 3726873"/>
              <a:gd name="connsiteY20" fmla="*/ 1108364 h 2119746"/>
              <a:gd name="connsiteX21" fmla="*/ 3657600 w 3726873"/>
              <a:gd name="connsiteY21" fmla="*/ 1163782 h 2119746"/>
              <a:gd name="connsiteX22" fmla="*/ 3685310 w 3726873"/>
              <a:gd name="connsiteY22" fmla="*/ 1191491 h 2119746"/>
              <a:gd name="connsiteX23" fmla="*/ 3699164 w 3726873"/>
              <a:gd name="connsiteY23" fmla="*/ 1288473 h 2119746"/>
              <a:gd name="connsiteX24" fmla="*/ 3726873 w 3726873"/>
              <a:gd name="connsiteY24" fmla="*/ 1413164 h 2119746"/>
              <a:gd name="connsiteX25" fmla="*/ 3713019 w 3726873"/>
              <a:gd name="connsiteY25" fmla="*/ 1620982 h 2119746"/>
              <a:gd name="connsiteX26" fmla="*/ 3643746 w 3726873"/>
              <a:gd name="connsiteY26" fmla="*/ 1745673 h 2119746"/>
              <a:gd name="connsiteX27" fmla="*/ 3519055 w 3726873"/>
              <a:gd name="connsiteY27" fmla="*/ 1884219 h 2119746"/>
              <a:gd name="connsiteX28" fmla="*/ 3422073 w 3726873"/>
              <a:gd name="connsiteY28" fmla="*/ 1939637 h 2119746"/>
              <a:gd name="connsiteX29" fmla="*/ 3325091 w 3726873"/>
              <a:gd name="connsiteY29" fmla="*/ 1981200 h 2119746"/>
              <a:gd name="connsiteX30" fmla="*/ 3214255 w 3726873"/>
              <a:gd name="connsiteY30" fmla="*/ 2036619 h 2119746"/>
              <a:gd name="connsiteX31" fmla="*/ 3089564 w 3726873"/>
              <a:gd name="connsiteY31" fmla="*/ 2078182 h 2119746"/>
              <a:gd name="connsiteX32" fmla="*/ 2937164 w 3726873"/>
              <a:gd name="connsiteY32" fmla="*/ 2092037 h 2119746"/>
              <a:gd name="connsiteX33" fmla="*/ 2660073 w 3726873"/>
              <a:gd name="connsiteY33" fmla="*/ 2119746 h 2119746"/>
              <a:gd name="connsiteX34" fmla="*/ 1953491 w 3726873"/>
              <a:gd name="connsiteY34" fmla="*/ 2105891 h 2119746"/>
              <a:gd name="connsiteX35" fmla="*/ 1814946 w 3726873"/>
              <a:gd name="connsiteY35" fmla="*/ 2050473 h 2119746"/>
              <a:gd name="connsiteX36" fmla="*/ 1704110 w 3726873"/>
              <a:gd name="connsiteY36" fmla="*/ 2022764 h 2119746"/>
              <a:gd name="connsiteX37" fmla="*/ 1662546 w 3726873"/>
              <a:gd name="connsiteY37" fmla="*/ 2008909 h 2119746"/>
              <a:gd name="connsiteX38" fmla="*/ 1593273 w 3726873"/>
              <a:gd name="connsiteY38" fmla="*/ 1967346 h 2119746"/>
              <a:gd name="connsiteX39" fmla="*/ 1468582 w 3726873"/>
              <a:gd name="connsiteY39" fmla="*/ 1911928 h 2119746"/>
              <a:gd name="connsiteX40" fmla="*/ 1427019 w 3726873"/>
              <a:gd name="connsiteY40" fmla="*/ 1898073 h 2119746"/>
              <a:gd name="connsiteX41" fmla="*/ 1330037 w 3726873"/>
              <a:gd name="connsiteY41" fmla="*/ 1856509 h 2119746"/>
              <a:gd name="connsiteX42" fmla="*/ 1288473 w 3726873"/>
              <a:gd name="connsiteY42" fmla="*/ 1814946 h 2119746"/>
              <a:gd name="connsiteX43" fmla="*/ 1136073 w 3726873"/>
              <a:gd name="connsiteY43" fmla="*/ 1759528 h 2119746"/>
              <a:gd name="connsiteX44" fmla="*/ 1052946 w 3726873"/>
              <a:gd name="connsiteY44" fmla="*/ 1731819 h 2119746"/>
              <a:gd name="connsiteX45" fmla="*/ 1011382 w 3726873"/>
              <a:gd name="connsiteY45" fmla="*/ 1717964 h 2119746"/>
              <a:gd name="connsiteX46" fmla="*/ 762000 w 3726873"/>
              <a:gd name="connsiteY46" fmla="*/ 1676400 h 2119746"/>
              <a:gd name="connsiteX47" fmla="*/ 637310 w 3726873"/>
              <a:gd name="connsiteY47" fmla="*/ 1634837 h 2119746"/>
              <a:gd name="connsiteX48" fmla="*/ 581891 w 3726873"/>
              <a:gd name="connsiteY48" fmla="*/ 1607128 h 2119746"/>
              <a:gd name="connsiteX49" fmla="*/ 540328 w 3726873"/>
              <a:gd name="connsiteY49" fmla="*/ 1593273 h 2119746"/>
              <a:gd name="connsiteX50" fmla="*/ 457200 w 3726873"/>
              <a:gd name="connsiteY50" fmla="*/ 1524000 h 2119746"/>
              <a:gd name="connsiteX51" fmla="*/ 443346 w 3726873"/>
              <a:gd name="connsiteY51" fmla="*/ 1579419 h 2119746"/>
              <a:gd name="connsiteX52" fmla="*/ 498764 w 3726873"/>
              <a:gd name="connsiteY52" fmla="*/ 1704109 h 2119746"/>
              <a:gd name="connsiteX53" fmla="*/ 512619 w 3726873"/>
              <a:gd name="connsiteY53" fmla="*/ 1787237 h 2119746"/>
              <a:gd name="connsiteX54" fmla="*/ 526473 w 3726873"/>
              <a:gd name="connsiteY54" fmla="*/ 1745673 h 2119746"/>
              <a:gd name="connsiteX55" fmla="*/ 498764 w 3726873"/>
              <a:gd name="connsiteY55" fmla="*/ 1704109 h 2119746"/>
              <a:gd name="connsiteX56" fmla="*/ 471055 w 3726873"/>
              <a:gd name="connsiteY56" fmla="*/ 1579419 h 2119746"/>
              <a:gd name="connsiteX57" fmla="*/ 457200 w 3726873"/>
              <a:gd name="connsiteY57" fmla="*/ 1537855 h 2119746"/>
              <a:gd name="connsiteX58" fmla="*/ 706582 w 3726873"/>
              <a:gd name="connsiteY58" fmla="*/ 1510146 h 211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726873" h="2119746">
                <a:moveTo>
                  <a:pt x="0" y="263237"/>
                </a:moveTo>
                <a:cubicBezTo>
                  <a:pt x="15347" y="260168"/>
                  <a:pt x="105130" y="243352"/>
                  <a:pt x="124691" y="235528"/>
                </a:cubicBezTo>
                <a:cubicBezTo>
                  <a:pt x="168620" y="217957"/>
                  <a:pt x="203065" y="189372"/>
                  <a:pt x="249382" y="180109"/>
                </a:cubicBezTo>
                <a:cubicBezTo>
                  <a:pt x="281403" y="173705"/>
                  <a:pt x="314037" y="170873"/>
                  <a:pt x="346364" y="166255"/>
                </a:cubicBezTo>
                <a:cubicBezTo>
                  <a:pt x="462492" y="119804"/>
                  <a:pt x="369305" y="150748"/>
                  <a:pt x="512619" y="124691"/>
                </a:cubicBezTo>
                <a:cubicBezTo>
                  <a:pt x="559447" y="116177"/>
                  <a:pt x="622488" y="92242"/>
                  <a:pt x="665019" y="83128"/>
                </a:cubicBezTo>
                <a:cubicBezTo>
                  <a:pt x="740189" y="67020"/>
                  <a:pt x="879573" y="60229"/>
                  <a:pt x="942110" y="55419"/>
                </a:cubicBezTo>
                <a:cubicBezTo>
                  <a:pt x="965201" y="46182"/>
                  <a:pt x="987789" y="35574"/>
                  <a:pt x="1011382" y="27709"/>
                </a:cubicBezTo>
                <a:cubicBezTo>
                  <a:pt x="1066300" y="9403"/>
                  <a:pt x="1119516" y="7265"/>
                  <a:pt x="1177637" y="0"/>
                </a:cubicBezTo>
                <a:cubicBezTo>
                  <a:pt x="1417782" y="13855"/>
                  <a:pt x="1658831" y="16568"/>
                  <a:pt x="1898073" y="41564"/>
                </a:cubicBezTo>
                <a:cubicBezTo>
                  <a:pt x="2058746" y="58351"/>
                  <a:pt x="2085693" y="98666"/>
                  <a:pt x="2216728" y="138546"/>
                </a:cubicBezTo>
                <a:cubicBezTo>
                  <a:pt x="2240864" y="145892"/>
                  <a:pt x="2430034" y="186237"/>
                  <a:pt x="2493819" y="221673"/>
                </a:cubicBezTo>
                <a:cubicBezTo>
                  <a:pt x="2648415" y="307560"/>
                  <a:pt x="2397642" y="237851"/>
                  <a:pt x="2715491" y="374073"/>
                </a:cubicBezTo>
                <a:cubicBezTo>
                  <a:pt x="2794985" y="408142"/>
                  <a:pt x="2864449" y="434009"/>
                  <a:pt x="2937164" y="484909"/>
                </a:cubicBezTo>
                <a:cubicBezTo>
                  <a:pt x="3037048" y="554828"/>
                  <a:pt x="3119058" y="652056"/>
                  <a:pt x="3228110" y="706582"/>
                </a:cubicBezTo>
                <a:cubicBezTo>
                  <a:pt x="3265055" y="725055"/>
                  <a:pt x="3303267" y="741187"/>
                  <a:pt x="3338946" y="762000"/>
                </a:cubicBezTo>
                <a:cubicBezTo>
                  <a:pt x="3358891" y="773635"/>
                  <a:pt x="3375574" y="790143"/>
                  <a:pt x="3394364" y="803564"/>
                </a:cubicBezTo>
                <a:cubicBezTo>
                  <a:pt x="3407914" y="813242"/>
                  <a:pt x="3422073" y="822037"/>
                  <a:pt x="3435928" y="831273"/>
                </a:cubicBezTo>
                <a:cubicBezTo>
                  <a:pt x="3449782" y="849746"/>
                  <a:pt x="3462869" y="868820"/>
                  <a:pt x="3477491" y="886691"/>
                </a:cubicBezTo>
                <a:cubicBezTo>
                  <a:pt x="3504453" y="919644"/>
                  <a:pt x="3535072" y="949611"/>
                  <a:pt x="3560619" y="983673"/>
                </a:cubicBezTo>
                <a:cubicBezTo>
                  <a:pt x="3590591" y="1023636"/>
                  <a:pt x="3643746" y="1108364"/>
                  <a:pt x="3643746" y="1108364"/>
                </a:cubicBezTo>
                <a:cubicBezTo>
                  <a:pt x="3648364" y="1126837"/>
                  <a:pt x="3649084" y="1146751"/>
                  <a:pt x="3657600" y="1163782"/>
                </a:cubicBezTo>
                <a:cubicBezTo>
                  <a:pt x="3663442" y="1175465"/>
                  <a:pt x="3681179" y="1179099"/>
                  <a:pt x="3685310" y="1191491"/>
                </a:cubicBezTo>
                <a:cubicBezTo>
                  <a:pt x="3695637" y="1222471"/>
                  <a:pt x="3694199" y="1256197"/>
                  <a:pt x="3699164" y="1288473"/>
                </a:cubicBezTo>
                <a:cubicBezTo>
                  <a:pt x="3713097" y="1379035"/>
                  <a:pt x="3705344" y="1348574"/>
                  <a:pt x="3726873" y="1413164"/>
                </a:cubicBezTo>
                <a:cubicBezTo>
                  <a:pt x="3722255" y="1482437"/>
                  <a:pt x="3720686" y="1551980"/>
                  <a:pt x="3713019" y="1620982"/>
                </a:cubicBezTo>
                <a:cubicBezTo>
                  <a:pt x="3708323" y="1663242"/>
                  <a:pt x="3662364" y="1720850"/>
                  <a:pt x="3643746" y="1745673"/>
                </a:cubicBezTo>
                <a:cubicBezTo>
                  <a:pt x="3607974" y="1793368"/>
                  <a:pt x="3568779" y="1851070"/>
                  <a:pt x="3519055" y="1884219"/>
                </a:cubicBezTo>
                <a:cubicBezTo>
                  <a:pt x="3417784" y="1951732"/>
                  <a:pt x="3545126" y="1869321"/>
                  <a:pt x="3422073" y="1939637"/>
                </a:cubicBezTo>
                <a:cubicBezTo>
                  <a:pt x="3347657" y="1982161"/>
                  <a:pt x="3416115" y="1958445"/>
                  <a:pt x="3325091" y="1981200"/>
                </a:cubicBezTo>
                <a:cubicBezTo>
                  <a:pt x="3270692" y="2017467"/>
                  <a:pt x="3287253" y="2010548"/>
                  <a:pt x="3214255" y="2036619"/>
                </a:cubicBezTo>
                <a:cubicBezTo>
                  <a:pt x="3172996" y="2051355"/>
                  <a:pt x="3132525" y="2069590"/>
                  <a:pt x="3089564" y="2078182"/>
                </a:cubicBezTo>
                <a:cubicBezTo>
                  <a:pt x="3039545" y="2088186"/>
                  <a:pt x="2987920" y="2086961"/>
                  <a:pt x="2937164" y="2092037"/>
                </a:cubicBezTo>
                <a:cubicBezTo>
                  <a:pt x="2547412" y="2131012"/>
                  <a:pt x="3115592" y="2078334"/>
                  <a:pt x="2660073" y="2119746"/>
                </a:cubicBezTo>
                <a:cubicBezTo>
                  <a:pt x="2424546" y="2115128"/>
                  <a:pt x="2188738" y="2118273"/>
                  <a:pt x="1953491" y="2105891"/>
                </a:cubicBezTo>
                <a:cubicBezTo>
                  <a:pt x="1885021" y="2102287"/>
                  <a:pt x="1872270" y="2069581"/>
                  <a:pt x="1814946" y="2050473"/>
                </a:cubicBezTo>
                <a:cubicBezTo>
                  <a:pt x="1778818" y="2038430"/>
                  <a:pt x="1740850" y="2032784"/>
                  <a:pt x="1704110" y="2022764"/>
                </a:cubicBezTo>
                <a:cubicBezTo>
                  <a:pt x="1690020" y="2018921"/>
                  <a:pt x="1675608" y="2015440"/>
                  <a:pt x="1662546" y="2008909"/>
                </a:cubicBezTo>
                <a:cubicBezTo>
                  <a:pt x="1638460" y="1996866"/>
                  <a:pt x="1616813" y="1980423"/>
                  <a:pt x="1593273" y="1967346"/>
                </a:cubicBezTo>
                <a:cubicBezTo>
                  <a:pt x="1549674" y="1943124"/>
                  <a:pt x="1516014" y="1929715"/>
                  <a:pt x="1468582" y="1911928"/>
                </a:cubicBezTo>
                <a:cubicBezTo>
                  <a:pt x="1454908" y="1906800"/>
                  <a:pt x="1440442" y="1903826"/>
                  <a:pt x="1427019" y="1898073"/>
                </a:cubicBezTo>
                <a:cubicBezTo>
                  <a:pt x="1307179" y="1846712"/>
                  <a:pt x="1427509" y="1889001"/>
                  <a:pt x="1330037" y="1856509"/>
                </a:cubicBezTo>
                <a:cubicBezTo>
                  <a:pt x="1316182" y="1842655"/>
                  <a:pt x="1305088" y="1825330"/>
                  <a:pt x="1288473" y="1814946"/>
                </a:cubicBezTo>
                <a:cubicBezTo>
                  <a:pt x="1266440" y="1801176"/>
                  <a:pt x="1155463" y="1765992"/>
                  <a:pt x="1136073" y="1759528"/>
                </a:cubicBezTo>
                <a:lnTo>
                  <a:pt x="1052946" y="1731819"/>
                </a:lnTo>
                <a:cubicBezTo>
                  <a:pt x="1039091" y="1727201"/>
                  <a:pt x="1025703" y="1720828"/>
                  <a:pt x="1011382" y="1717964"/>
                </a:cubicBezTo>
                <a:cubicBezTo>
                  <a:pt x="836327" y="1682953"/>
                  <a:pt x="919570" y="1696097"/>
                  <a:pt x="762000" y="1676400"/>
                </a:cubicBezTo>
                <a:cubicBezTo>
                  <a:pt x="720437" y="1662546"/>
                  <a:pt x="676496" y="1654430"/>
                  <a:pt x="637310" y="1634837"/>
                </a:cubicBezTo>
                <a:cubicBezTo>
                  <a:pt x="618837" y="1625601"/>
                  <a:pt x="600874" y="1615264"/>
                  <a:pt x="581891" y="1607128"/>
                </a:cubicBezTo>
                <a:cubicBezTo>
                  <a:pt x="568468" y="1601375"/>
                  <a:pt x="553390" y="1599804"/>
                  <a:pt x="540328" y="1593273"/>
                </a:cubicBezTo>
                <a:cubicBezTo>
                  <a:pt x="501749" y="1573983"/>
                  <a:pt x="487842" y="1554642"/>
                  <a:pt x="457200" y="1524000"/>
                </a:cubicBezTo>
                <a:cubicBezTo>
                  <a:pt x="452582" y="1542473"/>
                  <a:pt x="441451" y="1560472"/>
                  <a:pt x="443346" y="1579419"/>
                </a:cubicBezTo>
                <a:cubicBezTo>
                  <a:pt x="449165" y="1637610"/>
                  <a:pt x="470334" y="1661464"/>
                  <a:pt x="498764" y="1704109"/>
                </a:cubicBezTo>
                <a:cubicBezTo>
                  <a:pt x="503382" y="1731818"/>
                  <a:pt x="497037" y="1763863"/>
                  <a:pt x="512619" y="1787237"/>
                </a:cubicBezTo>
                <a:cubicBezTo>
                  <a:pt x="520720" y="1799388"/>
                  <a:pt x="528874" y="1760078"/>
                  <a:pt x="526473" y="1745673"/>
                </a:cubicBezTo>
                <a:cubicBezTo>
                  <a:pt x="523735" y="1729248"/>
                  <a:pt x="508000" y="1717964"/>
                  <a:pt x="498764" y="1704109"/>
                </a:cubicBezTo>
                <a:cubicBezTo>
                  <a:pt x="467575" y="1610540"/>
                  <a:pt x="503568" y="1725725"/>
                  <a:pt x="471055" y="1579419"/>
                </a:cubicBezTo>
                <a:cubicBezTo>
                  <a:pt x="467887" y="1565163"/>
                  <a:pt x="461818" y="1551710"/>
                  <a:pt x="457200" y="1537855"/>
                </a:cubicBezTo>
                <a:cubicBezTo>
                  <a:pt x="556403" y="1471721"/>
                  <a:pt x="482113" y="1510146"/>
                  <a:pt x="706582" y="1510146"/>
                </a:cubicBezTo>
              </a:path>
            </a:pathLst>
          </a:cu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4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you use exit function, it will terminate the program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59632" y="3140968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/>
              <a:t>while(</a:t>
            </a:r>
            <a:r>
              <a:rPr lang="en-IN" sz="2800" b="1" dirty="0" err="1"/>
              <a:t>cond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{stmt1;</a:t>
            </a:r>
          </a:p>
          <a:p>
            <a:r>
              <a:rPr lang="en-IN" sz="2800" b="1" dirty="0"/>
              <a:t> if(</a:t>
            </a:r>
            <a:r>
              <a:rPr lang="en-IN" sz="2800" b="1" dirty="0" err="1"/>
              <a:t>cond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    </a:t>
            </a:r>
            <a:r>
              <a:rPr lang="en-IN" sz="2800" b="1" dirty="0" smtClean="0"/>
              <a:t>exit(0);</a:t>
            </a:r>
            <a:endParaRPr lang="en-IN" sz="2800" b="1" dirty="0"/>
          </a:p>
          <a:p>
            <a:r>
              <a:rPr lang="en-IN" sz="2800" b="1" dirty="0" err="1"/>
              <a:t>stmt</a:t>
            </a:r>
            <a:r>
              <a:rPr lang="en-IN" sz="2800" b="1" dirty="0"/>
              <a:t> 2</a:t>
            </a:r>
          </a:p>
          <a:p>
            <a:r>
              <a:rPr lang="en-IN" sz="2800" b="1" dirty="0"/>
              <a:t>}</a:t>
            </a:r>
          </a:p>
          <a:p>
            <a:r>
              <a:rPr lang="en-IN" sz="2800" b="1" dirty="0" smtClean="0"/>
              <a:t>stmt3;</a:t>
            </a:r>
          </a:p>
          <a:p>
            <a:r>
              <a:rPr lang="en-IN" sz="2800" b="1" dirty="0"/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1981200" y="4724400"/>
            <a:ext cx="1662545" cy="1981200"/>
          </a:xfrm>
          <a:custGeom>
            <a:avLst/>
            <a:gdLst>
              <a:gd name="connsiteX0" fmla="*/ 775855 w 1662545"/>
              <a:gd name="connsiteY0" fmla="*/ 0 h 1981200"/>
              <a:gd name="connsiteX1" fmla="*/ 942109 w 1662545"/>
              <a:gd name="connsiteY1" fmla="*/ 13855 h 1981200"/>
              <a:gd name="connsiteX2" fmla="*/ 1025236 w 1662545"/>
              <a:gd name="connsiteY2" fmla="*/ 41564 h 1981200"/>
              <a:gd name="connsiteX3" fmla="*/ 1136073 w 1662545"/>
              <a:gd name="connsiteY3" fmla="*/ 69273 h 1981200"/>
              <a:gd name="connsiteX4" fmla="*/ 1233055 w 1662545"/>
              <a:gd name="connsiteY4" fmla="*/ 152400 h 1981200"/>
              <a:gd name="connsiteX5" fmla="*/ 1288473 w 1662545"/>
              <a:gd name="connsiteY5" fmla="*/ 207818 h 1981200"/>
              <a:gd name="connsiteX6" fmla="*/ 1413164 w 1662545"/>
              <a:gd name="connsiteY6" fmla="*/ 277091 h 1981200"/>
              <a:gd name="connsiteX7" fmla="*/ 1468582 w 1662545"/>
              <a:gd name="connsiteY7" fmla="*/ 290945 h 1981200"/>
              <a:gd name="connsiteX8" fmla="*/ 1496291 w 1662545"/>
              <a:gd name="connsiteY8" fmla="*/ 318655 h 1981200"/>
              <a:gd name="connsiteX9" fmla="*/ 1537855 w 1662545"/>
              <a:gd name="connsiteY9" fmla="*/ 346364 h 1981200"/>
              <a:gd name="connsiteX10" fmla="*/ 1607127 w 1662545"/>
              <a:gd name="connsiteY10" fmla="*/ 415636 h 1981200"/>
              <a:gd name="connsiteX11" fmla="*/ 1620982 w 1662545"/>
              <a:gd name="connsiteY11" fmla="*/ 471055 h 1981200"/>
              <a:gd name="connsiteX12" fmla="*/ 1634836 w 1662545"/>
              <a:gd name="connsiteY12" fmla="*/ 512618 h 1981200"/>
              <a:gd name="connsiteX13" fmla="*/ 1662545 w 1662545"/>
              <a:gd name="connsiteY13" fmla="*/ 665018 h 1981200"/>
              <a:gd name="connsiteX14" fmla="*/ 1648691 w 1662545"/>
              <a:gd name="connsiteY14" fmla="*/ 914400 h 1981200"/>
              <a:gd name="connsiteX15" fmla="*/ 1634836 w 1662545"/>
              <a:gd name="connsiteY15" fmla="*/ 955964 h 1981200"/>
              <a:gd name="connsiteX16" fmla="*/ 1620982 w 1662545"/>
              <a:gd name="connsiteY16" fmla="*/ 1011382 h 1981200"/>
              <a:gd name="connsiteX17" fmla="*/ 1593273 w 1662545"/>
              <a:gd name="connsiteY17" fmla="*/ 1094509 h 1981200"/>
              <a:gd name="connsiteX18" fmla="*/ 1551709 w 1662545"/>
              <a:gd name="connsiteY18" fmla="*/ 1191491 h 1981200"/>
              <a:gd name="connsiteX19" fmla="*/ 1510145 w 1662545"/>
              <a:gd name="connsiteY19" fmla="*/ 1274618 h 1981200"/>
              <a:gd name="connsiteX20" fmla="*/ 1496291 w 1662545"/>
              <a:gd name="connsiteY20" fmla="*/ 1316182 h 1981200"/>
              <a:gd name="connsiteX21" fmla="*/ 1468582 w 1662545"/>
              <a:gd name="connsiteY21" fmla="*/ 1385455 h 1981200"/>
              <a:gd name="connsiteX22" fmla="*/ 1413164 w 1662545"/>
              <a:gd name="connsiteY22" fmla="*/ 1524000 h 1981200"/>
              <a:gd name="connsiteX23" fmla="*/ 1357745 w 1662545"/>
              <a:gd name="connsiteY23" fmla="*/ 1593273 h 1981200"/>
              <a:gd name="connsiteX24" fmla="*/ 1274618 w 1662545"/>
              <a:gd name="connsiteY24" fmla="*/ 1648691 h 1981200"/>
              <a:gd name="connsiteX25" fmla="*/ 1205345 w 1662545"/>
              <a:gd name="connsiteY25" fmla="*/ 1731818 h 1981200"/>
              <a:gd name="connsiteX26" fmla="*/ 1011382 w 1662545"/>
              <a:gd name="connsiteY26" fmla="*/ 1787236 h 1981200"/>
              <a:gd name="connsiteX27" fmla="*/ 928255 w 1662545"/>
              <a:gd name="connsiteY27" fmla="*/ 1814945 h 1981200"/>
              <a:gd name="connsiteX28" fmla="*/ 886691 w 1662545"/>
              <a:gd name="connsiteY28" fmla="*/ 1828800 h 1981200"/>
              <a:gd name="connsiteX29" fmla="*/ 831273 w 1662545"/>
              <a:gd name="connsiteY29" fmla="*/ 1842655 h 1981200"/>
              <a:gd name="connsiteX30" fmla="*/ 692727 w 1662545"/>
              <a:gd name="connsiteY30" fmla="*/ 1884218 h 1981200"/>
              <a:gd name="connsiteX31" fmla="*/ 595745 w 1662545"/>
              <a:gd name="connsiteY31" fmla="*/ 1898073 h 1981200"/>
              <a:gd name="connsiteX32" fmla="*/ 512618 w 1662545"/>
              <a:gd name="connsiteY32" fmla="*/ 1911927 h 1981200"/>
              <a:gd name="connsiteX33" fmla="*/ 166255 w 1662545"/>
              <a:gd name="connsiteY33" fmla="*/ 1898073 h 1981200"/>
              <a:gd name="connsiteX34" fmla="*/ 83127 w 1662545"/>
              <a:gd name="connsiteY34" fmla="*/ 1842655 h 1981200"/>
              <a:gd name="connsiteX35" fmla="*/ 0 w 1662545"/>
              <a:gd name="connsiteY35" fmla="*/ 1801091 h 1981200"/>
              <a:gd name="connsiteX36" fmla="*/ 27709 w 1662545"/>
              <a:gd name="connsiteY36" fmla="*/ 1898073 h 1981200"/>
              <a:gd name="connsiteX37" fmla="*/ 69273 w 1662545"/>
              <a:gd name="connsiteY37" fmla="*/ 1981200 h 1981200"/>
              <a:gd name="connsiteX38" fmla="*/ 83127 w 1662545"/>
              <a:gd name="connsiteY38" fmla="*/ 1939636 h 1981200"/>
              <a:gd name="connsiteX39" fmla="*/ 27709 w 1662545"/>
              <a:gd name="connsiteY39" fmla="*/ 1856509 h 1981200"/>
              <a:gd name="connsiteX40" fmla="*/ 13855 w 1662545"/>
              <a:gd name="connsiteY40" fmla="*/ 1814945 h 1981200"/>
              <a:gd name="connsiteX41" fmla="*/ 55418 w 1662545"/>
              <a:gd name="connsiteY41" fmla="*/ 1787236 h 1981200"/>
              <a:gd name="connsiteX42" fmla="*/ 166255 w 1662545"/>
              <a:gd name="connsiteY42" fmla="*/ 1759527 h 1981200"/>
              <a:gd name="connsiteX43" fmla="*/ 249382 w 1662545"/>
              <a:gd name="connsiteY43" fmla="*/ 1731818 h 1981200"/>
              <a:gd name="connsiteX44" fmla="*/ 304800 w 1662545"/>
              <a:gd name="connsiteY44" fmla="*/ 1717964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62545" h="1981200">
                <a:moveTo>
                  <a:pt x="775855" y="0"/>
                </a:moveTo>
                <a:cubicBezTo>
                  <a:pt x="831273" y="4618"/>
                  <a:pt x="887256" y="4713"/>
                  <a:pt x="942109" y="13855"/>
                </a:cubicBezTo>
                <a:cubicBezTo>
                  <a:pt x="970919" y="18657"/>
                  <a:pt x="996595" y="35836"/>
                  <a:pt x="1025236" y="41564"/>
                </a:cubicBezTo>
                <a:cubicBezTo>
                  <a:pt x="1108830" y="58282"/>
                  <a:pt x="1072169" y="47971"/>
                  <a:pt x="1136073" y="69273"/>
                </a:cubicBezTo>
                <a:cubicBezTo>
                  <a:pt x="1254286" y="187486"/>
                  <a:pt x="1090869" y="27988"/>
                  <a:pt x="1233055" y="152400"/>
                </a:cubicBezTo>
                <a:cubicBezTo>
                  <a:pt x="1252716" y="169603"/>
                  <a:pt x="1267852" y="191779"/>
                  <a:pt x="1288473" y="207818"/>
                </a:cubicBezTo>
                <a:cubicBezTo>
                  <a:pt x="1304897" y="220592"/>
                  <a:pt x="1387776" y="267571"/>
                  <a:pt x="1413164" y="277091"/>
                </a:cubicBezTo>
                <a:cubicBezTo>
                  <a:pt x="1430993" y="283777"/>
                  <a:pt x="1450109" y="286327"/>
                  <a:pt x="1468582" y="290945"/>
                </a:cubicBezTo>
                <a:cubicBezTo>
                  <a:pt x="1477818" y="300182"/>
                  <a:pt x="1486091" y="310495"/>
                  <a:pt x="1496291" y="318655"/>
                </a:cubicBezTo>
                <a:cubicBezTo>
                  <a:pt x="1509293" y="329057"/>
                  <a:pt x="1526081" y="334590"/>
                  <a:pt x="1537855" y="346364"/>
                </a:cubicBezTo>
                <a:cubicBezTo>
                  <a:pt x="1630222" y="438729"/>
                  <a:pt x="1496288" y="341743"/>
                  <a:pt x="1607127" y="415636"/>
                </a:cubicBezTo>
                <a:cubicBezTo>
                  <a:pt x="1611745" y="434109"/>
                  <a:pt x="1615751" y="452746"/>
                  <a:pt x="1620982" y="471055"/>
                </a:cubicBezTo>
                <a:cubicBezTo>
                  <a:pt x="1624994" y="485097"/>
                  <a:pt x="1632224" y="498250"/>
                  <a:pt x="1634836" y="512618"/>
                </a:cubicBezTo>
                <a:cubicBezTo>
                  <a:pt x="1666168" y="684943"/>
                  <a:pt x="1630773" y="569699"/>
                  <a:pt x="1662545" y="665018"/>
                </a:cubicBezTo>
                <a:cubicBezTo>
                  <a:pt x="1657927" y="748145"/>
                  <a:pt x="1656584" y="831520"/>
                  <a:pt x="1648691" y="914400"/>
                </a:cubicBezTo>
                <a:cubicBezTo>
                  <a:pt x="1647306" y="928938"/>
                  <a:pt x="1638848" y="941922"/>
                  <a:pt x="1634836" y="955964"/>
                </a:cubicBezTo>
                <a:cubicBezTo>
                  <a:pt x="1629605" y="974273"/>
                  <a:pt x="1626453" y="993144"/>
                  <a:pt x="1620982" y="1011382"/>
                </a:cubicBezTo>
                <a:cubicBezTo>
                  <a:pt x="1612589" y="1039358"/>
                  <a:pt x="1600357" y="1066173"/>
                  <a:pt x="1593273" y="1094509"/>
                </a:cubicBezTo>
                <a:cubicBezTo>
                  <a:pt x="1575379" y="1166081"/>
                  <a:pt x="1589980" y="1134084"/>
                  <a:pt x="1551709" y="1191491"/>
                </a:cubicBezTo>
                <a:cubicBezTo>
                  <a:pt x="1516887" y="1295963"/>
                  <a:pt x="1563860" y="1167188"/>
                  <a:pt x="1510145" y="1274618"/>
                </a:cubicBezTo>
                <a:cubicBezTo>
                  <a:pt x="1503614" y="1287680"/>
                  <a:pt x="1501419" y="1302508"/>
                  <a:pt x="1496291" y="1316182"/>
                </a:cubicBezTo>
                <a:cubicBezTo>
                  <a:pt x="1487559" y="1339468"/>
                  <a:pt x="1477081" y="1362083"/>
                  <a:pt x="1468582" y="1385455"/>
                </a:cubicBezTo>
                <a:cubicBezTo>
                  <a:pt x="1440196" y="1463515"/>
                  <a:pt x="1449795" y="1459895"/>
                  <a:pt x="1413164" y="1524000"/>
                </a:cubicBezTo>
                <a:cubicBezTo>
                  <a:pt x="1399529" y="1547861"/>
                  <a:pt x="1380505" y="1576203"/>
                  <a:pt x="1357745" y="1593273"/>
                </a:cubicBezTo>
                <a:cubicBezTo>
                  <a:pt x="1331103" y="1613254"/>
                  <a:pt x="1274618" y="1648691"/>
                  <a:pt x="1274618" y="1648691"/>
                </a:cubicBezTo>
                <a:cubicBezTo>
                  <a:pt x="1257371" y="1674562"/>
                  <a:pt x="1233585" y="1716130"/>
                  <a:pt x="1205345" y="1731818"/>
                </a:cubicBezTo>
                <a:cubicBezTo>
                  <a:pt x="1165316" y="1754056"/>
                  <a:pt x="1047255" y="1775278"/>
                  <a:pt x="1011382" y="1787236"/>
                </a:cubicBezTo>
                <a:lnTo>
                  <a:pt x="928255" y="1814945"/>
                </a:lnTo>
                <a:cubicBezTo>
                  <a:pt x="914400" y="1819563"/>
                  <a:pt x="900859" y="1825258"/>
                  <a:pt x="886691" y="1828800"/>
                </a:cubicBezTo>
                <a:cubicBezTo>
                  <a:pt x="868218" y="1833418"/>
                  <a:pt x="849511" y="1837184"/>
                  <a:pt x="831273" y="1842655"/>
                </a:cubicBezTo>
                <a:cubicBezTo>
                  <a:pt x="775654" y="1859341"/>
                  <a:pt x="746771" y="1874392"/>
                  <a:pt x="692727" y="1884218"/>
                </a:cubicBezTo>
                <a:cubicBezTo>
                  <a:pt x="660598" y="1890060"/>
                  <a:pt x="628021" y="1893108"/>
                  <a:pt x="595745" y="1898073"/>
                </a:cubicBezTo>
                <a:cubicBezTo>
                  <a:pt x="567980" y="1902344"/>
                  <a:pt x="540327" y="1907309"/>
                  <a:pt x="512618" y="1911927"/>
                </a:cubicBezTo>
                <a:cubicBezTo>
                  <a:pt x="397164" y="1907309"/>
                  <a:pt x="281508" y="1906305"/>
                  <a:pt x="166255" y="1898073"/>
                </a:cubicBezTo>
                <a:cubicBezTo>
                  <a:pt x="118322" y="1894649"/>
                  <a:pt x="118625" y="1872237"/>
                  <a:pt x="83127" y="1842655"/>
                </a:cubicBezTo>
                <a:cubicBezTo>
                  <a:pt x="47314" y="1812811"/>
                  <a:pt x="41660" y="1814977"/>
                  <a:pt x="0" y="1801091"/>
                </a:cubicBezTo>
                <a:cubicBezTo>
                  <a:pt x="4438" y="1818841"/>
                  <a:pt x="17773" y="1878202"/>
                  <a:pt x="27709" y="1898073"/>
                </a:cubicBezTo>
                <a:cubicBezTo>
                  <a:pt x="81427" y="2005511"/>
                  <a:pt x="34446" y="1876720"/>
                  <a:pt x="69273" y="1981200"/>
                </a:cubicBezTo>
                <a:cubicBezTo>
                  <a:pt x="73891" y="1967345"/>
                  <a:pt x="87745" y="1953491"/>
                  <a:pt x="83127" y="1939636"/>
                </a:cubicBezTo>
                <a:cubicBezTo>
                  <a:pt x="72596" y="1908043"/>
                  <a:pt x="27709" y="1856509"/>
                  <a:pt x="27709" y="1856509"/>
                </a:cubicBezTo>
                <a:cubicBezTo>
                  <a:pt x="23091" y="1842654"/>
                  <a:pt x="8431" y="1828505"/>
                  <a:pt x="13855" y="1814945"/>
                </a:cubicBezTo>
                <a:cubicBezTo>
                  <a:pt x="20039" y="1799485"/>
                  <a:pt x="39770" y="1792926"/>
                  <a:pt x="55418" y="1787236"/>
                </a:cubicBezTo>
                <a:cubicBezTo>
                  <a:pt x="91208" y="1774222"/>
                  <a:pt x="130127" y="1771570"/>
                  <a:pt x="166255" y="1759527"/>
                </a:cubicBezTo>
                <a:lnTo>
                  <a:pt x="249382" y="1731818"/>
                </a:lnTo>
                <a:cubicBezTo>
                  <a:pt x="295326" y="1716504"/>
                  <a:pt x="276342" y="1717964"/>
                  <a:pt x="304800" y="1717964"/>
                </a:cubicBez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line comment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// </a:t>
            </a:r>
            <a:r>
              <a:rPr lang="en-IN" dirty="0" err="1" smtClean="0"/>
              <a:t>cout</a:t>
            </a:r>
            <a:r>
              <a:rPr lang="en-IN" dirty="0" smtClean="0"/>
              <a:t>&lt;&lt;“a”;   will not be displayed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cout</a:t>
            </a:r>
            <a:r>
              <a:rPr lang="en-IN" dirty="0" smtClean="0"/>
              <a:t>&lt;&lt;“b”;   will be displayed</a:t>
            </a:r>
          </a:p>
          <a:p>
            <a:r>
              <a:rPr lang="en-IN" dirty="0" smtClean="0"/>
              <a:t>Multi-line comment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/*</a:t>
            </a: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&lt;&lt;“a”;   will not be displayed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&lt;&lt;“b”;   will </a:t>
            </a:r>
            <a:r>
              <a:rPr lang="en-IN" dirty="0" smtClean="0"/>
              <a:t>not be displayed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*/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5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ypes of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Syntax Errors: Occurs when the rules of a programming language are misused.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cin</a:t>
            </a:r>
            <a:r>
              <a:rPr lang="en-IN" dirty="0" smtClean="0"/>
              <a:t>&lt;&lt;x&lt;&lt;y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a+b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686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Semantics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Occurs when the statements are not meaningful.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: </a:t>
            </a:r>
            <a:r>
              <a:rPr lang="en-IN" dirty="0" err="1" smtClean="0"/>
              <a:t>sita</a:t>
            </a:r>
            <a:r>
              <a:rPr lang="en-IN" dirty="0" smtClean="0"/>
              <a:t> plays guitar; //correct</a:t>
            </a:r>
          </a:p>
          <a:p>
            <a:pPr marL="0" indent="0">
              <a:buNone/>
            </a:pPr>
            <a:r>
              <a:rPr lang="en-IN" dirty="0" smtClean="0"/>
              <a:t>guitar plays </a:t>
            </a:r>
            <a:r>
              <a:rPr lang="en-IN" dirty="0" err="1" smtClean="0"/>
              <a:t>sita</a:t>
            </a:r>
            <a:r>
              <a:rPr lang="en-IN" dirty="0" smtClean="0"/>
              <a:t>;// no meaning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a+y</a:t>
            </a:r>
            <a:r>
              <a:rPr lang="en-IN" dirty="0" smtClean="0"/>
              <a:t>=b;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5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 time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Occurs during the execution of the program.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: division by 0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9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error which causes the program to produce incorrect or undesired output.</a:t>
            </a:r>
          </a:p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ct</a:t>
            </a:r>
            <a:r>
              <a:rPr lang="en-IN" dirty="0" smtClean="0"/>
              <a:t>=1;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while(</a:t>
            </a:r>
            <a:r>
              <a:rPr lang="en-IN" dirty="0" err="1" smtClean="0"/>
              <a:t>ct</a:t>
            </a:r>
            <a:r>
              <a:rPr lang="en-IN" dirty="0" smtClean="0"/>
              <a:t>&gt;10)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2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Keywords that modify the meaning of base type</a:t>
            </a:r>
          </a:p>
          <a:p>
            <a:r>
              <a:rPr lang="en-IN" dirty="0" smtClean="0"/>
              <a:t>short</a:t>
            </a:r>
          </a:p>
          <a:p>
            <a:r>
              <a:rPr lang="en-IN" dirty="0" smtClean="0"/>
              <a:t>long</a:t>
            </a:r>
          </a:p>
          <a:p>
            <a:r>
              <a:rPr lang="en-IN" dirty="0" smtClean="0"/>
              <a:t>signed</a:t>
            </a:r>
          </a:p>
          <a:p>
            <a:r>
              <a:rPr lang="en-IN" dirty="0" smtClean="0"/>
              <a:t>unsigned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6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sizeof</a:t>
            </a:r>
            <a:r>
              <a:rPr lang="en-IN" dirty="0" smtClean="0"/>
              <a:t>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find the size of a variable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sizeof</a:t>
            </a:r>
            <a:r>
              <a:rPr lang="en-IN" dirty="0" smtClean="0"/>
              <a:t>(a);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sizeof</a:t>
            </a:r>
            <a:r>
              <a:rPr lang="en-IN" dirty="0" smtClean="0"/>
              <a:t>(float);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will come out of the immediate compound statement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15616" y="263691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/>
              <a:t>while(</a:t>
            </a:r>
            <a:r>
              <a:rPr lang="en-IN" sz="2800" b="1" dirty="0" err="1"/>
              <a:t>cond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{stmt1;</a:t>
            </a:r>
          </a:p>
          <a:p>
            <a:r>
              <a:rPr lang="en-IN" sz="2800" b="1" dirty="0"/>
              <a:t> if(</a:t>
            </a:r>
            <a:r>
              <a:rPr lang="en-IN" sz="2800" b="1" dirty="0" err="1"/>
              <a:t>cond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    </a:t>
            </a:r>
            <a:r>
              <a:rPr lang="en-IN" sz="2800" b="1" dirty="0" smtClean="0"/>
              <a:t>break;</a:t>
            </a:r>
            <a:endParaRPr lang="en-IN" sz="2800" b="1" dirty="0"/>
          </a:p>
          <a:p>
            <a:r>
              <a:rPr lang="en-IN" sz="2800" b="1" dirty="0" err="1"/>
              <a:t>stmt</a:t>
            </a:r>
            <a:r>
              <a:rPr lang="en-IN" sz="2800" b="1" dirty="0"/>
              <a:t> </a:t>
            </a:r>
            <a:r>
              <a:rPr lang="en-IN" sz="2800" b="1" dirty="0" smtClean="0"/>
              <a:t>2;</a:t>
            </a:r>
            <a:endParaRPr lang="en-IN" sz="2800" b="1" dirty="0"/>
          </a:p>
          <a:p>
            <a:r>
              <a:rPr lang="en-IN" sz="2800" b="1" dirty="0"/>
              <a:t>}</a:t>
            </a:r>
          </a:p>
          <a:p>
            <a:r>
              <a:rPr lang="en-IN" sz="2800" b="1" dirty="0" smtClean="0"/>
              <a:t>stmt3;</a:t>
            </a:r>
          </a:p>
          <a:p>
            <a:r>
              <a:rPr lang="en-IN" sz="2800" b="1" dirty="0"/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195736" y="4221088"/>
            <a:ext cx="1302505" cy="1368152"/>
          </a:xfrm>
          <a:custGeom>
            <a:avLst/>
            <a:gdLst>
              <a:gd name="connsiteX0" fmla="*/ 775855 w 1662545"/>
              <a:gd name="connsiteY0" fmla="*/ 0 h 1981200"/>
              <a:gd name="connsiteX1" fmla="*/ 942109 w 1662545"/>
              <a:gd name="connsiteY1" fmla="*/ 13855 h 1981200"/>
              <a:gd name="connsiteX2" fmla="*/ 1025236 w 1662545"/>
              <a:gd name="connsiteY2" fmla="*/ 41564 h 1981200"/>
              <a:gd name="connsiteX3" fmla="*/ 1136073 w 1662545"/>
              <a:gd name="connsiteY3" fmla="*/ 69273 h 1981200"/>
              <a:gd name="connsiteX4" fmla="*/ 1233055 w 1662545"/>
              <a:gd name="connsiteY4" fmla="*/ 152400 h 1981200"/>
              <a:gd name="connsiteX5" fmla="*/ 1288473 w 1662545"/>
              <a:gd name="connsiteY5" fmla="*/ 207818 h 1981200"/>
              <a:gd name="connsiteX6" fmla="*/ 1413164 w 1662545"/>
              <a:gd name="connsiteY6" fmla="*/ 277091 h 1981200"/>
              <a:gd name="connsiteX7" fmla="*/ 1468582 w 1662545"/>
              <a:gd name="connsiteY7" fmla="*/ 290945 h 1981200"/>
              <a:gd name="connsiteX8" fmla="*/ 1496291 w 1662545"/>
              <a:gd name="connsiteY8" fmla="*/ 318655 h 1981200"/>
              <a:gd name="connsiteX9" fmla="*/ 1537855 w 1662545"/>
              <a:gd name="connsiteY9" fmla="*/ 346364 h 1981200"/>
              <a:gd name="connsiteX10" fmla="*/ 1607127 w 1662545"/>
              <a:gd name="connsiteY10" fmla="*/ 415636 h 1981200"/>
              <a:gd name="connsiteX11" fmla="*/ 1620982 w 1662545"/>
              <a:gd name="connsiteY11" fmla="*/ 471055 h 1981200"/>
              <a:gd name="connsiteX12" fmla="*/ 1634836 w 1662545"/>
              <a:gd name="connsiteY12" fmla="*/ 512618 h 1981200"/>
              <a:gd name="connsiteX13" fmla="*/ 1662545 w 1662545"/>
              <a:gd name="connsiteY13" fmla="*/ 665018 h 1981200"/>
              <a:gd name="connsiteX14" fmla="*/ 1648691 w 1662545"/>
              <a:gd name="connsiteY14" fmla="*/ 914400 h 1981200"/>
              <a:gd name="connsiteX15" fmla="*/ 1634836 w 1662545"/>
              <a:gd name="connsiteY15" fmla="*/ 955964 h 1981200"/>
              <a:gd name="connsiteX16" fmla="*/ 1620982 w 1662545"/>
              <a:gd name="connsiteY16" fmla="*/ 1011382 h 1981200"/>
              <a:gd name="connsiteX17" fmla="*/ 1593273 w 1662545"/>
              <a:gd name="connsiteY17" fmla="*/ 1094509 h 1981200"/>
              <a:gd name="connsiteX18" fmla="*/ 1551709 w 1662545"/>
              <a:gd name="connsiteY18" fmla="*/ 1191491 h 1981200"/>
              <a:gd name="connsiteX19" fmla="*/ 1510145 w 1662545"/>
              <a:gd name="connsiteY19" fmla="*/ 1274618 h 1981200"/>
              <a:gd name="connsiteX20" fmla="*/ 1496291 w 1662545"/>
              <a:gd name="connsiteY20" fmla="*/ 1316182 h 1981200"/>
              <a:gd name="connsiteX21" fmla="*/ 1468582 w 1662545"/>
              <a:gd name="connsiteY21" fmla="*/ 1385455 h 1981200"/>
              <a:gd name="connsiteX22" fmla="*/ 1413164 w 1662545"/>
              <a:gd name="connsiteY22" fmla="*/ 1524000 h 1981200"/>
              <a:gd name="connsiteX23" fmla="*/ 1357745 w 1662545"/>
              <a:gd name="connsiteY23" fmla="*/ 1593273 h 1981200"/>
              <a:gd name="connsiteX24" fmla="*/ 1274618 w 1662545"/>
              <a:gd name="connsiteY24" fmla="*/ 1648691 h 1981200"/>
              <a:gd name="connsiteX25" fmla="*/ 1205345 w 1662545"/>
              <a:gd name="connsiteY25" fmla="*/ 1731818 h 1981200"/>
              <a:gd name="connsiteX26" fmla="*/ 1011382 w 1662545"/>
              <a:gd name="connsiteY26" fmla="*/ 1787236 h 1981200"/>
              <a:gd name="connsiteX27" fmla="*/ 928255 w 1662545"/>
              <a:gd name="connsiteY27" fmla="*/ 1814945 h 1981200"/>
              <a:gd name="connsiteX28" fmla="*/ 886691 w 1662545"/>
              <a:gd name="connsiteY28" fmla="*/ 1828800 h 1981200"/>
              <a:gd name="connsiteX29" fmla="*/ 831273 w 1662545"/>
              <a:gd name="connsiteY29" fmla="*/ 1842655 h 1981200"/>
              <a:gd name="connsiteX30" fmla="*/ 692727 w 1662545"/>
              <a:gd name="connsiteY30" fmla="*/ 1884218 h 1981200"/>
              <a:gd name="connsiteX31" fmla="*/ 595745 w 1662545"/>
              <a:gd name="connsiteY31" fmla="*/ 1898073 h 1981200"/>
              <a:gd name="connsiteX32" fmla="*/ 512618 w 1662545"/>
              <a:gd name="connsiteY32" fmla="*/ 1911927 h 1981200"/>
              <a:gd name="connsiteX33" fmla="*/ 166255 w 1662545"/>
              <a:gd name="connsiteY33" fmla="*/ 1898073 h 1981200"/>
              <a:gd name="connsiteX34" fmla="*/ 83127 w 1662545"/>
              <a:gd name="connsiteY34" fmla="*/ 1842655 h 1981200"/>
              <a:gd name="connsiteX35" fmla="*/ 0 w 1662545"/>
              <a:gd name="connsiteY35" fmla="*/ 1801091 h 1981200"/>
              <a:gd name="connsiteX36" fmla="*/ 27709 w 1662545"/>
              <a:gd name="connsiteY36" fmla="*/ 1898073 h 1981200"/>
              <a:gd name="connsiteX37" fmla="*/ 69273 w 1662545"/>
              <a:gd name="connsiteY37" fmla="*/ 1981200 h 1981200"/>
              <a:gd name="connsiteX38" fmla="*/ 83127 w 1662545"/>
              <a:gd name="connsiteY38" fmla="*/ 1939636 h 1981200"/>
              <a:gd name="connsiteX39" fmla="*/ 27709 w 1662545"/>
              <a:gd name="connsiteY39" fmla="*/ 1856509 h 1981200"/>
              <a:gd name="connsiteX40" fmla="*/ 13855 w 1662545"/>
              <a:gd name="connsiteY40" fmla="*/ 1814945 h 1981200"/>
              <a:gd name="connsiteX41" fmla="*/ 55418 w 1662545"/>
              <a:gd name="connsiteY41" fmla="*/ 1787236 h 1981200"/>
              <a:gd name="connsiteX42" fmla="*/ 166255 w 1662545"/>
              <a:gd name="connsiteY42" fmla="*/ 1759527 h 1981200"/>
              <a:gd name="connsiteX43" fmla="*/ 249382 w 1662545"/>
              <a:gd name="connsiteY43" fmla="*/ 1731818 h 1981200"/>
              <a:gd name="connsiteX44" fmla="*/ 304800 w 1662545"/>
              <a:gd name="connsiteY44" fmla="*/ 1717964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662545" h="1981200">
                <a:moveTo>
                  <a:pt x="775855" y="0"/>
                </a:moveTo>
                <a:cubicBezTo>
                  <a:pt x="831273" y="4618"/>
                  <a:pt x="887256" y="4713"/>
                  <a:pt x="942109" y="13855"/>
                </a:cubicBezTo>
                <a:cubicBezTo>
                  <a:pt x="970919" y="18657"/>
                  <a:pt x="996595" y="35836"/>
                  <a:pt x="1025236" y="41564"/>
                </a:cubicBezTo>
                <a:cubicBezTo>
                  <a:pt x="1108830" y="58282"/>
                  <a:pt x="1072169" y="47971"/>
                  <a:pt x="1136073" y="69273"/>
                </a:cubicBezTo>
                <a:cubicBezTo>
                  <a:pt x="1254286" y="187486"/>
                  <a:pt x="1090869" y="27988"/>
                  <a:pt x="1233055" y="152400"/>
                </a:cubicBezTo>
                <a:cubicBezTo>
                  <a:pt x="1252716" y="169603"/>
                  <a:pt x="1267852" y="191779"/>
                  <a:pt x="1288473" y="207818"/>
                </a:cubicBezTo>
                <a:cubicBezTo>
                  <a:pt x="1304897" y="220592"/>
                  <a:pt x="1387776" y="267571"/>
                  <a:pt x="1413164" y="277091"/>
                </a:cubicBezTo>
                <a:cubicBezTo>
                  <a:pt x="1430993" y="283777"/>
                  <a:pt x="1450109" y="286327"/>
                  <a:pt x="1468582" y="290945"/>
                </a:cubicBezTo>
                <a:cubicBezTo>
                  <a:pt x="1477818" y="300182"/>
                  <a:pt x="1486091" y="310495"/>
                  <a:pt x="1496291" y="318655"/>
                </a:cubicBezTo>
                <a:cubicBezTo>
                  <a:pt x="1509293" y="329057"/>
                  <a:pt x="1526081" y="334590"/>
                  <a:pt x="1537855" y="346364"/>
                </a:cubicBezTo>
                <a:cubicBezTo>
                  <a:pt x="1630222" y="438729"/>
                  <a:pt x="1496288" y="341743"/>
                  <a:pt x="1607127" y="415636"/>
                </a:cubicBezTo>
                <a:cubicBezTo>
                  <a:pt x="1611745" y="434109"/>
                  <a:pt x="1615751" y="452746"/>
                  <a:pt x="1620982" y="471055"/>
                </a:cubicBezTo>
                <a:cubicBezTo>
                  <a:pt x="1624994" y="485097"/>
                  <a:pt x="1632224" y="498250"/>
                  <a:pt x="1634836" y="512618"/>
                </a:cubicBezTo>
                <a:cubicBezTo>
                  <a:pt x="1666168" y="684943"/>
                  <a:pt x="1630773" y="569699"/>
                  <a:pt x="1662545" y="665018"/>
                </a:cubicBezTo>
                <a:cubicBezTo>
                  <a:pt x="1657927" y="748145"/>
                  <a:pt x="1656584" y="831520"/>
                  <a:pt x="1648691" y="914400"/>
                </a:cubicBezTo>
                <a:cubicBezTo>
                  <a:pt x="1647306" y="928938"/>
                  <a:pt x="1638848" y="941922"/>
                  <a:pt x="1634836" y="955964"/>
                </a:cubicBezTo>
                <a:cubicBezTo>
                  <a:pt x="1629605" y="974273"/>
                  <a:pt x="1626453" y="993144"/>
                  <a:pt x="1620982" y="1011382"/>
                </a:cubicBezTo>
                <a:cubicBezTo>
                  <a:pt x="1612589" y="1039358"/>
                  <a:pt x="1600357" y="1066173"/>
                  <a:pt x="1593273" y="1094509"/>
                </a:cubicBezTo>
                <a:cubicBezTo>
                  <a:pt x="1575379" y="1166081"/>
                  <a:pt x="1589980" y="1134084"/>
                  <a:pt x="1551709" y="1191491"/>
                </a:cubicBezTo>
                <a:cubicBezTo>
                  <a:pt x="1516887" y="1295963"/>
                  <a:pt x="1563860" y="1167188"/>
                  <a:pt x="1510145" y="1274618"/>
                </a:cubicBezTo>
                <a:cubicBezTo>
                  <a:pt x="1503614" y="1287680"/>
                  <a:pt x="1501419" y="1302508"/>
                  <a:pt x="1496291" y="1316182"/>
                </a:cubicBezTo>
                <a:cubicBezTo>
                  <a:pt x="1487559" y="1339468"/>
                  <a:pt x="1477081" y="1362083"/>
                  <a:pt x="1468582" y="1385455"/>
                </a:cubicBezTo>
                <a:cubicBezTo>
                  <a:pt x="1440196" y="1463515"/>
                  <a:pt x="1449795" y="1459895"/>
                  <a:pt x="1413164" y="1524000"/>
                </a:cubicBezTo>
                <a:cubicBezTo>
                  <a:pt x="1399529" y="1547861"/>
                  <a:pt x="1380505" y="1576203"/>
                  <a:pt x="1357745" y="1593273"/>
                </a:cubicBezTo>
                <a:cubicBezTo>
                  <a:pt x="1331103" y="1613254"/>
                  <a:pt x="1274618" y="1648691"/>
                  <a:pt x="1274618" y="1648691"/>
                </a:cubicBezTo>
                <a:cubicBezTo>
                  <a:pt x="1257371" y="1674562"/>
                  <a:pt x="1233585" y="1716130"/>
                  <a:pt x="1205345" y="1731818"/>
                </a:cubicBezTo>
                <a:cubicBezTo>
                  <a:pt x="1165316" y="1754056"/>
                  <a:pt x="1047255" y="1775278"/>
                  <a:pt x="1011382" y="1787236"/>
                </a:cubicBezTo>
                <a:lnTo>
                  <a:pt x="928255" y="1814945"/>
                </a:lnTo>
                <a:cubicBezTo>
                  <a:pt x="914400" y="1819563"/>
                  <a:pt x="900859" y="1825258"/>
                  <a:pt x="886691" y="1828800"/>
                </a:cubicBezTo>
                <a:cubicBezTo>
                  <a:pt x="868218" y="1833418"/>
                  <a:pt x="849511" y="1837184"/>
                  <a:pt x="831273" y="1842655"/>
                </a:cubicBezTo>
                <a:cubicBezTo>
                  <a:pt x="775654" y="1859341"/>
                  <a:pt x="746771" y="1874392"/>
                  <a:pt x="692727" y="1884218"/>
                </a:cubicBezTo>
                <a:cubicBezTo>
                  <a:pt x="660598" y="1890060"/>
                  <a:pt x="628021" y="1893108"/>
                  <a:pt x="595745" y="1898073"/>
                </a:cubicBezTo>
                <a:cubicBezTo>
                  <a:pt x="567980" y="1902344"/>
                  <a:pt x="540327" y="1907309"/>
                  <a:pt x="512618" y="1911927"/>
                </a:cubicBezTo>
                <a:cubicBezTo>
                  <a:pt x="397164" y="1907309"/>
                  <a:pt x="281508" y="1906305"/>
                  <a:pt x="166255" y="1898073"/>
                </a:cubicBezTo>
                <a:cubicBezTo>
                  <a:pt x="118322" y="1894649"/>
                  <a:pt x="118625" y="1872237"/>
                  <a:pt x="83127" y="1842655"/>
                </a:cubicBezTo>
                <a:cubicBezTo>
                  <a:pt x="47314" y="1812811"/>
                  <a:pt x="41660" y="1814977"/>
                  <a:pt x="0" y="1801091"/>
                </a:cubicBezTo>
                <a:cubicBezTo>
                  <a:pt x="4438" y="1818841"/>
                  <a:pt x="17773" y="1878202"/>
                  <a:pt x="27709" y="1898073"/>
                </a:cubicBezTo>
                <a:cubicBezTo>
                  <a:pt x="81427" y="2005511"/>
                  <a:pt x="34446" y="1876720"/>
                  <a:pt x="69273" y="1981200"/>
                </a:cubicBezTo>
                <a:cubicBezTo>
                  <a:pt x="73891" y="1967345"/>
                  <a:pt x="87745" y="1953491"/>
                  <a:pt x="83127" y="1939636"/>
                </a:cubicBezTo>
                <a:cubicBezTo>
                  <a:pt x="72596" y="1908043"/>
                  <a:pt x="27709" y="1856509"/>
                  <a:pt x="27709" y="1856509"/>
                </a:cubicBezTo>
                <a:cubicBezTo>
                  <a:pt x="23091" y="1842654"/>
                  <a:pt x="8431" y="1828505"/>
                  <a:pt x="13855" y="1814945"/>
                </a:cubicBezTo>
                <a:cubicBezTo>
                  <a:pt x="20039" y="1799485"/>
                  <a:pt x="39770" y="1792926"/>
                  <a:pt x="55418" y="1787236"/>
                </a:cubicBezTo>
                <a:cubicBezTo>
                  <a:pt x="91208" y="1774222"/>
                  <a:pt x="130127" y="1771570"/>
                  <a:pt x="166255" y="1759527"/>
                </a:cubicBezTo>
                <a:lnTo>
                  <a:pt x="249382" y="1731818"/>
                </a:lnTo>
                <a:cubicBezTo>
                  <a:pt x="295326" y="1716504"/>
                  <a:pt x="276342" y="1717964"/>
                  <a:pt x="304800" y="1717964"/>
                </a:cubicBezTo>
              </a:path>
            </a:pathLst>
          </a:cu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292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comments</vt:lpstr>
      <vt:lpstr>Types of errors</vt:lpstr>
      <vt:lpstr>Semantics errors</vt:lpstr>
      <vt:lpstr>Run time error</vt:lpstr>
      <vt:lpstr>Logical Error</vt:lpstr>
      <vt:lpstr>data modifiers</vt:lpstr>
      <vt:lpstr>sizeof operator</vt:lpstr>
      <vt:lpstr>break statement</vt:lpstr>
      <vt:lpstr>Jump statement</vt:lpstr>
      <vt:lpstr>PowerPoint Presentation</vt:lpstr>
      <vt:lpstr>exit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Babi</dc:creator>
  <cp:lastModifiedBy>Babi</cp:lastModifiedBy>
  <cp:revision>8</cp:revision>
  <dcterms:created xsi:type="dcterms:W3CDTF">2016-06-26T16:11:20Z</dcterms:created>
  <dcterms:modified xsi:type="dcterms:W3CDTF">2016-07-08T07:02:02Z</dcterms:modified>
</cp:coreProperties>
</file>