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75" r:id="rId8"/>
    <p:sldId id="276" r:id="rId9"/>
    <p:sldId id="273" r:id="rId10"/>
    <p:sldId id="274" r:id="rId11"/>
    <p:sldId id="269" r:id="rId12"/>
    <p:sldId id="270" r:id="rId13"/>
    <p:sldId id="271" r:id="rId14"/>
    <p:sldId id="272" r:id="rId15"/>
    <p:sldId id="268" r:id="rId16"/>
    <p:sldId id="263" r:id="rId17"/>
    <p:sldId id="264" r:id="rId18"/>
    <p:sldId id="265" r:id="rId19"/>
    <p:sldId id="267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9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9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0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4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7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6EDC-1225-4C72-BC66-0FB66F9D8C7F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2523-895F-4079-ACE6-C3B40F3D1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 the output</a:t>
            </a:r>
            <a:br>
              <a:rPr lang="en-US" dirty="0" smtClean="0"/>
            </a:br>
            <a:r>
              <a:rPr lang="en-US" dirty="0" smtClean="0"/>
              <a:t>(Assume all necessary header files are declared)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6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the syntax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R,W=90;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while(W&gt;60);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R=W-50;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switch(W)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{  20: </a:t>
            </a:r>
            <a:r>
              <a:rPr lang="en-IN" dirty="0" err="1" smtClean="0"/>
              <a:t>cout</a:t>
            </a:r>
            <a:r>
              <a:rPr lang="en-IN" dirty="0" smtClean="0"/>
              <a:t>&lt;&lt;“ Lower Range “&lt;&lt;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30 : </a:t>
            </a:r>
            <a:r>
              <a:rPr lang="en-IN" dirty="0" err="1" smtClean="0"/>
              <a:t>cout</a:t>
            </a:r>
            <a:r>
              <a:rPr lang="en-IN" dirty="0" smtClean="0"/>
              <a:t>&lt;&lt;“Higher “&lt;&lt;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3770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6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Function declaration</a:t>
            </a:r>
          </a:p>
          <a:p>
            <a:pPr marL="514350" indent="-514350">
              <a:buAutoNum type="arabicPeriod"/>
            </a:pPr>
            <a:r>
              <a:rPr lang="en-IN" dirty="0" smtClean="0"/>
              <a:t>Function call</a:t>
            </a:r>
          </a:p>
          <a:p>
            <a:pPr marL="514350" indent="-514350">
              <a:buAutoNum type="arabicPeriod"/>
            </a:pPr>
            <a:r>
              <a:rPr lang="en-IN" dirty="0" smtClean="0"/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4699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Function has 3 parts</a:t>
            </a:r>
          </a:p>
          <a:p>
            <a:r>
              <a:rPr lang="en-IN" dirty="0"/>
              <a:t> </a:t>
            </a:r>
            <a:r>
              <a:rPr lang="en-IN" dirty="0" smtClean="0"/>
              <a:t> return type</a:t>
            </a:r>
          </a:p>
          <a:p>
            <a:r>
              <a:rPr lang="en-IN" dirty="0"/>
              <a:t> </a:t>
            </a:r>
            <a:r>
              <a:rPr lang="en-IN" dirty="0" smtClean="0"/>
              <a:t> function name</a:t>
            </a:r>
          </a:p>
          <a:p>
            <a:r>
              <a:rPr lang="en-IN" dirty="0"/>
              <a:t> </a:t>
            </a:r>
            <a:r>
              <a:rPr lang="en-IN" dirty="0" smtClean="0"/>
              <a:t> parameter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void   add  (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861048"/>
            <a:ext cx="93610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return 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3789040"/>
            <a:ext cx="108012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function name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67744" y="2924944"/>
            <a:ext cx="151216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3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   add  (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 add(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add(</a:t>
            </a:r>
            <a:r>
              <a:rPr lang="en-IN" dirty="0" err="1" smtClean="0"/>
              <a:t>int</a:t>
            </a:r>
            <a:r>
              <a:rPr lang="en-IN" dirty="0" smtClean="0"/>
              <a:t>, </a:t>
            </a:r>
            <a:r>
              <a:rPr lang="en-IN" dirty="0" err="1" smtClean="0"/>
              <a:t>int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Array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W.A.P to accept an array of 10 elements and display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W.A.P to accept an array of 10 elements and using switch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1. To find the sum of all the numbers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To find the product of all the numbers</a:t>
            </a:r>
          </a:p>
          <a:p>
            <a:pPr marL="0" indent="0">
              <a:buNone/>
            </a:pPr>
            <a:r>
              <a:rPr lang="en-US" dirty="0" smtClean="0"/>
              <a:t>	3. To search for a particular number from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7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W.A.P to which finds the maximum number and its position from a list of N numbers.</a:t>
            </a:r>
          </a:p>
          <a:p>
            <a:pPr marL="0" indent="0">
              <a:buNone/>
            </a:pPr>
            <a:r>
              <a:rPr lang="en-US" dirty="0" smtClean="0"/>
              <a:t>5. W.A.P to find the smallest and the largest number from a list of N numbers.</a:t>
            </a:r>
          </a:p>
          <a:p>
            <a:pPr marL="0" indent="0">
              <a:buNone/>
            </a:pPr>
            <a:r>
              <a:rPr lang="en-US" dirty="0" smtClean="0"/>
              <a:t>6. W.A.P to read the marks of 10 students in a class using arrays, Find the average marks also find the number of students who have obtained marks below the </a:t>
            </a:r>
            <a:r>
              <a:rPr lang="en-US" smtClean="0"/>
              <a:t>class average.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5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W.A.P to accept a string and print the number of special characters in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W.A.P to print the number of digits in a character</a:t>
            </a:r>
          </a:p>
          <a:p>
            <a:pPr marL="514350" indent="-514350">
              <a:buAutoNum type="arabicPeriod"/>
            </a:pPr>
            <a:r>
              <a:rPr lang="en-US" dirty="0" smtClean="0"/>
              <a:t>W.A.P to print the number of vowels in a character.</a:t>
            </a:r>
          </a:p>
        </p:txBody>
      </p:sp>
    </p:spTree>
    <p:extLst>
      <p:ext uri="{BB962C8B-B14F-4D97-AF65-F5344CB8AC3E}">
        <p14:creationId xmlns:p14="http://schemas.microsoft.com/office/powerpoint/2010/main" val="1510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ch</a:t>
            </a:r>
            <a:r>
              <a:rPr lang="en-US" dirty="0" smtClean="0"/>
              <a:t>[i] &gt;=‘a’ &amp;&amp; </a:t>
            </a:r>
            <a:r>
              <a:rPr lang="en-US" dirty="0" err="1" smtClean="0"/>
              <a:t>ch</a:t>
            </a:r>
            <a:r>
              <a:rPr lang="en-US" dirty="0" smtClean="0"/>
              <a:t>[i] &lt;=‘z’)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0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40871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i=0;i&lt;3;i++)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{   for(</a:t>
            </a:r>
            <a:r>
              <a:rPr lang="en-US" dirty="0" err="1" smtClean="0"/>
              <a:t>int</a:t>
            </a:r>
            <a:r>
              <a:rPr lang="en-US" dirty="0" smtClean="0"/>
              <a:t> j=0;j&lt;3;j++)</a:t>
            </a:r>
          </a:p>
          <a:p>
            <a:pPr marL="0" indent="0">
              <a:buNone/>
            </a:pPr>
            <a:r>
              <a:rPr lang="en-US" dirty="0" smtClean="0"/>
              <a:t>	 {    </a:t>
            </a:r>
            <a:r>
              <a:rPr lang="en-US" dirty="0" err="1" smtClean="0"/>
              <a:t>cout</a:t>
            </a:r>
            <a:r>
              <a:rPr lang="en-US" dirty="0" smtClean="0"/>
              <a:t>&lt;&lt;j;  }    }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012012012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for(</a:t>
            </a:r>
            <a:r>
              <a:rPr lang="en-US" dirty="0" err="1" smtClean="0"/>
              <a:t>int</a:t>
            </a:r>
            <a:r>
              <a:rPr lang="en-US" dirty="0" smtClean="0"/>
              <a:t> i=0;i&lt;2;i++)</a:t>
            </a:r>
          </a:p>
          <a:p>
            <a:pPr marL="0" indent="0">
              <a:buNone/>
            </a:pPr>
            <a:r>
              <a:rPr lang="en-US" dirty="0" smtClean="0"/>
              <a:t>    {  for(</a:t>
            </a:r>
            <a:r>
              <a:rPr lang="en-US" dirty="0" err="1" smtClean="0"/>
              <a:t>int</a:t>
            </a:r>
            <a:r>
              <a:rPr lang="en-US" dirty="0" smtClean="0"/>
              <a:t> j=0;j&lt;2;j++)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&lt;&lt;i ; } }</a:t>
            </a:r>
          </a:p>
          <a:p>
            <a:pPr marL="0" indent="0">
              <a:buNone/>
            </a:pPr>
            <a:r>
              <a:rPr lang="en-US" dirty="0" smtClean="0"/>
              <a:t>Ans:0011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8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W.A.P </a:t>
            </a:r>
            <a:r>
              <a:rPr lang="en-US" dirty="0"/>
              <a:t>to check if two given strings are equal or not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6. W.A.P to reverse the string</a:t>
            </a:r>
          </a:p>
          <a:p>
            <a:pPr marL="0" indent="0">
              <a:buNone/>
            </a:pPr>
            <a:r>
              <a:rPr lang="en-US" dirty="0" smtClean="0"/>
              <a:t>7. W.A.P to check if a given string </a:t>
            </a:r>
            <a:r>
              <a:rPr lang="en-US" smtClean="0"/>
              <a:t>is palindrome </a:t>
            </a:r>
            <a:r>
              <a:rPr lang="en-US" dirty="0" smtClean="0"/>
              <a:t>or not.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9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for(</a:t>
            </a:r>
            <a:r>
              <a:rPr lang="en-US" dirty="0" err="1" smtClean="0"/>
              <a:t>int</a:t>
            </a:r>
            <a:r>
              <a:rPr lang="en-US" dirty="0" smtClean="0"/>
              <a:t> i=0;i&lt;4;i++)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  for(j=</a:t>
            </a:r>
            <a:r>
              <a:rPr lang="en-US" dirty="0" err="1"/>
              <a:t>i</a:t>
            </a:r>
            <a:r>
              <a:rPr lang="en-US" dirty="0" err="1" smtClean="0"/>
              <a:t>;j</a:t>
            </a:r>
            <a:r>
              <a:rPr lang="en-US" dirty="0" smtClean="0"/>
              <a:t>&lt;4;j++)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{  </a:t>
            </a:r>
            <a:r>
              <a:rPr lang="en-US" dirty="0" err="1" smtClean="0"/>
              <a:t>cout</a:t>
            </a:r>
            <a:r>
              <a:rPr lang="en-US" dirty="0" smtClean="0"/>
              <a:t>&lt;&lt;j;  }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for(</a:t>
            </a:r>
            <a:r>
              <a:rPr lang="en-US" dirty="0" err="1" smtClean="0"/>
              <a:t>int</a:t>
            </a:r>
            <a:r>
              <a:rPr lang="en-US" dirty="0" smtClean="0"/>
              <a:t> i=0;i&lt;=3;i++)			</a:t>
            </a:r>
          </a:p>
          <a:p>
            <a:pPr marL="0" indent="0">
              <a:buNone/>
            </a:pPr>
            <a:r>
              <a:rPr lang="en-US" dirty="0" smtClean="0"/>
              <a:t>    {  for(</a:t>
            </a:r>
            <a:r>
              <a:rPr lang="en-US" dirty="0" err="1" smtClean="0"/>
              <a:t>int</a:t>
            </a:r>
            <a:r>
              <a:rPr lang="en-US" dirty="0" smtClean="0"/>
              <a:t> j=1;j&lt;=</a:t>
            </a:r>
            <a:r>
              <a:rPr lang="en-US" dirty="0" err="1" smtClean="0"/>
              <a:t>i;j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  <a:r>
              <a:rPr lang="en-US" dirty="0" err="1" smtClean="0"/>
              <a:t>cout</a:t>
            </a:r>
            <a:r>
              <a:rPr lang="en-US" dirty="0" smtClean="0"/>
              <a:t>&lt;&lt;j;}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48064" y="40466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0123</a:t>
            </a:r>
          </a:p>
          <a:p>
            <a:r>
              <a:rPr lang="en-US" dirty="0" smtClean="0"/>
              <a:t>         123</a:t>
            </a:r>
          </a:p>
          <a:p>
            <a:r>
              <a:rPr lang="en-US" dirty="0" smtClean="0"/>
              <a:t>          23</a:t>
            </a:r>
          </a:p>
          <a:p>
            <a:r>
              <a:rPr lang="en-US" dirty="0" smtClean="0"/>
              <a:t>          3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328498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 1</a:t>
            </a:r>
          </a:p>
          <a:p>
            <a:r>
              <a:rPr lang="en-US" dirty="0" smtClean="0"/>
              <a:t>          1	2</a:t>
            </a:r>
          </a:p>
          <a:p>
            <a:r>
              <a:rPr lang="en-US" dirty="0" smtClean="0"/>
              <a:t>           1	2      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8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for(i=1;i&lt;=3;i++)	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  for(j=3;j&gt;=1;j--)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{ </a:t>
            </a:r>
            <a:r>
              <a:rPr lang="en-US" dirty="0" err="1" smtClean="0"/>
              <a:t>cout</a:t>
            </a:r>
            <a:r>
              <a:rPr lang="en-US" dirty="0" smtClean="0"/>
              <a:t>&lt;&lt;j;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6. for(</a:t>
            </a:r>
            <a:r>
              <a:rPr lang="en-US" dirty="0" err="1" smtClean="0"/>
              <a:t>int</a:t>
            </a:r>
            <a:r>
              <a:rPr lang="en-US" dirty="0" smtClean="0"/>
              <a:t> i=1;i&lt;=5; </a:t>
            </a:r>
            <a:r>
              <a:rPr lang="en-US" dirty="0" err="1" smtClean="0"/>
              <a:t>cout</a:t>
            </a:r>
            <a:r>
              <a:rPr lang="en-US" dirty="0" smtClean="0"/>
              <a:t>&lt;&lt;i++);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7 for(</a:t>
            </a:r>
            <a:r>
              <a:rPr lang="en-US" dirty="0" err="1" smtClean="0"/>
              <a:t>int</a:t>
            </a:r>
            <a:r>
              <a:rPr lang="en-US" dirty="0" smtClean="0"/>
              <a:t> i=1;i&lt;=5;i++);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&lt;&lt;i;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40466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 3   2   1</a:t>
            </a:r>
          </a:p>
          <a:p>
            <a:r>
              <a:rPr lang="en-US" dirty="0"/>
              <a:t> </a:t>
            </a:r>
            <a:r>
              <a:rPr lang="en-US" dirty="0" smtClean="0"/>
              <a:t>        3   2   1</a:t>
            </a:r>
          </a:p>
          <a:p>
            <a:r>
              <a:rPr lang="en-US" dirty="0"/>
              <a:t> </a:t>
            </a:r>
            <a:r>
              <a:rPr lang="en-US" dirty="0" smtClean="0"/>
              <a:t>        3   2   1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29249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 12345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76528" y="42930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3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8. if(!3)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&lt;&lt;“Trickery \n”;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&lt;&lt;“yes”;</a:t>
            </a:r>
          </a:p>
          <a:p>
            <a:pPr marL="0" indent="0">
              <a:buNone/>
            </a:pPr>
            <a:r>
              <a:rPr lang="en-US" dirty="0" smtClean="0"/>
              <a:t>9. if(3)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&lt;&lt;“Trickery again”;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&lt;&lt;“Am I tricked”;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&lt;&lt;“\n No “;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8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W.A.P to print the sum of negative even numbers, negative odd numbers, </a:t>
            </a:r>
            <a:r>
              <a:rPr lang="en-US" smtClean="0"/>
              <a:t>positive even </a:t>
            </a:r>
            <a:r>
              <a:rPr lang="en-US" dirty="0" smtClean="0"/>
              <a:t>numbers and positive odd  numbers.</a:t>
            </a:r>
          </a:p>
          <a:p>
            <a:pPr marL="0" indent="0">
              <a:buNone/>
            </a:pPr>
            <a:r>
              <a:rPr lang="en-US" dirty="0" smtClean="0"/>
              <a:t>The program should continue as long as the person enter number 0( use do- while).</a:t>
            </a:r>
          </a:p>
          <a:p>
            <a:pPr marL="0" indent="0">
              <a:buNone/>
            </a:pPr>
            <a:r>
              <a:rPr lang="en-US" dirty="0" smtClean="0"/>
              <a:t>2. W.A.P to print the generate the divisor of a number.</a:t>
            </a:r>
          </a:p>
          <a:p>
            <a:pPr marL="0" indent="0">
              <a:buNone/>
            </a:pPr>
            <a:r>
              <a:rPr lang="en-US" dirty="0" smtClean="0"/>
              <a:t>3. W.A.P to print the largest even and the largest odd number from a list of numbers entered by the user. The list should terminate if the user enters the number 0(use For loop).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8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Dangling Else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if (exp1)</a:t>
            </a:r>
          </a:p>
          <a:p>
            <a:r>
              <a:rPr lang="en-IN" dirty="0"/>
              <a:t> </a:t>
            </a:r>
            <a:r>
              <a:rPr lang="en-IN" dirty="0" smtClean="0"/>
              <a:t>     if(exp2)</a:t>
            </a:r>
          </a:p>
          <a:p>
            <a:r>
              <a:rPr lang="en-IN" dirty="0"/>
              <a:t> </a:t>
            </a:r>
            <a:r>
              <a:rPr lang="en-IN" dirty="0" smtClean="0"/>
              <a:t>        stmt1</a:t>
            </a:r>
          </a:p>
          <a:p>
            <a:r>
              <a:rPr lang="en-IN" dirty="0"/>
              <a:t> </a:t>
            </a:r>
            <a:r>
              <a:rPr lang="en-IN" dirty="0" smtClean="0"/>
              <a:t> else</a:t>
            </a:r>
          </a:p>
          <a:p>
            <a:r>
              <a:rPr lang="en-IN" dirty="0" smtClean="0"/>
              <a:t> stmt2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2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424936" cy="5328592"/>
          </a:xfrm>
        </p:spPr>
        <p:txBody>
          <a:bodyPr/>
          <a:lstStyle/>
          <a:p>
            <a:r>
              <a:rPr lang="en-IN" dirty="0" smtClean="0"/>
              <a:t> if (</a:t>
            </a:r>
            <a:r>
              <a:rPr lang="en-IN" dirty="0" err="1" smtClean="0"/>
              <a:t>ch</a:t>
            </a:r>
            <a:r>
              <a:rPr lang="en-IN" dirty="0" smtClean="0"/>
              <a:t>&gt;=100)</a:t>
            </a:r>
          </a:p>
          <a:p>
            <a:r>
              <a:rPr lang="en-IN" dirty="0"/>
              <a:t> </a:t>
            </a:r>
            <a:r>
              <a:rPr lang="en-IN" dirty="0" smtClean="0"/>
              <a:t> if(</a:t>
            </a:r>
            <a:r>
              <a:rPr lang="en-IN" dirty="0" err="1" smtClean="0"/>
              <a:t>ch</a:t>
            </a:r>
            <a:r>
              <a:rPr lang="en-IN" dirty="0"/>
              <a:t>&gt;</a:t>
            </a:r>
            <a:r>
              <a:rPr lang="en-IN" dirty="0" smtClean="0"/>
              <a:t>= 150)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cout</a:t>
            </a:r>
            <a:r>
              <a:rPr lang="en-IN" dirty="0" smtClean="0"/>
              <a:t>&lt;&lt;“up”;</a:t>
            </a:r>
          </a:p>
          <a:p>
            <a:r>
              <a:rPr lang="en-IN" dirty="0"/>
              <a:t> </a:t>
            </a:r>
            <a:r>
              <a:rPr lang="en-IN" dirty="0" smtClean="0"/>
              <a:t> else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cout</a:t>
            </a:r>
            <a:r>
              <a:rPr lang="en-IN" dirty="0" smtClean="0"/>
              <a:t>&lt;&lt;“down”;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{</a:t>
            </a:r>
            <a:r>
              <a:rPr lang="en-IN" sz="5400" dirty="0" err="1" smtClean="0"/>
              <a:t>int</a:t>
            </a:r>
            <a:r>
              <a:rPr lang="en-IN" sz="5400" dirty="0" smtClean="0"/>
              <a:t> c=6;</a:t>
            </a:r>
          </a:p>
          <a:p>
            <a:r>
              <a:rPr lang="en-IN" sz="5400" dirty="0" err="1" smtClean="0"/>
              <a:t>cout</a:t>
            </a:r>
            <a:r>
              <a:rPr lang="en-IN" sz="5400" dirty="0" smtClean="0"/>
              <a:t>&lt;&lt;</a:t>
            </a:r>
            <a:r>
              <a:rPr lang="en-IN" sz="5400" dirty="0" err="1" smtClean="0"/>
              <a:t>endl</a:t>
            </a:r>
            <a:r>
              <a:rPr lang="en-IN" sz="5400" dirty="0" smtClean="0"/>
              <a:t>&lt;&lt;c==4;</a:t>
            </a:r>
          </a:p>
          <a:p>
            <a:r>
              <a:rPr lang="en-IN" sz="5400" dirty="0" err="1" smtClean="0"/>
              <a:t>cout</a:t>
            </a:r>
            <a:r>
              <a:rPr lang="en-IN" sz="5400" dirty="0" smtClean="0"/>
              <a:t>&lt;&lt;</a:t>
            </a:r>
            <a:r>
              <a:rPr lang="en-IN" sz="5400" dirty="0" err="1" smtClean="0"/>
              <a:t>endl</a:t>
            </a:r>
            <a:r>
              <a:rPr lang="en-IN" sz="5400" dirty="0" smtClean="0"/>
              <a:t>&lt;&lt;c=4;</a:t>
            </a:r>
          </a:p>
          <a:p>
            <a:r>
              <a:rPr lang="en-IN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539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Predict the output (Assume all necessary header files are declared)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Dangling Else Problem</vt:lpstr>
      <vt:lpstr>PowerPoint Presentation</vt:lpstr>
      <vt:lpstr>Predict the output</vt:lpstr>
      <vt:lpstr>Find the syntax error</vt:lpstr>
      <vt:lpstr>FUNCTIONS</vt:lpstr>
      <vt:lpstr>PowerPoint Presentation</vt:lpstr>
      <vt:lpstr>PowerPoint Presentation</vt:lpstr>
      <vt:lpstr>PowerPoint Presentation</vt:lpstr>
      <vt:lpstr>Array</vt:lpstr>
      <vt:lpstr>ARRAYS</vt:lpstr>
      <vt:lpstr>PowerPoint Presentation</vt:lpstr>
      <vt:lpstr>Character array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Babi</dc:creator>
  <cp:lastModifiedBy>Babi</cp:lastModifiedBy>
  <cp:revision>33</cp:revision>
  <dcterms:created xsi:type="dcterms:W3CDTF">2015-07-05T05:17:11Z</dcterms:created>
  <dcterms:modified xsi:type="dcterms:W3CDTF">2018-08-13T10:28:29Z</dcterms:modified>
</cp:coreProperties>
</file>