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11B-5683-407A-B7E7-43F84C492BB1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184-DDA3-47CC-9AC5-DB3D2F981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11B-5683-407A-B7E7-43F84C492BB1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184-DDA3-47CC-9AC5-DB3D2F981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72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11B-5683-407A-B7E7-43F84C492BB1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184-DDA3-47CC-9AC5-DB3D2F981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57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11B-5683-407A-B7E7-43F84C492BB1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184-DDA3-47CC-9AC5-DB3D2F981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23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11B-5683-407A-B7E7-43F84C492BB1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184-DDA3-47CC-9AC5-DB3D2F981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5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11B-5683-407A-B7E7-43F84C492BB1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184-DDA3-47CC-9AC5-DB3D2F981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11B-5683-407A-B7E7-43F84C492BB1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184-DDA3-47CC-9AC5-DB3D2F981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2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11B-5683-407A-B7E7-43F84C492BB1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184-DDA3-47CC-9AC5-DB3D2F981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11B-5683-407A-B7E7-43F84C492BB1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184-DDA3-47CC-9AC5-DB3D2F981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3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11B-5683-407A-B7E7-43F84C492BB1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184-DDA3-47CC-9AC5-DB3D2F981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8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11B-5683-407A-B7E7-43F84C492BB1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0184-DDA3-47CC-9AC5-DB3D2F981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1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4C11B-5683-407A-B7E7-43F84C492BB1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0184-DDA3-47CC-9AC5-DB3D2F981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 D ARRAY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7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array of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 day[7][20]={“Sunday”,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”Monday”,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“Tuesday”,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”Wednesday”,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“Thursday”,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“Friday”,</a:t>
            </a:r>
            <a:r>
              <a:rPr lang="en-IN" dirty="0" smtClean="0"/>
              <a:t> “Saturday”};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84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64601"/>
              </p:ext>
            </p:extLst>
          </p:nvPr>
        </p:nvGraphicFramePr>
        <p:xfrm>
          <a:off x="683566" y="1397000"/>
          <a:ext cx="7272811" cy="43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73"/>
                <a:gridCol w="1038973"/>
                <a:gridCol w="1038973"/>
                <a:gridCol w="1038973"/>
                <a:gridCol w="1038973"/>
                <a:gridCol w="1038973"/>
                <a:gridCol w="1038973"/>
              </a:tblGrid>
              <a:tr h="8680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8680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IN" dirty="0"/>
                    </a:p>
                  </a:txBody>
                  <a:tcPr/>
                </a:tc>
              </a:tr>
              <a:tr h="868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680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IN" dirty="0"/>
                    </a:p>
                  </a:txBody>
                  <a:tcPr/>
                </a:tc>
              </a:tr>
              <a:tr h="8680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2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THE FOLLOWING ARRAY 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LcParenR"/>
            </a:pPr>
            <a:r>
              <a:rPr lang="en-US" dirty="0" err="1" smtClean="0"/>
              <a:t>int</a:t>
            </a:r>
            <a:r>
              <a:rPr lang="en-US" dirty="0" smtClean="0"/>
              <a:t> x[5][50];</a:t>
            </a:r>
          </a:p>
          <a:p>
            <a:pPr marL="514350" indent="-514350">
              <a:buAutoNum type="alphaLcParenR"/>
            </a:pPr>
            <a:r>
              <a:rPr lang="en-US" dirty="0" smtClean="0"/>
              <a:t>long y[5][10];</a:t>
            </a:r>
          </a:p>
          <a:p>
            <a:pPr marL="514350" indent="-514350">
              <a:buAutoNum type="alphaLcParenR"/>
            </a:pPr>
            <a:r>
              <a:rPr lang="en-US" dirty="0" smtClean="0"/>
              <a:t>char z[18];</a:t>
            </a:r>
          </a:p>
          <a:p>
            <a:pPr marL="514350" indent="-514350">
              <a:buAutoNum type="alphaLcParenR"/>
            </a:pPr>
            <a:r>
              <a:rPr lang="en-US" dirty="0" smtClean="0"/>
              <a:t>short a[20];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Find the number of elements in each array?</a:t>
            </a:r>
          </a:p>
          <a:p>
            <a:pPr marL="514350" indent="-514350">
              <a:buAutoNum type="arabicPeriod"/>
            </a:pPr>
            <a:r>
              <a:rPr lang="en-US" dirty="0" smtClean="0"/>
              <a:t>Find the total number of bytes required to store each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2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976664"/>
          </a:xfrm>
        </p:spPr>
        <p:txBody>
          <a:bodyPr>
            <a:normAutofit/>
          </a:bodyPr>
          <a:lstStyle/>
          <a:p>
            <a:r>
              <a:rPr lang="en-US" dirty="0" smtClean="0"/>
              <a:t>Program to concatenate two strings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string 1 =good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string 2= night</a:t>
            </a:r>
          </a:p>
          <a:p>
            <a:pPr marL="0" indent="0">
              <a:buNone/>
            </a:pPr>
            <a:r>
              <a:rPr lang="en-US" dirty="0" smtClean="0"/>
              <a:t>concatenated string = good night</a:t>
            </a:r>
          </a:p>
          <a:p>
            <a:r>
              <a:rPr lang="en-US" dirty="0" smtClean="0"/>
              <a:t>Program to find the substring from the main string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: Main string =  I am a very good student</a:t>
            </a:r>
          </a:p>
          <a:p>
            <a:pPr marL="0" indent="0">
              <a:buNone/>
            </a:pPr>
            <a:r>
              <a:rPr lang="en-US" dirty="0" smtClean="0"/>
              <a:t>substring : very</a:t>
            </a:r>
          </a:p>
          <a:p>
            <a:pPr marL="0" indent="0">
              <a:buNone/>
            </a:pPr>
            <a:r>
              <a:rPr lang="en-US" dirty="0" smtClean="0"/>
              <a:t>output : substring present at position 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229600" cy="5472608"/>
          </a:xfrm>
        </p:spPr>
        <p:txBody>
          <a:bodyPr/>
          <a:lstStyle/>
          <a:p>
            <a:r>
              <a:rPr lang="en-US" dirty="0" smtClean="0"/>
              <a:t>A 2D array is an array in which each element is an array itself.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A[M][N] it is a table with M rows and N columns.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266018"/>
              </p:ext>
            </p:extLst>
          </p:nvPr>
        </p:nvGraphicFramePr>
        <p:xfrm>
          <a:off x="1259632" y="328498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70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976664"/>
          </a:xfrm>
        </p:spPr>
        <p:txBody>
          <a:bodyPr>
            <a:normAutofit/>
          </a:bodyPr>
          <a:lstStyle/>
          <a:p>
            <a:r>
              <a:rPr lang="en-US" dirty="0" smtClean="0"/>
              <a:t>The number of elements in the array can be determined by multiplying number of rows with number of columns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MxN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Declaration of a 2D array is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type </a:t>
            </a:r>
            <a:r>
              <a:rPr lang="en-US" dirty="0" err="1" smtClean="0">
                <a:solidFill>
                  <a:srgbClr val="FF0000"/>
                </a:solidFill>
              </a:rPr>
              <a:t>array_name</a:t>
            </a:r>
            <a:r>
              <a:rPr lang="en-US" dirty="0" smtClean="0">
                <a:solidFill>
                  <a:srgbClr val="FF0000"/>
                </a:solidFill>
              </a:rPr>
              <a:t>[rows][columns];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type </a:t>
            </a:r>
            <a:r>
              <a:rPr lang="en-US" dirty="0" smtClean="0">
                <a:sym typeface="Wingdings" pitchFamily="2" charset="2"/>
              </a:rPr>
              <a:t> data type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array_name</a:t>
            </a:r>
            <a:r>
              <a:rPr lang="en-US" dirty="0" smtClean="0">
                <a:sym typeface="Wingdings" pitchFamily="2" charset="2"/>
              </a:rPr>
              <a:t>  variable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rows no of rows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columns number of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9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INITIALIZATION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type </a:t>
            </a:r>
            <a:r>
              <a:rPr lang="en-US" dirty="0" err="1" smtClean="0"/>
              <a:t>array_name</a:t>
            </a:r>
            <a:r>
              <a:rPr lang="en-US" dirty="0" smtClean="0"/>
              <a:t>[size]={ value-list};</a:t>
            </a:r>
          </a:p>
          <a:p>
            <a:pPr marL="0" indent="0">
              <a:buNone/>
            </a:pPr>
            <a:r>
              <a:rPr lang="en-US" dirty="0" smtClean="0"/>
              <a:t>The value list is a comma separated list of array elements. The element values in the value list must have the same data type.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day[9]={12,23,56,34,12,56,89,34}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6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4525963"/>
          </a:xfrm>
        </p:spPr>
        <p:txBody>
          <a:bodyPr/>
          <a:lstStyle/>
          <a:p>
            <a:r>
              <a:rPr lang="en-US" dirty="0" smtClean="0"/>
              <a:t>C++ allows you to skip the size of the array in the array initialization statement. This is called as an </a:t>
            </a:r>
            <a:r>
              <a:rPr lang="en-US" dirty="0" err="1" smtClean="0"/>
              <a:t>unsized</a:t>
            </a:r>
            <a:r>
              <a:rPr lang="en-US" dirty="0" smtClean="0"/>
              <a:t> array. C++ automatically calculates the size of the array.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[ ]={1,2,3,4,5};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1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2D ARRAY can be initialized as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a[2][3]= { 1,2,</a:t>
            </a:r>
            <a:r>
              <a:rPr lang="en-IN" dirty="0" smtClean="0"/>
              <a:t>3,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4,5,6};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or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a[2][3] ={ 1,2,3,4,5,6}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is the value of the array a[1][1]?</a:t>
            </a:r>
          </a:p>
        </p:txBody>
      </p:sp>
    </p:spTree>
    <p:extLst>
      <p:ext uri="{BB962C8B-B14F-4D97-AF65-F5344CB8AC3E}">
        <p14:creationId xmlns:p14="http://schemas.microsoft.com/office/powerpoint/2010/main" val="41590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a[ ][2]={ 1,2,</a:t>
            </a:r>
          </a:p>
          <a:p>
            <a:pPr marL="0" indent="0">
              <a:buNone/>
            </a:pPr>
            <a:r>
              <a:rPr lang="en-US" dirty="0" smtClean="0"/>
              <a:t>                          3,4,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3,7};</a:t>
            </a:r>
          </a:p>
          <a:p>
            <a:pPr marL="0" indent="0">
              <a:buNone/>
            </a:pPr>
            <a:r>
              <a:rPr lang="en-US" dirty="0" smtClean="0"/>
              <a:t>Advantages of using </a:t>
            </a:r>
            <a:r>
              <a:rPr lang="en-US" dirty="0" err="1" smtClean="0"/>
              <a:t>unsized</a:t>
            </a:r>
            <a:r>
              <a:rPr lang="en-US" dirty="0" smtClean="0"/>
              <a:t> array is that it allows you may lengthen or shorten the value list without changing the array dimensions.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INITIALIZATION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 array can be initialized in the same way as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[10]= “Program”;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the above code can be written as</a:t>
            </a:r>
          </a:p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[10] ={ ‘P</a:t>
            </a:r>
            <a:r>
              <a:rPr lang="en-US" dirty="0" smtClean="0"/>
              <a:t>’, ’r’, ’o’, ’g’, ’r’, ’a’, </a:t>
            </a:r>
            <a:r>
              <a:rPr lang="en-US" smtClean="0"/>
              <a:t>’m’, ’\</a:t>
            </a:r>
            <a:r>
              <a:rPr lang="en-US" dirty="0" smtClean="0"/>
              <a:t>0’};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5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array of strings is a 2D character array. The size of the first index determine the number of strings and the size of the second index determines the maximum length of each string.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[5][20];</a:t>
            </a:r>
          </a:p>
          <a:p>
            <a:pPr marL="0" indent="0">
              <a:buNone/>
            </a:pPr>
            <a:r>
              <a:rPr lang="en-US" dirty="0" smtClean="0"/>
              <a:t>// Meaning 5 string of 20 character each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3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473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2 D ARRAY</vt:lpstr>
      <vt:lpstr>PowerPoint Presentation</vt:lpstr>
      <vt:lpstr>PowerPoint Presentation</vt:lpstr>
      <vt:lpstr>ARRAY INITIALIZATION</vt:lpstr>
      <vt:lpstr>PowerPoint Presentation</vt:lpstr>
      <vt:lpstr>2D ARRAY</vt:lpstr>
      <vt:lpstr>PowerPoint Presentation</vt:lpstr>
      <vt:lpstr>STRING INITIALIZATION</vt:lpstr>
      <vt:lpstr>ARRAY OF STRINGS</vt:lpstr>
      <vt:lpstr>Initialization of array of strings</vt:lpstr>
      <vt:lpstr>PowerPoint Presentation</vt:lpstr>
      <vt:lpstr>CONSIDER THE FOLLOWING ARRAY DECLARATION</vt:lpstr>
      <vt:lpstr>PowerPoint Presentation</vt:lpstr>
      <vt:lpstr>SUMMAR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D ARRAY</dc:title>
  <dc:creator>Babi</dc:creator>
  <cp:lastModifiedBy>Babi</cp:lastModifiedBy>
  <cp:revision>9</cp:revision>
  <dcterms:created xsi:type="dcterms:W3CDTF">2015-08-04T16:01:53Z</dcterms:created>
  <dcterms:modified xsi:type="dcterms:W3CDTF">2015-08-17T08:21:02Z</dcterms:modified>
</cp:coreProperties>
</file>