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8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56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8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12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1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04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73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6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5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7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64358-E1E2-49EA-BEFD-E7787E565386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4116-9200-4E7A-8B0F-3B464FCA4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9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Function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964488" cy="557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b="1" dirty="0" smtClean="0"/>
              <a:t>void </a:t>
            </a:r>
            <a:r>
              <a:rPr lang="en-IN" sz="4000" b="1" dirty="0"/>
              <a:t>main</a:t>
            </a:r>
            <a:r>
              <a:rPr lang="en-IN" sz="4000" b="1" dirty="0" smtClean="0"/>
              <a:t>()</a:t>
            </a:r>
          </a:p>
          <a:p>
            <a:pPr marL="0" indent="0">
              <a:buNone/>
            </a:pPr>
            <a:r>
              <a:rPr lang="en-IN" sz="4000" b="1" dirty="0" smtClean="0"/>
              <a:t> </a:t>
            </a:r>
            <a:r>
              <a:rPr lang="en-IN" sz="4000" b="1" dirty="0"/>
              <a:t>{  </a:t>
            </a:r>
            <a:r>
              <a:rPr lang="en-IN" sz="4000" b="1" dirty="0" err="1"/>
              <a:t>int</a:t>
            </a:r>
            <a:r>
              <a:rPr lang="en-IN" sz="4000" b="1" dirty="0"/>
              <a:t> </a:t>
            </a:r>
            <a:r>
              <a:rPr lang="en-IN" sz="4000" b="1" dirty="0" smtClean="0"/>
              <a:t>a[5</a:t>
            </a:r>
            <a:r>
              <a:rPr lang="en-IN" sz="4000" b="1" dirty="0"/>
              <a:t>] ={0, 3, 4, 2, </a:t>
            </a:r>
            <a:r>
              <a:rPr lang="en-IN" sz="4000" b="1" dirty="0" smtClean="0"/>
              <a:t>1}, b[5</a:t>
            </a:r>
            <a:r>
              <a:rPr lang="en-IN" sz="4000" b="1" dirty="0"/>
              <a:t>]= {</a:t>
            </a:r>
            <a:r>
              <a:rPr lang="en-IN" sz="4000" b="1" dirty="0" smtClean="0"/>
              <a:t>0} ,n </a:t>
            </a:r>
            <a:r>
              <a:rPr lang="en-IN" sz="4000" b="1" dirty="0"/>
              <a:t>=4; </a:t>
            </a:r>
            <a:endParaRPr lang="en-IN" sz="4000" b="1" dirty="0" smtClean="0"/>
          </a:p>
          <a:p>
            <a:pPr marL="0" indent="0">
              <a:buNone/>
            </a:pPr>
            <a:r>
              <a:rPr lang="nn-NO" sz="4000" b="1" dirty="0"/>
              <a:t>for ( int i=0; </a:t>
            </a:r>
            <a:r>
              <a:rPr lang="nn-NO" sz="4000" b="1" dirty="0" smtClean="0"/>
              <a:t>i&lt;5;++</a:t>
            </a:r>
            <a:r>
              <a:rPr lang="nn-NO" sz="4000" b="1" dirty="0"/>
              <a:t>i)             </a:t>
            </a:r>
            <a:endParaRPr lang="nn-NO" sz="4000" b="1" dirty="0" smtClean="0"/>
          </a:p>
          <a:p>
            <a:pPr marL="0" indent="0">
              <a:buNone/>
            </a:pPr>
            <a:r>
              <a:rPr lang="nn-NO" sz="4000" b="1" dirty="0" smtClean="0"/>
              <a:t>    b[a[i</a:t>
            </a:r>
            <a:r>
              <a:rPr lang="nn-NO" sz="4000" b="1" dirty="0"/>
              <a:t>]]=a[i];     </a:t>
            </a:r>
            <a:endParaRPr lang="nn-NO" sz="4000" b="1" dirty="0" smtClean="0"/>
          </a:p>
          <a:p>
            <a:pPr marL="0" indent="0">
              <a:buNone/>
            </a:pPr>
            <a:r>
              <a:rPr lang="nn-NO" sz="4000" b="1" dirty="0" smtClean="0"/>
              <a:t>cout</a:t>
            </a:r>
            <a:r>
              <a:rPr lang="nn-NO" sz="4000" b="1" dirty="0"/>
              <a:t>&lt;&lt; b[0]&lt;&lt;b[1]&lt;&lt;b[2]&lt;&lt;</a:t>
            </a:r>
            <a:r>
              <a:rPr lang="nn-NO" sz="4000" b="1" dirty="0" smtClean="0"/>
              <a:t>b[3]&lt;&lt;</a:t>
            </a:r>
            <a:r>
              <a:rPr lang="nn-NO" sz="4000" b="1" dirty="0"/>
              <a:t>b[4];  }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514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– nested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 structure variable is declared inside another structure it is called as nested structure.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hno</a:t>
            </a:r>
            <a:r>
              <a:rPr lang="en-US" dirty="0" smtClean="0"/>
              <a:t>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char </a:t>
            </a:r>
            <a:r>
              <a:rPr lang="en-US" dirty="0" err="1" smtClean="0"/>
              <a:t>ar</a:t>
            </a:r>
            <a:r>
              <a:rPr lang="en-US" dirty="0" smtClean="0"/>
              <a:t>[20];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char city[20];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{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char Name[20];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</a:t>
            </a:r>
            <a:r>
              <a:rPr lang="en-US" dirty="0" err="1" smtClean="0"/>
              <a:t>Addr</a:t>
            </a:r>
            <a:r>
              <a:rPr lang="en-US" dirty="0" smtClean="0"/>
              <a:t> address;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} worker;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08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nested structure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worker.empNo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gets(</a:t>
            </a:r>
            <a:r>
              <a:rPr lang="en-US" dirty="0" err="1" smtClean="0"/>
              <a:t>worker.Name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worker.address.hno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gets(worker.address.ar);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7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820891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Emp</a:t>
            </a:r>
            <a:r>
              <a:rPr lang="en-US" dirty="0" smtClean="0"/>
              <a:t>  emp1={ 				  			                101,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”</a:t>
            </a:r>
            <a:r>
              <a:rPr lang="en-US" dirty="0" err="1" smtClean="0"/>
              <a:t>Adit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               {123,”bannerghatta”,”bangalore”}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  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6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424936" cy="57606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Program to accept the list of 5 items and price using array and structure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 shop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 char </a:t>
            </a:r>
            <a:r>
              <a:rPr lang="en-US" dirty="0" err="1" smtClean="0"/>
              <a:t>Iname</a:t>
            </a:r>
            <a:r>
              <a:rPr lang="en-US" dirty="0" smtClean="0"/>
              <a:t>[20]; // enter item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</a:t>
            </a:r>
            <a:r>
              <a:rPr lang="en-US" dirty="0" err="1" smtClean="0"/>
              <a:t>int</a:t>
            </a:r>
            <a:r>
              <a:rPr lang="en-US" dirty="0" smtClean="0"/>
              <a:t> price[5][5]; //enter price of 5 					 diff item  price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	  float total; // Total price of all the 						items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7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structures elements to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When an element is passed to the function you are actually passing the value of that element to the function. Therefore it is simple like passing value</a:t>
            </a:r>
            <a:endParaRPr lang="en-IN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 Date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day;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month;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}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50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45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FUNCTION DECLARATION</a:t>
            </a:r>
          </a:p>
          <a:p>
            <a:pPr marL="0" indent="0">
              <a:buNone/>
            </a:pPr>
            <a:r>
              <a:rPr lang="en-US" dirty="0" smtClean="0"/>
              <a:t> void fun1(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FUNCTION CALL</a:t>
            </a:r>
          </a:p>
          <a:p>
            <a:pPr marL="0" indent="0">
              <a:buNone/>
            </a:pPr>
            <a:r>
              <a:rPr lang="en-US" dirty="0" smtClean="0"/>
              <a:t>fun1(10,obj.day);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FUNCTION DEFINITION</a:t>
            </a:r>
          </a:p>
          <a:p>
            <a:pPr marL="0" indent="0">
              <a:buNone/>
            </a:pPr>
            <a:r>
              <a:rPr lang="en-US" dirty="0" smtClean="0"/>
              <a:t>void fun1(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=</a:t>
            </a:r>
            <a:r>
              <a:rPr lang="en-US" dirty="0" err="1" smtClean="0"/>
              <a:t>x+y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ans</a:t>
            </a:r>
            <a:r>
              <a:rPr lang="en-US" dirty="0" smtClean="0"/>
              <a:t>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5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Passing entire structure to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6192688" cy="58052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DECLARATION</a:t>
            </a:r>
          </a:p>
          <a:p>
            <a:pPr marL="0" indent="0">
              <a:buNone/>
            </a:pPr>
            <a:r>
              <a:rPr lang="en-US" dirty="0" smtClean="0"/>
              <a:t>void fun1(Date d1, Date d2);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FUNCTION CALL</a:t>
            </a:r>
          </a:p>
          <a:p>
            <a:pPr marL="0" indent="0">
              <a:buNone/>
            </a:pPr>
            <a:r>
              <a:rPr lang="en-US" dirty="0" smtClean="0"/>
              <a:t>  fun1(d1,d2);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FUNCTION DEFINITION</a:t>
            </a:r>
          </a:p>
          <a:p>
            <a:pPr marL="0" indent="0">
              <a:buNone/>
            </a:pPr>
            <a:r>
              <a:rPr lang="en-US" dirty="0" smtClean="0"/>
              <a:t>     void fun1(</a:t>
            </a:r>
            <a:r>
              <a:rPr lang="en-US" dirty="0"/>
              <a:t>Date d1, Date d2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d1.day=d1.day+d2.day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d1.month=d1.month+d2.month;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d1.year=d1.year+d2.year;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}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76256" y="162880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 by value</a:t>
            </a:r>
          </a:p>
          <a:p>
            <a:r>
              <a:rPr lang="en-US" b="1" dirty="0" smtClean="0"/>
              <a:t>Call by Reference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36296" y="3356992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 by value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121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 by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6192688" cy="58052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DECLARATION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smtClean="0"/>
              <a:t>fun1(Date &amp;, Date &amp;);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FUNCTION CALL</a:t>
            </a:r>
          </a:p>
          <a:p>
            <a:pPr marL="0" indent="0">
              <a:buNone/>
            </a:pPr>
            <a:r>
              <a:rPr lang="en-US" dirty="0" smtClean="0"/>
              <a:t>  fun1(d1,d2);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FUNCTION DEFINITION</a:t>
            </a:r>
          </a:p>
          <a:p>
            <a:pPr marL="0" indent="0">
              <a:buNone/>
            </a:pPr>
            <a:r>
              <a:rPr lang="en-US" dirty="0" smtClean="0"/>
              <a:t>     void fun1(</a:t>
            </a:r>
            <a:r>
              <a:rPr lang="en-US" dirty="0"/>
              <a:t>Date </a:t>
            </a:r>
            <a:r>
              <a:rPr lang="en-US" dirty="0" smtClean="0"/>
              <a:t>&amp;d1</a:t>
            </a:r>
            <a:r>
              <a:rPr lang="en-US" dirty="0"/>
              <a:t>, Date </a:t>
            </a:r>
            <a:r>
              <a:rPr lang="en-US" dirty="0" smtClean="0"/>
              <a:t>&amp;d2)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d1.day=d1.day+d2.day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d1.month=d1.month+d2.month;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d1.year=d1.year+d2.year;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}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91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creating random </a:t>
            </a:r>
            <a:r>
              <a:rPr lang="en-US" dirty="0" err="1" smtClean="0"/>
              <a:t>behaviour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Header file  - </a:t>
            </a:r>
            <a:r>
              <a:rPr lang="en-US" dirty="0" err="1" smtClean="0"/>
              <a:t>stdlib.h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Function randomize should be called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random(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n)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</a:t>
            </a:r>
            <a:r>
              <a:rPr lang="en-US" dirty="0" smtClean="0"/>
              <a:t>Numbers from 0 to n-1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 a= random(4);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4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Returning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6192688" cy="58052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DECLARATION</a:t>
            </a:r>
          </a:p>
          <a:p>
            <a:pPr marL="0" indent="0">
              <a:buNone/>
            </a:pPr>
            <a:r>
              <a:rPr lang="en-US" dirty="0" smtClean="0"/>
              <a:t>Date fun1(Date &amp;d1, Date &amp;d2);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FUNCTION CALL</a:t>
            </a:r>
          </a:p>
          <a:p>
            <a:pPr marL="0" indent="0">
              <a:buNone/>
            </a:pPr>
            <a:r>
              <a:rPr lang="en-US" dirty="0" smtClean="0"/>
              <a:t> Date </a:t>
            </a:r>
            <a:r>
              <a:rPr lang="en-US" dirty="0" err="1" smtClean="0"/>
              <a:t>obj</a:t>
            </a:r>
            <a:r>
              <a:rPr lang="en-US" dirty="0" smtClean="0"/>
              <a:t>= fun1(d1,d2);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FUNCTION DEFINITION</a:t>
            </a:r>
          </a:p>
          <a:p>
            <a:pPr marL="0" indent="0">
              <a:buNone/>
            </a:pPr>
            <a:r>
              <a:rPr lang="en-US" dirty="0" smtClean="0"/>
              <a:t>     Date fun1(</a:t>
            </a:r>
            <a:r>
              <a:rPr lang="en-US" dirty="0"/>
              <a:t>Date </a:t>
            </a:r>
            <a:r>
              <a:rPr lang="en-US" dirty="0" smtClean="0"/>
              <a:t>&amp;d1</a:t>
            </a:r>
            <a:r>
              <a:rPr lang="en-US" dirty="0"/>
              <a:t>, Date </a:t>
            </a:r>
            <a:r>
              <a:rPr lang="en-US" dirty="0" smtClean="0"/>
              <a:t>&amp;d2)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{ Date d3;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d3.day=d1.day+d2.day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d3.month=d1.month+d2.month;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d3.year=d1.year+d2.year;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return(d3);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}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1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dirty="0" smtClean="0"/>
              <a:t>User-defined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328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keyword </a:t>
            </a:r>
            <a:r>
              <a:rPr lang="en-US" dirty="0" err="1" smtClean="0"/>
              <a:t>typedef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typedef</a:t>
            </a:r>
            <a:r>
              <a:rPr lang="en-US" dirty="0" smtClean="0"/>
              <a:t> does not create a new data type</a:t>
            </a:r>
          </a:p>
          <a:p>
            <a:r>
              <a:rPr lang="en-US" dirty="0" smtClean="0"/>
              <a:t>It defines a new name for the existing type</a:t>
            </a:r>
          </a:p>
          <a:p>
            <a:r>
              <a:rPr lang="en-US" dirty="0" smtClean="0"/>
              <a:t>The syntax of the </a:t>
            </a:r>
            <a:r>
              <a:rPr lang="en-US" dirty="0" err="1" smtClean="0"/>
              <a:t>typedef</a:t>
            </a:r>
            <a:r>
              <a:rPr lang="en-US" dirty="0" smtClean="0"/>
              <a:t> statement is: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typedef</a:t>
            </a:r>
            <a:r>
              <a:rPr lang="en-US" dirty="0" smtClean="0"/>
              <a:t> type name;</a:t>
            </a:r>
          </a:p>
          <a:p>
            <a:pPr marL="0" indent="0">
              <a:buNone/>
            </a:pPr>
            <a:r>
              <a:rPr lang="en-US" dirty="0" smtClean="0"/>
              <a:t>type-&gt; any C++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 -&gt; variable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typedef</a:t>
            </a:r>
            <a:r>
              <a:rPr lang="en-US" dirty="0" smtClean="0"/>
              <a:t> float price;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59766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Instead of declaring</a:t>
            </a:r>
          </a:p>
          <a:p>
            <a:pPr marL="0" indent="0">
              <a:buNone/>
            </a:pPr>
            <a:r>
              <a:rPr lang="en-US" b="1" dirty="0" smtClean="0"/>
              <a:t>      float amount, money;</a:t>
            </a:r>
          </a:p>
          <a:p>
            <a:pPr marL="0" indent="0">
              <a:buNone/>
            </a:pPr>
            <a:r>
              <a:rPr lang="en-US" dirty="0" smtClean="0"/>
              <a:t>now it can be given as</a:t>
            </a:r>
          </a:p>
          <a:p>
            <a:pPr marL="0" indent="0">
              <a:buNone/>
            </a:pPr>
            <a:r>
              <a:rPr lang="en-US" b="1" dirty="0" smtClean="0"/>
              <a:t>       price amount, money;</a:t>
            </a:r>
          </a:p>
          <a:p>
            <a:pPr marL="0" indent="0">
              <a:buNone/>
            </a:pPr>
            <a:r>
              <a:rPr lang="en-US" b="1" dirty="0" smtClean="0"/>
              <a:t>This </a:t>
            </a:r>
            <a:r>
              <a:rPr lang="en-US" b="1" dirty="0" err="1" smtClean="0"/>
              <a:t>stmt</a:t>
            </a:r>
            <a:r>
              <a:rPr lang="en-US" b="1" dirty="0" smtClean="0"/>
              <a:t> tells the compiler to recognize amount and money as data type price, which in turn is of </a:t>
            </a:r>
            <a:r>
              <a:rPr lang="en-US" b="1" dirty="0" err="1" smtClean="0"/>
              <a:t>datatype</a:t>
            </a:r>
            <a:r>
              <a:rPr lang="en-US" b="1" dirty="0" smtClean="0"/>
              <a:t> float.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#define preprocessor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define  directive is used to define a macro with some value/ expression which is substituted during the compilation of a program. Unlike variable it does not occupy memory space.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# define max 10</a:t>
            </a:r>
          </a:p>
          <a:p>
            <a:pPr marL="0" indent="0">
              <a:buNone/>
            </a:pPr>
            <a:r>
              <a:rPr lang="en-US" dirty="0" smtClean="0"/>
              <a:t># define pi 3.14</a:t>
            </a:r>
          </a:p>
          <a:p>
            <a:pPr marL="0" indent="0">
              <a:buNone/>
            </a:pPr>
            <a:r>
              <a:rPr lang="en-US" dirty="0" smtClean="0"/>
              <a:t>#define area(x) (pi*x*x)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8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const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is used in declaration  of a variable,  it occupies memory to store a c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onstant value which once initialized cannot be changed.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 =10;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x=x+10; //not allowed</a:t>
            </a:r>
          </a:p>
          <a:p>
            <a:pPr marL="0" indent="0">
              <a:buNone/>
            </a:pPr>
            <a:r>
              <a:rPr lang="en-US" smtClean="0"/>
              <a:t>x++; //not allowed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5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randomize();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=3;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r=random(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&lt;&lt;r;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07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44748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randomize();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=4, </a:t>
            </a:r>
            <a:r>
              <a:rPr lang="en-US" dirty="0" err="1" smtClean="0"/>
              <a:t>rnd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rnd</a:t>
            </a:r>
            <a:r>
              <a:rPr lang="en-US" dirty="0" smtClean="0"/>
              <a:t>= random(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i=1;i&lt;=</a:t>
            </a:r>
            <a:r>
              <a:rPr lang="en-US" dirty="0" err="1" smtClean="0"/>
              <a:t>rnd;i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&lt;&lt; i&lt;&lt;“ “;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48064" y="1916832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pPr marL="342900" indent="-342900">
              <a:buAutoNum type="arabicPeriod"/>
            </a:pPr>
            <a:r>
              <a:rPr lang="en-US" dirty="0" smtClean="0"/>
              <a:t>1 2 3 4</a:t>
            </a:r>
          </a:p>
          <a:p>
            <a:pPr marL="342900" indent="-342900">
              <a:buAutoNum type="arabicPeriod"/>
            </a:pPr>
            <a:r>
              <a:rPr lang="en-US" dirty="0" smtClean="0"/>
              <a:t>1 2</a:t>
            </a:r>
          </a:p>
          <a:p>
            <a:pPr marL="342900" indent="-342900">
              <a:buAutoNum type="arabicPeriod"/>
            </a:pPr>
            <a:r>
              <a:rPr lang="en-US" dirty="0" smtClean="0"/>
              <a:t>1 2 3 4 5</a:t>
            </a:r>
          </a:p>
          <a:p>
            <a:pPr marL="342900" indent="-342900">
              <a:buAutoNum type="arabicPeriod"/>
            </a:pPr>
            <a:r>
              <a:rPr lang="en-US" dirty="0" smtClean="0"/>
              <a:t>1 2 3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7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655272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randomize();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marks[]={99,92,94,96,93,95};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mymarks</a:t>
            </a:r>
            <a:r>
              <a:rPr lang="en-US" dirty="0" smtClean="0"/>
              <a:t>=marks[1+random(2)];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mymarks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84368" y="1988840"/>
            <a:ext cx="936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pPr marL="342900" indent="-342900">
              <a:buAutoNum type="arabicPeriod"/>
            </a:pPr>
            <a:r>
              <a:rPr lang="en-US" dirty="0" smtClean="0"/>
              <a:t>99</a:t>
            </a:r>
          </a:p>
          <a:p>
            <a:pPr marL="342900" indent="-342900">
              <a:buAutoNum type="arabicPeriod"/>
            </a:pPr>
            <a:r>
              <a:rPr lang="en-US" dirty="0" smtClean="0"/>
              <a:t>96</a:t>
            </a:r>
          </a:p>
          <a:p>
            <a:pPr marL="342900" indent="-342900">
              <a:buAutoNum type="arabicPeriod"/>
            </a:pPr>
            <a:r>
              <a:rPr lang="en-US" dirty="0" smtClean="0"/>
              <a:t>94</a:t>
            </a:r>
          </a:p>
          <a:p>
            <a:pPr marL="342900" indent="-342900">
              <a:buAutoNum type="arabicPeriod"/>
            </a:pPr>
            <a:r>
              <a:rPr lang="en-US" dirty="0" smtClean="0"/>
              <a:t>95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4320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limit=4;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randomize();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points;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points=100+random(limit);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p=</a:t>
            </a:r>
            <a:r>
              <a:rPr lang="en-US" dirty="0" err="1" smtClean="0"/>
              <a:t>points;p</a:t>
            </a:r>
            <a:r>
              <a:rPr lang="en-US" dirty="0" smtClean="0"/>
              <a:t>&gt;=100;p--)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&lt;&lt;p&lt;&lt;“#”;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5085184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pPr marL="342900" indent="-342900">
              <a:buAutoNum type="arabicPeriod"/>
            </a:pPr>
            <a:r>
              <a:rPr lang="en-US" dirty="0" smtClean="0"/>
              <a:t>103#102#101#100#</a:t>
            </a:r>
          </a:p>
          <a:p>
            <a:pPr marL="342900" indent="-342900">
              <a:buAutoNum type="arabicPeriod"/>
            </a:pPr>
            <a:r>
              <a:rPr lang="en-US" dirty="0" smtClean="0"/>
              <a:t>100#101#102#103#</a:t>
            </a:r>
          </a:p>
          <a:p>
            <a:pPr marL="342900" indent="-342900">
              <a:buAutoNum type="arabicPeriod"/>
            </a:pPr>
            <a:r>
              <a:rPr lang="en-US" dirty="0" smtClean="0"/>
              <a:t>100#101#102#103#104#</a:t>
            </a:r>
          </a:p>
          <a:p>
            <a:pPr marL="342900" indent="-342900">
              <a:buAutoNum type="arabicPeriod"/>
            </a:pPr>
            <a:r>
              <a:rPr lang="en-US" dirty="0" smtClean="0"/>
              <a:t>102#101#100#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0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0"/>
            <a:ext cx="8784976" cy="5085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void main()</a:t>
            </a:r>
          </a:p>
          <a:p>
            <a:pPr marL="0" indent="0">
              <a:buNone/>
            </a:pPr>
            <a:r>
              <a:rPr lang="en-US" sz="3600" b="1" dirty="0" smtClean="0"/>
              <a:t>{ randomize()</a:t>
            </a:r>
          </a:p>
          <a:p>
            <a:pPr marL="0" indent="0">
              <a:buNone/>
            </a:pPr>
            <a:r>
              <a:rPr lang="en-US" sz="3600" b="1" dirty="0"/>
              <a:t>  </a:t>
            </a:r>
            <a:r>
              <a:rPr lang="en-US" sz="3600" b="1" dirty="0" smtClean="0"/>
              <a:t>char city[][10]={“DEL”,”CHN”,”KOL”,”BOM”,”BNG”};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fly;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for(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i=0;i&lt;3;i++)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{ fly=random(2)+1;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</a:t>
            </a:r>
            <a:r>
              <a:rPr lang="en-US" sz="3600" b="1" dirty="0" err="1" smtClean="0"/>
              <a:t>cout</a:t>
            </a:r>
            <a:r>
              <a:rPr lang="en-US" sz="3600" b="1" dirty="0" smtClean="0"/>
              <a:t>&lt;&lt;city[fly]&lt;&lt;“:”;</a:t>
            </a:r>
          </a:p>
          <a:p>
            <a:pPr marL="0" indent="0">
              <a:buNone/>
            </a:pPr>
            <a:r>
              <a:rPr lang="en-US" sz="3600" b="1" dirty="0" smtClean="0"/>
              <a:t>}}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3356992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DEL:CHN:KOL: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CHN:KOL:CHN: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KOL:BOM:BNG: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KOL:CHN:KOL: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431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7"/>
            <a:ext cx="9036496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void main()</a:t>
            </a:r>
          </a:p>
          <a:p>
            <a:pPr marL="0" indent="0">
              <a:buNone/>
            </a:pPr>
            <a:r>
              <a:rPr lang="en-US" sz="3600" b="1" dirty="0" smtClean="0"/>
              <a:t>{ randomize();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char area[][10]={“NORTH”,”SOUTH”,”EAST”,”WEST”};</a:t>
            </a:r>
          </a:p>
          <a:p>
            <a:pPr marL="0" indent="0">
              <a:buNone/>
            </a:pPr>
            <a:r>
              <a:rPr lang="en-US" sz="3600" b="1" dirty="0" smtClean="0"/>
              <a:t> 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Togo;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for(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i=0;i&lt;3;i++)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{Togo=random(2)+1;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cout</a:t>
            </a:r>
            <a:r>
              <a:rPr lang="en-US" sz="3600" b="1" dirty="0" smtClean="0"/>
              <a:t>&lt;&lt;area[Togo]&lt;&lt;“:”;</a:t>
            </a:r>
          </a:p>
          <a:p>
            <a:pPr marL="0" indent="0">
              <a:buNone/>
            </a:pPr>
            <a:r>
              <a:rPr lang="en-US" sz="3600" b="1" dirty="0" smtClean="0"/>
              <a:t>} }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3429000"/>
            <a:ext cx="388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SOUTH:EAST:SOUTH: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NORTH:SOUTH:EAST: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SOUTH:EAST:WEST: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SOUTH:EAST:EAST: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889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dirty="0"/>
              <a:t>Give output of following code fragment: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smtClean="0"/>
              <a:t>char </a:t>
            </a:r>
            <a:r>
              <a:rPr lang="en-IN" dirty="0" err="1"/>
              <a:t>msg</a:t>
            </a:r>
            <a:r>
              <a:rPr lang="en-IN" dirty="0"/>
              <a:t>[] = “a </a:t>
            </a:r>
            <a:r>
              <a:rPr lang="en-IN" dirty="0" err="1"/>
              <a:t>ProFile</a:t>
            </a:r>
            <a:r>
              <a:rPr lang="en-IN" dirty="0"/>
              <a:t>”;</a:t>
            </a:r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i = 0; i &lt; </a:t>
            </a:r>
            <a:r>
              <a:rPr lang="en-IN" dirty="0" err="1"/>
              <a:t>strlen</a:t>
            </a:r>
            <a:r>
              <a:rPr lang="en-IN" dirty="0"/>
              <a:t> (</a:t>
            </a:r>
            <a:r>
              <a:rPr lang="en-IN" dirty="0" err="1"/>
              <a:t>msg</a:t>
            </a:r>
            <a:r>
              <a:rPr lang="en-IN" dirty="0"/>
              <a:t>); i++)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{if </a:t>
            </a:r>
            <a:r>
              <a:rPr lang="en-IN" dirty="0"/>
              <a:t>(</a:t>
            </a:r>
            <a:r>
              <a:rPr lang="en-IN" dirty="0" err="1"/>
              <a:t>islower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[i]))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msg</a:t>
            </a:r>
            <a:r>
              <a:rPr lang="en-IN" dirty="0"/>
              <a:t>[i] = </a:t>
            </a:r>
            <a:r>
              <a:rPr lang="en-IN" dirty="0" err="1"/>
              <a:t>toupper</a:t>
            </a:r>
            <a:r>
              <a:rPr lang="en-IN" dirty="0"/>
              <a:t> (</a:t>
            </a:r>
            <a:r>
              <a:rPr lang="en-IN" dirty="0" err="1"/>
              <a:t>msg</a:t>
            </a:r>
            <a:r>
              <a:rPr lang="en-IN" dirty="0"/>
              <a:t>[i]);  </a:t>
            </a:r>
          </a:p>
          <a:p>
            <a:pPr marL="0" indent="0">
              <a:buNone/>
            </a:pPr>
            <a:r>
              <a:rPr lang="en-IN" dirty="0"/>
              <a:t>else     if (</a:t>
            </a:r>
            <a:r>
              <a:rPr lang="en-IN" dirty="0" err="1"/>
              <a:t>isupper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[i])) </a:t>
            </a:r>
          </a:p>
          <a:p>
            <a:pPr marL="0" indent="0">
              <a:buNone/>
            </a:pPr>
            <a:r>
              <a:rPr lang="en-IN" dirty="0"/>
              <a:t>   if( i % 2 != 0)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msg</a:t>
            </a:r>
            <a:r>
              <a:rPr lang="en-IN" dirty="0"/>
              <a:t>[i] = </a:t>
            </a:r>
            <a:r>
              <a:rPr lang="en-IN" dirty="0" err="1" smtClean="0"/>
              <a:t>tolower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[i-1]);  </a:t>
            </a:r>
          </a:p>
          <a:p>
            <a:pPr marL="0" indent="0">
              <a:buNone/>
            </a:pPr>
            <a:r>
              <a:rPr lang="en-IN" dirty="0"/>
              <a:t>  else     </a:t>
            </a:r>
            <a:r>
              <a:rPr lang="en-IN" dirty="0" err="1" smtClean="0"/>
              <a:t>msg</a:t>
            </a:r>
            <a:r>
              <a:rPr lang="en-IN" dirty="0" smtClean="0"/>
              <a:t>[i]=</a:t>
            </a:r>
            <a:r>
              <a:rPr lang="en-IN" dirty="0" err="1" smtClean="0"/>
              <a:t>msg</a:t>
            </a:r>
            <a:r>
              <a:rPr lang="en-IN" dirty="0" smtClean="0"/>
              <a:t>[i]-1;  }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msg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 smtClean="0"/>
              <a:t>; 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2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873</Words>
  <Application>Microsoft Office PowerPoint</Application>
  <PresentationFormat>On-screen Show (4:3)</PresentationFormat>
  <Paragraphs>210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Random Function</vt:lpstr>
      <vt:lpstr>For creating random behaviour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– nested structure</vt:lpstr>
      <vt:lpstr>PowerPoint Presentation</vt:lpstr>
      <vt:lpstr>Accessing nested structure members</vt:lpstr>
      <vt:lpstr>Initialization</vt:lpstr>
      <vt:lpstr>PowerPoint Presentation</vt:lpstr>
      <vt:lpstr>Passing structures elements to functions</vt:lpstr>
      <vt:lpstr>PowerPoint Presentation</vt:lpstr>
      <vt:lpstr>Passing entire structure to function</vt:lpstr>
      <vt:lpstr>Call by reference</vt:lpstr>
      <vt:lpstr>Returning structure</vt:lpstr>
      <vt:lpstr>User-defined data types</vt:lpstr>
      <vt:lpstr>PowerPoint Presentation</vt:lpstr>
      <vt:lpstr>#define preprocessor </vt:lpstr>
      <vt:lpstr>const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Function</dc:title>
  <dc:creator>Teachers</dc:creator>
  <cp:lastModifiedBy>Babi</cp:lastModifiedBy>
  <cp:revision>31</cp:revision>
  <dcterms:created xsi:type="dcterms:W3CDTF">2015-11-02T06:28:11Z</dcterms:created>
  <dcterms:modified xsi:type="dcterms:W3CDTF">2018-09-07T08:41:02Z</dcterms:modified>
</cp:coreProperties>
</file>