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3" r:id="rId11"/>
    <p:sldId id="267" r:id="rId12"/>
    <p:sldId id="272" r:id="rId13"/>
    <p:sldId id="268" r:id="rId14"/>
    <p:sldId id="266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8" r:id="rId23"/>
    <p:sldId id="293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644C-6E7A-4958-9242-F03ABFB61F9D}" type="datetimeFigureOut">
              <a:rPr lang="en-IN" smtClean="0"/>
              <a:t>30-10-2017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2AEE-8CB9-48A7-8376-6379A7BF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18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644C-6E7A-4958-9242-F03ABFB61F9D}" type="datetimeFigureOut">
              <a:rPr lang="en-IN" smtClean="0"/>
              <a:t>30-10-2017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2AEE-8CB9-48A7-8376-6379A7BF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67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644C-6E7A-4958-9242-F03ABFB61F9D}" type="datetimeFigureOut">
              <a:rPr lang="en-IN" smtClean="0"/>
              <a:t>30-10-2017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2AEE-8CB9-48A7-8376-6379A7BF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66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644C-6E7A-4958-9242-F03ABFB61F9D}" type="datetimeFigureOut">
              <a:rPr lang="en-IN" smtClean="0"/>
              <a:t>30-10-2017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2AEE-8CB9-48A7-8376-6379A7BF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89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644C-6E7A-4958-9242-F03ABFB61F9D}" type="datetimeFigureOut">
              <a:rPr lang="en-IN" smtClean="0"/>
              <a:t>30-10-2017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2AEE-8CB9-48A7-8376-6379A7BF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71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644C-6E7A-4958-9242-F03ABFB61F9D}" type="datetimeFigureOut">
              <a:rPr lang="en-IN" smtClean="0"/>
              <a:t>30-10-2017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2AEE-8CB9-48A7-8376-6379A7BF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06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644C-6E7A-4958-9242-F03ABFB61F9D}" type="datetimeFigureOut">
              <a:rPr lang="en-IN" smtClean="0"/>
              <a:t>30-10-2017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2AEE-8CB9-48A7-8376-6379A7BF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5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644C-6E7A-4958-9242-F03ABFB61F9D}" type="datetimeFigureOut">
              <a:rPr lang="en-IN" smtClean="0"/>
              <a:t>30-10-2017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2AEE-8CB9-48A7-8376-6379A7BF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21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644C-6E7A-4958-9242-F03ABFB61F9D}" type="datetimeFigureOut">
              <a:rPr lang="en-IN" smtClean="0"/>
              <a:t>30-10-2017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2AEE-8CB9-48A7-8376-6379A7BF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41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644C-6E7A-4958-9242-F03ABFB61F9D}" type="datetimeFigureOut">
              <a:rPr lang="en-IN" smtClean="0"/>
              <a:t>30-10-2017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2AEE-8CB9-48A7-8376-6379A7BF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12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644C-6E7A-4958-9242-F03ABFB61F9D}" type="datetimeFigureOut">
              <a:rPr lang="en-IN" smtClean="0"/>
              <a:t>30-10-2017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2AEE-8CB9-48A7-8376-6379A7BF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26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9644C-6E7A-4958-9242-F03ABFB61F9D}" type="datetimeFigureOut">
              <a:rPr lang="en-IN" smtClean="0"/>
              <a:t>30-10-2017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E2AEE-8CB9-48A7-8376-6379A7BF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3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Structures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9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60648"/>
            <a:ext cx="3600400" cy="62646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student</a:t>
            </a:r>
          </a:p>
          <a:p>
            <a:pPr marL="0" indent="0">
              <a:buNone/>
            </a:pPr>
            <a:r>
              <a:rPr lang="en-IN" dirty="0" smtClean="0"/>
              <a:t>{  char name[10];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rn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float marks; } ;</a:t>
            </a:r>
          </a:p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   student </a:t>
            </a:r>
            <a:r>
              <a:rPr lang="en-IN" dirty="0" err="1" smtClean="0"/>
              <a:t>st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gets(st.name);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cin</a:t>
            </a:r>
            <a:r>
              <a:rPr lang="en-IN" dirty="0" smtClean="0"/>
              <a:t>&gt;&gt;</a:t>
            </a:r>
            <a:r>
              <a:rPr lang="en-IN" dirty="0" err="1" smtClean="0"/>
              <a:t>st.rn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cin</a:t>
            </a:r>
            <a:r>
              <a:rPr lang="en-IN" dirty="0" smtClean="0"/>
              <a:t>&gt;&gt;</a:t>
            </a:r>
            <a:r>
              <a:rPr lang="en-IN" dirty="0" err="1" smtClean="0"/>
              <a:t>st.marks</a:t>
            </a:r>
            <a:r>
              <a:rPr lang="en-IN" dirty="0" smtClean="0"/>
              <a:t> 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51920" y="260648"/>
            <a:ext cx="5148064" cy="6264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 “The details of the students are:” 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&lt;&lt;“\</a:t>
            </a:r>
            <a:r>
              <a:rPr lang="en-IN" dirty="0" err="1" smtClean="0"/>
              <a:t>nName</a:t>
            </a:r>
            <a:r>
              <a:rPr lang="en-IN" dirty="0" smtClean="0"/>
              <a:t>:”&lt;&lt;st.name;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&lt;&lt;“\</a:t>
            </a:r>
            <a:r>
              <a:rPr lang="en-IN" dirty="0" err="1" smtClean="0"/>
              <a:t>nName</a:t>
            </a:r>
            <a:r>
              <a:rPr lang="en-IN" dirty="0" smtClean="0"/>
              <a:t>:”&lt;&lt;</a:t>
            </a:r>
            <a:r>
              <a:rPr lang="en-IN" dirty="0" err="1" smtClean="0"/>
              <a:t>st.rn</a:t>
            </a:r>
            <a:r>
              <a:rPr lang="en-IN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&lt;&lt;“\</a:t>
            </a:r>
            <a:r>
              <a:rPr lang="en-IN" dirty="0" err="1" smtClean="0"/>
              <a:t>nMarks</a:t>
            </a:r>
            <a:r>
              <a:rPr lang="en-IN" dirty="0" smtClean="0"/>
              <a:t>:”&lt;&lt;</a:t>
            </a:r>
            <a:r>
              <a:rPr lang="en-IN" dirty="0" err="1" smtClean="0"/>
              <a:t>st.marks</a:t>
            </a:r>
            <a:r>
              <a:rPr lang="en-IN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IN" dirty="0"/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IN" dirty="0" smtClean="0"/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   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7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525963"/>
          </a:xfrm>
        </p:spPr>
        <p:txBody>
          <a:bodyPr/>
          <a:lstStyle/>
          <a:p>
            <a:r>
              <a:rPr lang="en-IN" dirty="0" smtClean="0"/>
              <a:t>Write the </a:t>
            </a:r>
            <a:r>
              <a:rPr lang="en-IN" dirty="0" err="1" smtClean="0"/>
              <a:t>pgm</a:t>
            </a:r>
            <a:r>
              <a:rPr lang="en-IN" dirty="0" smtClean="0"/>
              <a:t> to accept the name , roll number and marks of 5 subjects  of a student using structure.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83768" y="1844824"/>
            <a:ext cx="4104456" cy="43924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4000" dirty="0" err="1" smtClean="0"/>
              <a:t>struct</a:t>
            </a:r>
            <a:r>
              <a:rPr lang="en-IN" sz="4000" dirty="0" smtClean="0"/>
              <a:t> student</a:t>
            </a:r>
          </a:p>
          <a:p>
            <a:pPr marL="0" indent="0">
              <a:buFont typeface="Arial" pitchFamily="34" charset="0"/>
              <a:buNone/>
            </a:pPr>
            <a:r>
              <a:rPr lang="en-IN" sz="4000" dirty="0" smtClean="0"/>
              <a:t>{  char name[10];</a:t>
            </a:r>
          </a:p>
          <a:p>
            <a:pPr marL="0" indent="0">
              <a:buFont typeface="Arial" pitchFamily="34" charset="0"/>
              <a:buNone/>
            </a:pPr>
            <a:r>
              <a:rPr lang="en-IN" sz="4000" dirty="0" smtClean="0"/>
              <a:t>   </a:t>
            </a:r>
            <a:r>
              <a:rPr lang="en-IN" sz="4000" dirty="0" err="1" smtClean="0"/>
              <a:t>int</a:t>
            </a:r>
            <a:r>
              <a:rPr lang="en-IN" sz="4000" dirty="0" smtClean="0"/>
              <a:t> </a:t>
            </a:r>
            <a:r>
              <a:rPr lang="en-IN" sz="4000" dirty="0" err="1" smtClean="0"/>
              <a:t>rn</a:t>
            </a:r>
            <a:r>
              <a:rPr lang="en-IN" sz="4000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IN" sz="4000" dirty="0" smtClean="0"/>
              <a:t>   float marks       ;</a:t>
            </a:r>
          </a:p>
          <a:p>
            <a:pPr marL="0" indent="0">
              <a:buFont typeface="Arial" pitchFamily="34" charset="0"/>
              <a:buNone/>
            </a:pPr>
            <a:r>
              <a:rPr lang="en-IN" sz="4000" dirty="0" smtClean="0"/>
              <a:t> } </a:t>
            </a:r>
            <a:r>
              <a:rPr lang="en-IN" sz="4000" dirty="0" err="1" smtClean="0"/>
              <a:t>st</a:t>
            </a:r>
            <a:r>
              <a:rPr lang="en-IN" sz="4000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IN" sz="4000" dirty="0" smtClean="0"/>
              <a:t>   </a:t>
            </a:r>
          </a:p>
          <a:p>
            <a:pPr marL="0" indent="0">
              <a:buFont typeface="Arial" pitchFamily="34" charset="0"/>
              <a:buNone/>
            </a:pPr>
            <a:r>
              <a:rPr lang="en-IN" sz="4000" dirty="0" smtClean="0"/>
              <a:t>    </a:t>
            </a:r>
            <a:endParaRPr lang="en-IN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292080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 [5]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2918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// for one student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gets(st.name);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cin</a:t>
            </a:r>
            <a:r>
              <a:rPr lang="en-IN" dirty="0" smtClean="0"/>
              <a:t>&gt;&gt;</a:t>
            </a:r>
            <a:r>
              <a:rPr lang="en-IN" dirty="0" err="1" smtClean="0"/>
              <a:t>st.rn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for(i=0;i&lt;5;i++)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{ </a:t>
            </a:r>
            <a:r>
              <a:rPr lang="en-IN" dirty="0" err="1" smtClean="0"/>
              <a:t>cin</a:t>
            </a:r>
            <a:r>
              <a:rPr lang="en-IN" dirty="0" smtClean="0"/>
              <a:t>&gt;&gt;</a:t>
            </a:r>
            <a:r>
              <a:rPr lang="en-IN" dirty="0" err="1" smtClean="0"/>
              <a:t>st.marks</a:t>
            </a:r>
            <a:r>
              <a:rPr lang="en-IN" dirty="0" smtClean="0"/>
              <a:t>[i];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09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Write a </a:t>
            </a:r>
            <a:r>
              <a:rPr lang="en-IN" dirty="0" err="1" smtClean="0"/>
              <a:t>pgm</a:t>
            </a:r>
            <a:r>
              <a:rPr lang="en-IN" dirty="0" smtClean="0"/>
              <a:t> to accept the details of an employee and print it. (using structures)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Write </a:t>
            </a:r>
            <a:r>
              <a:rPr lang="en-IN" dirty="0"/>
              <a:t>a program to accept the name , roll number and marks of 5 subjects  </a:t>
            </a:r>
            <a:r>
              <a:rPr lang="en-IN" dirty="0" smtClean="0"/>
              <a:t>and finding the average of </a:t>
            </a:r>
            <a:r>
              <a:rPr lang="en-IN" dirty="0"/>
              <a:t>a student using </a:t>
            </a:r>
            <a:r>
              <a:rPr lang="en-IN" dirty="0" smtClean="0"/>
              <a:t>structure  ( having 4 elements).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Program to read the day, month and year using a structure and add number of </a:t>
            </a:r>
            <a:r>
              <a:rPr lang="en-IN" smtClean="0"/>
              <a:t>days from the user  </a:t>
            </a:r>
            <a:r>
              <a:rPr lang="en-IN" dirty="0" smtClean="0"/>
              <a:t>of the date and display the correct date.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Initializing structure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structure elements of a structure can be </a:t>
            </a:r>
            <a:r>
              <a:rPr lang="en-IN" dirty="0" err="1" smtClean="0"/>
              <a:t>intialized</a:t>
            </a:r>
            <a:r>
              <a:rPr lang="en-IN" dirty="0" smtClean="0"/>
              <a:t> separately or jointly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 : </a:t>
            </a:r>
            <a:r>
              <a:rPr lang="en-IN" dirty="0" err="1" smtClean="0"/>
              <a:t>st.rn</a:t>
            </a:r>
            <a:r>
              <a:rPr lang="en-IN" dirty="0" smtClean="0"/>
              <a:t>=10;</a:t>
            </a:r>
          </a:p>
          <a:p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err="1" smtClean="0"/>
              <a:t>strcpy</a:t>
            </a:r>
            <a:r>
              <a:rPr lang="en-IN" dirty="0" smtClean="0"/>
              <a:t>(st.name,”</a:t>
            </a:r>
            <a:r>
              <a:rPr lang="en-IN" dirty="0" err="1" smtClean="0"/>
              <a:t>james</a:t>
            </a:r>
            <a:r>
              <a:rPr lang="en-IN" dirty="0" smtClean="0"/>
              <a:t>”);</a:t>
            </a:r>
          </a:p>
          <a:p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err="1" smtClean="0"/>
              <a:t>st.marks</a:t>
            </a:r>
            <a:r>
              <a:rPr lang="en-IN" dirty="0" smtClean="0"/>
              <a:t>=78.5</a:t>
            </a:r>
          </a:p>
          <a:p>
            <a:pPr marL="0" indent="0">
              <a:buNone/>
            </a:pPr>
            <a:r>
              <a:rPr lang="en-IN" dirty="0" smtClean="0"/>
              <a:t> or</a:t>
            </a:r>
          </a:p>
          <a:p>
            <a:pPr marL="0" indent="0">
              <a:buNone/>
            </a:pPr>
            <a:r>
              <a:rPr lang="en-IN" dirty="0" smtClean="0"/>
              <a:t>student </a:t>
            </a:r>
            <a:r>
              <a:rPr lang="en-IN" dirty="0" err="1" smtClean="0"/>
              <a:t>obj</a:t>
            </a:r>
            <a:r>
              <a:rPr lang="en-IN" dirty="0" smtClean="0"/>
              <a:t>={14, “Seema”,67.5};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9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IN" i="1" dirty="0" smtClean="0"/>
              <a:t>Array of structure variable</a:t>
            </a:r>
            <a:endParaRPr lang="en-IN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14127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Employee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{  </a:t>
            </a:r>
            <a:r>
              <a:rPr lang="en-IN" dirty="0" err="1" smtClean="0"/>
              <a:t>int</a:t>
            </a:r>
            <a:r>
              <a:rPr lang="en-IN" dirty="0" smtClean="0"/>
              <a:t> ID;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    float </a:t>
            </a:r>
            <a:r>
              <a:rPr lang="en-IN" dirty="0" err="1" smtClean="0"/>
              <a:t>sal</a:t>
            </a:r>
            <a:r>
              <a:rPr lang="en-IN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} </a:t>
            </a:r>
            <a:r>
              <a:rPr lang="en-IN" dirty="0" err="1" smtClean="0"/>
              <a:t>emp</a:t>
            </a:r>
            <a:r>
              <a:rPr lang="en-IN" dirty="0" smtClean="0"/>
              <a:t>[10];</a:t>
            </a:r>
          </a:p>
          <a:p>
            <a:pPr marL="0" indent="0">
              <a:buFont typeface="Arial" pitchFamily="34" charset="0"/>
              <a:buNone/>
            </a:pPr>
            <a:endParaRPr lang="en-IN" dirty="0" smtClean="0"/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i=0;i&lt;3;i++)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 </a:t>
            </a:r>
            <a:r>
              <a:rPr lang="en-IN" dirty="0" smtClean="0"/>
              <a:t>  { </a:t>
            </a:r>
            <a:r>
              <a:rPr lang="en-IN" dirty="0" err="1" smtClean="0"/>
              <a:t>cin</a:t>
            </a:r>
            <a:r>
              <a:rPr lang="en-IN" dirty="0" smtClean="0"/>
              <a:t>&gt;&gt;</a:t>
            </a:r>
            <a:r>
              <a:rPr lang="en-IN" dirty="0" err="1" smtClean="0"/>
              <a:t>emp</a:t>
            </a:r>
            <a:r>
              <a:rPr lang="en-IN" dirty="0" smtClean="0"/>
              <a:t>[i].ID &gt;&gt;</a:t>
            </a:r>
            <a:r>
              <a:rPr lang="en-IN" dirty="0" err="1" smtClean="0"/>
              <a:t>emp</a:t>
            </a:r>
            <a:r>
              <a:rPr lang="en-IN" dirty="0" smtClean="0"/>
              <a:t>[i].</a:t>
            </a:r>
            <a:r>
              <a:rPr lang="en-IN" dirty="0" err="1" smtClean="0"/>
              <a:t>sal</a:t>
            </a:r>
            <a:r>
              <a:rPr lang="en-IN" dirty="0" smtClean="0"/>
              <a:t>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2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8229600" cy="4525963"/>
          </a:xfrm>
        </p:spPr>
        <p:txBody>
          <a:bodyPr/>
          <a:lstStyle/>
          <a:p>
            <a:r>
              <a:rPr lang="en-IN" dirty="0" smtClean="0"/>
              <a:t>Program to store information of 5 employees details in a structure and to display the information of an employee depending upon the employee no given.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27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Nested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structure inside another structure is called a nested structure.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7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3024336" cy="4525963"/>
          </a:xfrm>
          <a:ln w="76200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Address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houseno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char area[20];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char city[20];</a:t>
            </a:r>
          </a:p>
          <a:p>
            <a:pPr marL="0" indent="0">
              <a:buNone/>
            </a:pPr>
            <a:r>
              <a:rPr lang="en-IN" dirty="0" smtClean="0"/>
              <a:t>};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476672"/>
            <a:ext cx="3024336" cy="4525963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err="1" smtClean="0"/>
              <a:t>Emp</a:t>
            </a:r>
            <a:endParaRPr lang="en-IN" dirty="0" smtClean="0"/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{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empID</a:t>
            </a:r>
            <a:r>
              <a:rPr lang="en-IN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  char name[20];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  float </a:t>
            </a:r>
            <a:r>
              <a:rPr lang="en-IN" dirty="0" err="1" smtClean="0"/>
              <a:t>sal</a:t>
            </a:r>
            <a:r>
              <a:rPr lang="en-IN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};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076056" y="2852936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Address </a:t>
            </a:r>
            <a:r>
              <a:rPr lang="en-IN" sz="3200" dirty="0" err="1" smtClean="0"/>
              <a:t>addr</a:t>
            </a:r>
            <a:r>
              <a:rPr lang="en-IN" sz="3200" dirty="0" smtClean="0"/>
              <a:t>;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643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So an object of Employee will have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123855"/>
              </p:ext>
            </p:extLst>
          </p:nvPr>
        </p:nvGraphicFramePr>
        <p:xfrm>
          <a:off x="467544" y="2348880"/>
          <a:ext cx="628044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112"/>
                <a:gridCol w="1570112"/>
                <a:gridCol w="1570112"/>
                <a:gridCol w="1570112"/>
              </a:tblGrid>
              <a:tr h="427072">
                <a:tc>
                  <a:txBody>
                    <a:bodyPr/>
                    <a:lstStyle/>
                    <a:p>
                      <a:r>
                        <a:rPr lang="en-IN" sz="3600" dirty="0" smtClean="0"/>
                        <a:t>EMPID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 smtClean="0"/>
                        <a:t>NAME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 smtClean="0"/>
                        <a:t>SAL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 smtClean="0"/>
                        <a:t>ADDR</a:t>
                      </a:r>
                      <a:endParaRPr lang="en-IN" sz="3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55840"/>
              </p:ext>
            </p:extLst>
          </p:nvPr>
        </p:nvGraphicFramePr>
        <p:xfrm>
          <a:off x="4067944" y="4149080"/>
          <a:ext cx="4680519" cy="518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0173"/>
                <a:gridCol w="1560173"/>
                <a:gridCol w="1560173"/>
              </a:tblGrid>
              <a:tr h="427072">
                <a:tc>
                  <a:txBody>
                    <a:bodyPr/>
                    <a:lstStyle/>
                    <a:p>
                      <a:r>
                        <a:rPr lang="en-IN" sz="2800" dirty="0" err="1" smtClean="0"/>
                        <a:t>Houseno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Area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City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860032" y="3140968"/>
            <a:ext cx="2520280" cy="1008112"/>
            <a:chOff x="4860032" y="3140968"/>
            <a:chExt cx="2520280" cy="100811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860032" y="3140968"/>
              <a:ext cx="864096" cy="93610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012160" y="3140968"/>
              <a:ext cx="0" cy="10081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00192" y="3140968"/>
              <a:ext cx="1080120" cy="93610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95536" y="4293096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Size of the object of structure Employee ?   </a:t>
            </a:r>
            <a:endParaRPr lang="en-IN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07904" y="501317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68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25931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48680"/>
            <a:ext cx="8229600" cy="5832648"/>
          </a:xfrm>
        </p:spPr>
        <p:txBody>
          <a:bodyPr/>
          <a:lstStyle/>
          <a:p>
            <a:r>
              <a:rPr lang="en-IN" dirty="0" smtClean="0"/>
              <a:t>To bring logically related elements under one unit, we have structures.</a:t>
            </a:r>
          </a:p>
          <a:p>
            <a:r>
              <a:rPr lang="en-IN" dirty="0" smtClean="0"/>
              <a:t>For example details of student like name, roll number, marks, address etc.</a:t>
            </a:r>
          </a:p>
          <a:p>
            <a:pPr marL="0" indent="0">
              <a:buNone/>
            </a:pPr>
            <a:r>
              <a:rPr lang="en-IN" dirty="0" smtClean="0"/>
              <a:t>Name : char name[10];</a:t>
            </a:r>
          </a:p>
          <a:p>
            <a:pPr marL="0" indent="0">
              <a:buNone/>
            </a:pPr>
            <a:r>
              <a:rPr lang="en-IN" dirty="0" smtClean="0"/>
              <a:t>roll :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rno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Marks: float marks;</a:t>
            </a:r>
          </a:p>
          <a:p>
            <a:pPr marL="0" indent="0">
              <a:buNone/>
            </a:pPr>
            <a:r>
              <a:rPr lang="en-IN" dirty="0" smtClean="0"/>
              <a:t>address: char add[20];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71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Accessing Nested Structure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 smtClean="0"/>
              <a:t>It is accessed using dot operator.</a:t>
            </a:r>
          </a:p>
          <a:p>
            <a:r>
              <a:rPr lang="en-IN" sz="4800" dirty="0" smtClean="0"/>
              <a:t>To access the city member</a:t>
            </a:r>
          </a:p>
          <a:p>
            <a:pPr marL="0" indent="0">
              <a:buNone/>
            </a:pPr>
            <a:r>
              <a:rPr lang="en-IN" sz="4800" dirty="0"/>
              <a:t> </a:t>
            </a:r>
            <a:r>
              <a:rPr lang="en-IN" sz="4800" dirty="0" smtClean="0"/>
              <a:t> Employee </a:t>
            </a:r>
            <a:r>
              <a:rPr lang="en-IN" sz="4800" dirty="0" err="1" smtClean="0"/>
              <a:t>obj</a:t>
            </a:r>
            <a:r>
              <a:rPr lang="en-IN" sz="4800" dirty="0" smtClean="0"/>
              <a:t>;</a:t>
            </a:r>
          </a:p>
          <a:p>
            <a:pPr marL="0" indent="0">
              <a:buNone/>
            </a:pPr>
            <a:r>
              <a:rPr lang="en-IN" sz="4800" dirty="0"/>
              <a:t> </a:t>
            </a:r>
            <a:r>
              <a:rPr lang="en-IN" sz="4800" dirty="0" smtClean="0"/>
              <a:t> </a:t>
            </a:r>
            <a:r>
              <a:rPr lang="en-IN" sz="4800" dirty="0" err="1" smtClean="0"/>
              <a:t>obj.addr.city</a:t>
            </a:r>
            <a:r>
              <a:rPr lang="en-IN" sz="4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229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143000"/>
          </a:xfrm>
        </p:spPr>
        <p:txBody>
          <a:bodyPr/>
          <a:lstStyle/>
          <a:p>
            <a:r>
              <a:rPr lang="en-IN" dirty="0" smtClean="0"/>
              <a:t>How to initialize nested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396536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 smtClean="0"/>
              <a:t>Emp</a:t>
            </a:r>
            <a:r>
              <a:rPr lang="en-IN" dirty="0" smtClean="0"/>
              <a:t> emp1=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{ 101,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”JOY”,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45000,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{1234,”BG Road”, “Bangalore”}      };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Emp</a:t>
            </a:r>
            <a:r>
              <a:rPr lang="en-IN" dirty="0" smtClean="0"/>
              <a:t> emp2={ </a:t>
            </a:r>
            <a:r>
              <a:rPr lang="en-IN" dirty="0"/>
              <a:t>101</a:t>
            </a:r>
            <a:r>
              <a:rPr lang="en-IN" dirty="0" smtClean="0"/>
              <a:t>, ”</a:t>
            </a:r>
            <a:r>
              <a:rPr lang="en-IN" dirty="0"/>
              <a:t>JOY</a:t>
            </a:r>
            <a:r>
              <a:rPr lang="en-IN" dirty="0" smtClean="0"/>
              <a:t>”, 45000, {</a:t>
            </a:r>
            <a:r>
              <a:rPr lang="en-IN" dirty="0"/>
              <a:t>1234,”BG Road</a:t>
            </a:r>
            <a:r>
              <a:rPr lang="en-IN" dirty="0" smtClean="0"/>
              <a:t>”,  “</a:t>
            </a:r>
            <a:r>
              <a:rPr lang="en-IN" dirty="0"/>
              <a:t>Bangalore”}</a:t>
            </a:r>
          </a:p>
          <a:p>
            <a:pPr marL="0" indent="0">
              <a:buNone/>
            </a:pPr>
            <a:r>
              <a:rPr lang="en-IN" dirty="0"/>
              <a:t>  };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74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/>
          <a:lstStyle/>
          <a:p>
            <a:r>
              <a:rPr lang="en-US" dirty="0" smtClean="0"/>
              <a:t>Write the above program and print the details of the person having the highest salary.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4214402" y="3244334"/>
            <a:ext cx="715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SA -2 </a:t>
            </a:r>
          </a:p>
        </p:txBody>
      </p:sp>
    </p:spTree>
    <p:extLst>
      <p:ext uri="{BB962C8B-B14F-4D97-AF65-F5344CB8AC3E}">
        <p14:creationId xmlns:p14="http://schemas.microsoft.com/office/powerpoint/2010/main" val="34283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Structures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9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structures to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pass the structure element separately or the structure as a whole.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date { </a:t>
            </a:r>
            <a:r>
              <a:rPr lang="en-US" dirty="0" err="1" smtClean="0"/>
              <a:t>int</a:t>
            </a:r>
            <a:r>
              <a:rPr lang="en-US" dirty="0" smtClean="0"/>
              <a:t> day;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int</a:t>
            </a:r>
            <a:r>
              <a:rPr lang="en-US" dirty="0" smtClean="0"/>
              <a:t> month;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int</a:t>
            </a:r>
            <a:r>
              <a:rPr lang="en-US" dirty="0" smtClean="0"/>
              <a:t> year; }</a:t>
            </a:r>
            <a:r>
              <a:rPr lang="en-US" dirty="0" err="1" smtClean="0"/>
              <a:t>bdate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// Assume you are calling a function which takes only the day and month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2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633670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Declaration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void </a:t>
            </a:r>
            <a:r>
              <a:rPr lang="en-US" sz="4000" dirty="0" err="1" smtClean="0"/>
              <a:t>date_fun</a:t>
            </a:r>
            <a:r>
              <a:rPr lang="en-US" sz="4000" dirty="0" smtClean="0"/>
              <a:t> (</a:t>
            </a:r>
            <a:r>
              <a:rPr lang="en-US" sz="4000" dirty="0" err="1" smtClean="0"/>
              <a:t>int</a:t>
            </a:r>
            <a:r>
              <a:rPr lang="en-US" sz="4000" dirty="0" smtClean="0"/>
              <a:t>, </a:t>
            </a:r>
            <a:r>
              <a:rPr lang="en-US" sz="4000" dirty="0" err="1" smtClean="0"/>
              <a:t>int</a:t>
            </a:r>
            <a:r>
              <a:rPr lang="en-US" sz="4000" dirty="0" smtClean="0"/>
              <a:t>) ;</a:t>
            </a:r>
          </a:p>
          <a:p>
            <a:r>
              <a:rPr lang="en-US" sz="4000" dirty="0" smtClean="0"/>
              <a:t>Function call</a:t>
            </a:r>
          </a:p>
          <a:p>
            <a:pPr marL="0" indent="0">
              <a:buNone/>
            </a:pPr>
            <a:r>
              <a:rPr lang="en-US" sz="4000" dirty="0" smtClean="0"/>
              <a:t>  </a:t>
            </a:r>
            <a:r>
              <a:rPr lang="en-US" sz="4000" dirty="0" err="1" smtClean="0"/>
              <a:t>date_fun</a:t>
            </a:r>
            <a:r>
              <a:rPr lang="en-US" sz="4000" dirty="0" smtClean="0"/>
              <a:t>(</a:t>
            </a:r>
            <a:r>
              <a:rPr lang="en-US" sz="4000" dirty="0" err="1" smtClean="0"/>
              <a:t>bdate.day</a:t>
            </a:r>
            <a:r>
              <a:rPr lang="en-US" sz="4000" dirty="0" smtClean="0"/>
              <a:t>, </a:t>
            </a:r>
            <a:r>
              <a:rPr lang="en-US" sz="4000" dirty="0" err="1" smtClean="0"/>
              <a:t>bdate.month</a:t>
            </a:r>
            <a:r>
              <a:rPr lang="en-US" sz="4000" dirty="0" smtClean="0"/>
              <a:t>);</a:t>
            </a:r>
          </a:p>
          <a:p>
            <a:r>
              <a:rPr lang="en-US" sz="4000" dirty="0" smtClean="0"/>
              <a:t>Definition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void </a:t>
            </a:r>
            <a:r>
              <a:rPr lang="en-US" sz="4000" dirty="0" err="1" smtClean="0"/>
              <a:t>date_fun</a:t>
            </a:r>
            <a:r>
              <a:rPr lang="en-US" sz="4000" dirty="0" smtClean="0"/>
              <a:t>(</a:t>
            </a:r>
            <a:r>
              <a:rPr lang="en-US" sz="4000" dirty="0" err="1" smtClean="0"/>
              <a:t>int</a:t>
            </a:r>
            <a:r>
              <a:rPr lang="en-US" sz="4000" dirty="0" smtClean="0"/>
              <a:t> d, </a:t>
            </a:r>
            <a:r>
              <a:rPr lang="en-US" sz="4000" dirty="0" err="1" smtClean="0"/>
              <a:t>int</a:t>
            </a:r>
            <a:r>
              <a:rPr lang="en-US" sz="4000" dirty="0" smtClean="0"/>
              <a:t> m)</a:t>
            </a:r>
          </a:p>
          <a:p>
            <a:pPr marL="0" indent="0">
              <a:buNone/>
            </a:pPr>
            <a:r>
              <a:rPr lang="en-US" sz="4000" dirty="0" smtClean="0"/>
              <a:t>{ ……………….  }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8609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4525963"/>
          </a:xfrm>
        </p:spPr>
        <p:txBody>
          <a:bodyPr/>
          <a:lstStyle/>
          <a:p>
            <a:r>
              <a:rPr lang="en-US" dirty="0" smtClean="0"/>
              <a:t>You can make the function either call by value or call by reference depending on how you want to program</a:t>
            </a:r>
          </a:p>
          <a:p>
            <a:r>
              <a:rPr lang="en-US" dirty="0" smtClean="0"/>
              <a:t>If it is call by reference, the changes made in the function will be reflected in the structure value.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4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Entire structure can be passed as a parameter in the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date { </a:t>
            </a:r>
            <a:r>
              <a:rPr lang="en-US" dirty="0" err="1"/>
              <a:t>int</a:t>
            </a:r>
            <a:r>
              <a:rPr lang="en-US" dirty="0"/>
              <a:t> day;</a:t>
            </a:r>
          </a:p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dirty="0" err="1"/>
              <a:t>int</a:t>
            </a:r>
            <a:r>
              <a:rPr lang="en-US" dirty="0"/>
              <a:t> month;</a:t>
            </a:r>
          </a:p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dirty="0" err="1"/>
              <a:t>int</a:t>
            </a:r>
            <a:r>
              <a:rPr lang="en-US" dirty="0"/>
              <a:t> year; </a:t>
            </a: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20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633670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Declaration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void </a:t>
            </a:r>
            <a:r>
              <a:rPr lang="en-US" sz="4000" dirty="0" err="1" smtClean="0"/>
              <a:t>date_fun</a:t>
            </a:r>
            <a:r>
              <a:rPr lang="en-US" sz="4000" dirty="0" smtClean="0"/>
              <a:t> (date, date) ;</a:t>
            </a:r>
          </a:p>
          <a:p>
            <a:r>
              <a:rPr lang="en-US" sz="4000" dirty="0" smtClean="0"/>
              <a:t>Function call</a:t>
            </a:r>
          </a:p>
          <a:p>
            <a:pPr marL="0" indent="0">
              <a:buNone/>
            </a:pPr>
            <a:r>
              <a:rPr lang="en-US" sz="4000" dirty="0" smtClean="0"/>
              <a:t>  </a:t>
            </a:r>
            <a:r>
              <a:rPr lang="en-US" sz="4000" dirty="0" err="1" smtClean="0"/>
              <a:t>date_fun</a:t>
            </a:r>
            <a:r>
              <a:rPr lang="en-US" sz="4000" dirty="0" smtClean="0"/>
              <a:t>(d1, d2);</a:t>
            </a:r>
          </a:p>
          <a:p>
            <a:r>
              <a:rPr lang="en-US" sz="4000" dirty="0" smtClean="0"/>
              <a:t>Definition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void </a:t>
            </a:r>
            <a:r>
              <a:rPr lang="en-US" sz="4000" dirty="0" err="1" smtClean="0"/>
              <a:t>date_fun</a:t>
            </a:r>
            <a:r>
              <a:rPr lang="en-US" sz="4000" dirty="0" smtClean="0"/>
              <a:t>(date d1, date d2)</a:t>
            </a:r>
          </a:p>
          <a:p>
            <a:pPr marL="0" indent="0">
              <a:buNone/>
            </a:pPr>
            <a:r>
              <a:rPr lang="en-US" sz="4000" dirty="0" smtClean="0"/>
              <a:t>{ ……………….  }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428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Entire structure can be passed as a parameter in the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date { </a:t>
            </a:r>
            <a:r>
              <a:rPr lang="en-US" dirty="0" err="1"/>
              <a:t>int</a:t>
            </a:r>
            <a:r>
              <a:rPr lang="en-US" dirty="0"/>
              <a:t> day;</a:t>
            </a:r>
          </a:p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dirty="0" err="1"/>
              <a:t>int</a:t>
            </a:r>
            <a:r>
              <a:rPr lang="en-US" dirty="0"/>
              <a:t> month;</a:t>
            </a:r>
          </a:p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dirty="0" err="1"/>
              <a:t>int</a:t>
            </a:r>
            <a:r>
              <a:rPr lang="en-US" dirty="0"/>
              <a:t> year; </a:t>
            </a: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80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err="1" smtClean="0"/>
              <a:t>struct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        char name[10];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rno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float marks;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char add[20];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}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3861048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;</a:t>
            </a:r>
            <a:endParaRPr lang="en-IN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260648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student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5013176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The following code shows how to define a structure, the keyword </a:t>
            </a:r>
            <a:r>
              <a:rPr lang="en-IN" sz="3200" dirty="0" err="1" smtClean="0"/>
              <a:t>struct</a:t>
            </a:r>
            <a:r>
              <a:rPr lang="en-IN" sz="3200" dirty="0" smtClean="0"/>
              <a:t> tells the compiler that a structure is being defined.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063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633670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Declaration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void </a:t>
            </a:r>
            <a:r>
              <a:rPr lang="en-US" sz="4000" dirty="0" err="1" smtClean="0"/>
              <a:t>date_fun</a:t>
            </a:r>
            <a:r>
              <a:rPr lang="en-US" sz="4000" dirty="0" smtClean="0"/>
              <a:t> (date &amp;, date &amp;) ;</a:t>
            </a:r>
          </a:p>
          <a:p>
            <a:r>
              <a:rPr lang="en-US" sz="4000" dirty="0" smtClean="0"/>
              <a:t>Function call</a:t>
            </a:r>
          </a:p>
          <a:p>
            <a:pPr marL="0" indent="0">
              <a:buNone/>
            </a:pPr>
            <a:r>
              <a:rPr lang="en-US" sz="4000" dirty="0" smtClean="0"/>
              <a:t>  </a:t>
            </a:r>
            <a:r>
              <a:rPr lang="en-US" sz="4000" dirty="0" err="1" smtClean="0"/>
              <a:t>date_fun</a:t>
            </a:r>
            <a:r>
              <a:rPr lang="en-US" sz="4000" dirty="0" smtClean="0"/>
              <a:t>(d1, d2);</a:t>
            </a:r>
          </a:p>
          <a:p>
            <a:r>
              <a:rPr lang="en-US" sz="4000" dirty="0" smtClean="0"/>
              <a:t>Definition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void </a:t>
            </a:r>
            <a:r>
              <a:rPr lang="en-US" sz="4000" dirty="0" err="1" smtClean="0"/>
              <a:t>date_fun</a:t>
            </a:r>
            <a:r>
              <a:rPr lang="en-US" sz="4000" dirty="0" smtClean="0"/>
              <a:t>(date &amp;d1, date &amp;d2)</a:t>
            </a:r>
          </a:p>
          <a:p>
            <a:pPr marL="0" indent="0">
              <a:buNone/>
            </a:pPr>
            <a:r>
              <a:rPr lang="en-US" sz="4000" dirty="0" smtClean="0"/>
              <a:t>{ ……………….  }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6386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Returning structure from a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Declaration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date </a:t>
            </a:r>
            <a:r>
              <a:rPr lang="en-US" sz="3600" dirty="0" err="1"/>
              <a:t>date_fun</a:t>
            </a:r>
            <a:r>
              <a:rPr lang="en-US" sz="3600" dirty="0"/>
              <a:t> (date &amp;, date &amp;) </a:t>
            </a:r>
            <a:r>
              <a:rPr lang="en-US" sz="3600" dirty="0" smtClean="0"/>
              <a:t>;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Function call</a:t>
            </a:r>
          </a:p>
          <a:p>
            <a:pPr marL="0" indent="0">
              <a:buNone/>
            </a:pPr>
            <a:r>
              <a:rPr lang="en-US" sz="3600" dirty="0"/>
              <a:t>  </a:t>
            </a:r>
            <a:r>
              <a:rPr lang="en-US" sz="3600" dirty="0" smtClean="0"/>
              <a:t>date d3=</a:t>
            </a:r>
            <a:r>
              <a:rPr lang="en-US" sz="3600" dirty="0" err="1" smtClean="0"/>
              <a:t>date_fun</a:t>
            </a:r>
            <a:r>
              <a:rPr lang="en-US" sz="3600" dirty="0" smtClean="0"/>
              <a:t>(d1</a:t>
            </a:r>
            <a:r>
              <a:rPr lang="en-US" sz="3600" dirty="0"/>
              <a:t>, d2</a:t>
            </a:r>
            <a:r>
              <a:rPr lang="en-US" sz="3600" dirty="0" smtClean="0"/>
              <a:t>);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Definition</a:t>
            </a:r>
          </a:p>
          <a:p>
            <a:pPr marL="0" indent="0">
              <a:buNone/>
            </a:pPr>
            <a:r>
              <a:rPr lang="en-US" sz="3600" dirty="0" smtClean="0"/>
              <a:t>date </a:t>
            </a:r>
            <a:r>
              <a:rPr lang="en-US" sz="3600" dirty="0" err="1" smtClean="0"/>
              <a:t>date_fun</a:t>
            </a:r>
            <a:r>
              <a:rPr lang="en-US" sz="3600" dirty="0" smtClean="0"/>
              <a:t>(date </a:t>
            </a:r>
            <a:r>
              <a:rPr lang="en-US" sz="3600" dirty="0"/>
              <a:t>&amp;d1, date &amp;d2)</a:t>
            </a:r>
          </a:p>
          <a:p>
            <a:pPr marL="0" indent="0">
              <a:buNone/>
            </a:pPr>
            <a:r>
              <a:rPr lang="en-US" sz="3600" dirty="0" smtClean="0"/>
              <a:t>{………………… return d1; </a:t>
            </a:r>
            <a:r>
              <a:rPr lang="en-US" sz="3600" dirty="0"/>
              <a:t>}</a:t>
            </a:r>
            <a:endParaRPr lang="en-IN" sz="3600" dirty="0"/>
          </a:p>
          <a:p>
            <a:pPr marL="0" indent="0">
              <a:buNone/>
            </a:pPr>
            <a:r>
              <a:rPr lang="en-US" sz="3600" dirty="0" smtClean="0"/>
              <a:t> 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7618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633670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Declaration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void </a:t>
            </a:r>
            <a:r>
              <a:rPr lang="en-US" sz="4000" dirty="0" err="1" smtClean="0"/>
              <a:t>date_fun</a:t>
            </a:r>
            <a:r>
              <a:rPr lang="en-US" sz="4000" dirty="0" smtClean="0"/>
              <a:t> (date &amp;, date &amp;) ;</a:t>
            </a:r>
          </a:p>
          <a:p>
            <a:r>
              <a:rPr lang="en-US" sz="4000" dirty="0" smtClean="0"/>
              <a:t>Function call</a:t>
            </a:r>
          </a:p>
          <a:p>
            <a:pPr marL="0" indent="0">
              <a:buNone/>
            </a:pPr>
            <a:r>
              <a:rPr lang="en-US" sz="4000" dirty="0" smtClean="0"/>
              <a:t>  </a:t>
            </a:r>
            <a:r>
              <a:rPr lang="en-US" sz="4000" dirty="0" err="1" smtClean="0"/>
              <a:t>date_fun</a:t>
            </a:r>
            <a:r>
              <a:rPr lang="en-US" sz="4000" dirty="0" smtClean="0"/>
              <a:t>(d1, d2);</a:t>
            </a:r>
          </a:p>
          <a:p>
            <a:r>
              <a:rPr lang="en-US" sz="4000" dirty="0" smtClean="0"/>
              <a:t>Definition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void </a:t>
            </a:r>
            <a:r>
              <a:rPr lang="en-US" sz="4000" dirty="0" err="1" smtClean="0"/>
              <a:t>date_fun</a:t>
            </a:r>
            <a:r>
              <a:rPr lang="en-US" sz="4000" dirty="0" smtClean="0"/>
              <a:t>(date &amp;d1, date &amp;d2)</a:t>
            </a:r>
          </a:p>
          <a:p>
            <a:pPr marL="0" indent="0">
              <a:buNone/>
            </a:pPr>
            <a:r>
              <a:rPr lang="en-US" sz="4000" dirty="0" smtClean="0"/>
              <a:t>{ ……………….  }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0609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typedef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allows you to define explicitly new data type names by using the keyword </a:t>
            </a:r>
            <a:r>
              <a:rPr lang="en-US" dirty="0" err="1" smtClean="0"/>
              <a:t>typedef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 for </a:t>
            </a:r>
            <a:r>
              <a:rPr lang="en-US" dirty="0" err="1" smtClean="0"/>
              <a:t>typedef</a:t>
            </a:r>
            <a:r>
              <a:rPr lang="en-US" dirty="0" smtClean="0"/>
              <a:t> is</a:t>
            </a:r>
          </a:p>
          <a:p>
            <a:r>
              <a:rPr lang="en-US" dirty="0" err="1" smtClean="0"/>
              <a:t>typedef</a:t>
            </a:r>
            <a:r>
              <a:rPr lang="en-US" dirty="0" smtClean="0"/>
              <a:t> type name;</a:t>
            </a:r>
          </a:p>
          <a:p>
            <a:r>
              <a:rPr lang="en-US" dirty="0" err="1" smtClean="0"/>
              <a:t>eg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typedef</a:t>
            </a:r>
            <a:r>
              <a:rPr lang="en-US" dirty="0" smtClean="0"/>
              <a:t> float amount;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0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9001000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 instead of declaring </a:t>
            </a:r>
          </a:p>
          <a:p>
            <a:pPr marL="0" indent="0">
              <a:buNone/>
            </a:pPr>
            <a:r>
              <a:rPr lang="en-US" b="1" dirty="0" smtClean="0"/>
              <a:t>float money;</a:t>
            </a:r>
          </a:p>
          <a:p>
            <a:pPr marL="0" indent="0">
              <a:buNone/>
            </a:pPr>
            <a:r>
              <a:rPr lang="en-US" dirty="0" smtClean="0"/>
              <a:t>we can declare</a:t>
            </a:r>
          </a:p>
          <a:p>
            <a:pPr marL="0" indent="0">
              <a:buNone/>
            </a:pPr>
            <a:r>
              <a:rPr lang="en-US" b="1" dirty="0" smtClean="0"/>
              <a:t>amount money;</a:t>
            </a:r>
          </a:p>
          <a:p>
            <a:pPr marL="0" indent="0">
              <a:buNone/>
            </a:pPr>
            <a:r>
              <a:rPr lang="en-US" dirty="0" smtClean="0"/>
              <a:t>here money is a variable of type amount</a:t>
            </a:r>
          </a:p>
          <a:p>
            <a:pPr marL="0" indent="0">
              <a:buNone/>
            </a:pPr>
            <a:r>
              <a:rPr lang="en-US" dirty="0" smtClean="0"/>
              <a:t>which </a:t>
            </a:r>
            <a:r>
              <a:rPr lang="en-US" dirty="0" err="1" smtClean="0"/>
              <a:t>inturn</a:t>
            </a:r>
            <a:r>
              <a:rPr lang="en-US" dirty="0" smtClean="0"/>
              <a:t> is a variable of type float.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err="1" smtClean="0"/>
              <a:t>stmt</a:t>
            </a:r>
            <a:r>
              <a:rPr lang="en-US" dirty="0" smtClean="0"/>
              <a:t> :  </a:t>
            </a:r>
          </a:p>
          <a:p>
            <a:pPr marL="0" indent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amount money;</a:t>
            </a:r>
          </a:p>
          <a:p>
            <a:pPr marL="0" indent="0">
              <a:buNone/>
            </a:pPr>
            <a:r>
              <a:rPr lang="en-US" dirty="0" smtClean="0"/>
              <a:t>tells the compiler to recognize money as another name for amount, another name for float.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03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#define processor directive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commands are called directives and begins with a #(hash/pound symbol)</a:t>
            </a:r>
          </a:p>
          <a:p>
            <a:r>
              <a:rPr lang="en-US" dirty="0" smtClean="0"/>
              <a:t>No white space should appear before # and a semicolon is not required at the end.</a:t>
            </a:r>
          </a:p>
          <a:p>
            <a:r>
              <a:rPr lang="en-US" dirty="0" err="1" smtClean="0"/>
              <a:t>eg</a:t>
            </a:r>
            <a:endParaRPr lang="en-US" dirty="0" smtClean="0"/>
          </a:p>
          <a:p>
            <a:r>
              <a:rPr lang="en-US" dirty="0" smtClean="0"/>
              <a:t>#define PI 3.14</a:t>
            </a:r>
          </a:p>
          <a:p>
            <a:r>
              <a:rPr lang="en-US" dirty="0" smtClean="0"/>
              <a:t>#define MAX 70</a:t>
            </a:r>
          </a:p>
          <a:p>
            <a:r>
              <a:rPr lang="en-US" dirty="0" smtClean="0"/>
              <a:t>#define NAME “Computer Science”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8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can create a macro using #define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#define SQUARE(x) x*x</a:t>
            </a:r>
          </a:p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value=3;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&lt;&lt;SQUARE(value);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5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remember about Macro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macro with no argument is treated as a symbolic constant</a:t>
            </a:r>
          </a:p>
          <a:p>
            <a:r>
              <a:rPr lang="en-US" dirty="0" smtClean="0"/>
              <a:t>A macro with arguments has its arguments substituted for replacement value, when the macro is expanded.</a:t>
            </a:r>
          </a:p>
          <a:p>
            <a:r>
              <a:rPr lang="en-US" dirty="0" smtClean="0"/>
              <a:t>A macro substitute text only, it does not check for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3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#define PI 3.14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smtClean="0"/>
              <a:t>define CIR_AREA(x)  PI*x*x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c=2;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area=CIR_AREA(c+2);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&lt;&lt;area;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8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 smtClean="0"/>
              <a:t>Program to accept a string and print the words starting with I or i in reverse and the remaining string a it is.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eg</a:t>
            </a:r>
            <a:r>
              <a:rPr lang="en-IN" dirty="0" smtClean="0"/>
              <a:t> India is my </a:t>
            </a:r>
            <a:r>
              <a:rPr lang="en-IN" dirty="0" err="1" smtClean="0"/>
              <a:t>indian</a:t>
            </a:r>
            <a:r>
              <a:rPr lang="en-IN" dirty="0" smtClean="0"/>
              <a:t> country </a:t>
            </a:r>
          </a:p>
          <a:p>
            <a:pPr marL="0" indent="0">
              <a:buNone/>
            </a:pPr>
            <a:r>
              <a:rPr lang="en-IN" dirty="0" smtClean="0"/>
              <a:t>o/p </a:t>
            </a:r>
            <a:r>
              <a:rPr lang="en-IN" dirty="0" err="1" smtClean="0"/>
              <a:t>aidnI</a:t>
            </a:r>
            <a:r>
              <a:rPr lang="en-IN" dirty="0" smtClean="0"/>
              <a:t> </a:t>
            </a:r>
            <a:r>
              <a:rPr lang="en-IN" dirty="0" err="1" smtClean="0"/>
              <a:t>si</a:t>
            </a:r>
            <a:r>
              <a:rPr lang="en-IN" dirty="0" smtClean="0"/>
              <a:t> my </a:t>
            </a:r>
            <a:r>
              <a:rPr lang="en-IN" dirty="0" err="1" smtClean="0"/>
              <a:t>naidni</a:t>
            </a:r>
            <a:r>
              <a:rPr lang="en-IN" dirty="0" smtClean="0"/>
              <a:t> country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08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 for declaring a structure is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&lt;tag-name&gt;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{ type </a:t>
            </a:r>
            <a:r>
              <a:rPr lang="en-IN" dirty="0" err="1" smtClean="0"/>
              <a:t>var_name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    type </a:t>
            </a:r>
            <a:r>
              <a:rPr lang="en-IN" dirty="0" err="1" smtClean="0"/>
              <a:t>var_name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  type </a:t>
            </a:r>
            <a:r>
              <a:rPr lang="en-IN" dirty="0" err="1" smtClean="0"/>
              <a:t>var_name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} </a:t>
            </a:r>
            <a:r>
              <a:rPr lang="en-IN" dirty="0" err="1" smtClean="0"/>
              <a:t>structure_variable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22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to declare a variable for structure?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To declare a variable for the structure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structure_name</a:t>
            </a:r>
            <a:r>
              <a:rPr lang="en-IN" dirty="0" smtClean="0"/>
              <a:t>  variable name;</a:t>
            </a:r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 student </a:t>
            </a:r>
            <a:r>
              <a:rPr lang="en-IN" dirty="0" err="1" smtClean="0"/>
              <a:t>st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or</a:t>
            </a:r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student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{  …..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….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} </a:t>
            </a:r>
            <a:r>
              <a:rPr lang="en-IN" dirty="0" err="1" smtClean="0"/>
              <a:t>st</a:t>
            </a:r>
            <a:r>
              <a:rPr lang="en-IN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0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Number of bytes for the structure variable?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student</a:t>
            </a:r>
          </a:p>
          <a:p>
            <a:pPr marL="0" indent="0">
              <a:buNone/>
            </a:pPr>
            <a:r>
              <a:rPr lang="en-IN" dirty="0" smtClean="0"/>
              <a:t> {     char name[10];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rno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    float marks;</a:t>
            </a:r>
          </a:p>
          <a:p>
            <a:pPr marL="0" indent="0">
              <a:buNone/>
            </a:pPr>
            <a:r>
              <a:rPr lang="en-IN" dirty="0" smtClean="0"/>
              <a:t>       char add[20];   } </a:t>
            </a:r>
            <a:r>
              <a:rPr lang="en-IN" dirty="0" err="1" smtClean="0"/>
              <a:t>st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Number of bytes for variable </a:t>
            </a:r>
          </a:p>
          <a:p>
            <a:pPr marL="0" indent="0">
              <a:buNone/>
            </a:pPr>
            <a:r>
              <a:rPr lang="en-IN" dirty="0" err="1" smtClean="0"/>
              <a:t>st</a:t>
            </a:r>
            <a:r>
              <a:rPr lang="en-IN" dirty="0" smtClean="0"/>
              <a:t>  : 10 + 2 + 4 +20 = 36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03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Write a structure definition </a:t>
            </a:r>
            <a:r>
              <a:rPr lang="en-IN" dirty="0" err="1" smtClean="0"/>
              <a:t>stmt</a:t>
            </a:r>
            <a:r>
              <a:rPr lang="en-IN" dirty="0" smtClean="0"/>
              <a:t> to hold employee details like </a:t>
            </a:r>
            <a:r>
              <a:rPr lang="en-IN" dirty="0" err="1" smtClean="0"/>
              <a:t>empId</a:t>
            </a:r>
            <a:r>
              <a:rPr lang="en-IN" dirty="0" smtClean="0"/>
              <a:t>, </a:t>
            </a:r>
            <a:r>
              <a:rPr lang="en-IN" dirty="0" err="1" smtClean="0"/>
              <a:t>sal</a:t>
            </a:r>
            <a:r>
              <a:rPr lang="en-IN" dirty="0" smtClean="0"/>
              <a:t>, grade, post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49289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Employee</a:t>
            </a:r>
          </a:p>
          <a:p>
            <a:pPr marL="0" indent="0">
              <a:buNone/>
            </a:pPr>
            <a:r>
              <a:rPr lang="en-IN" dirty="0" smtClean="0"/>
              <a:t>{  </a:t>
            </a:r>
            <a:r>
              <a:rPr lang="en-IN" dirty="0" err="1" smtClean="0"/>
              <a:t>int</a:t>
            </a:r>
            <a:r>
              <a:rPr lang="en-IN" dirty="0" smtClean="0"/>
              <a:t> ID;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float </a:t>
            </a:r>
            <a:r>
              <a:rPr lang="en-IN" dirty="0" err="1" smtClean="0"/>
              <a:t>sal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char </a:t>
            </a:r>
            <a:r>
              <a:rPr lang="en-IN" dirty="0" err="1" smtClean="0"/>
              <a:t>g,post</a:t>
            </a:r>
            <a:r>
              <a:rPr lang="en-IN" dirty="0" smtClean="0"/>
              <a:t>[20];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} </a:t>
            </a:r>
            <a:r>
              <a:rPr lang="en-IN" dirty="0" err="1" smtClean="0"/>
              <a:t>emp</a:t>
            </a:r>
            <a:r>
              <a:rPr lang="en-IN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60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N" dirty="0" smtClean="0"/>
              <a:t>Referencing structure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Once the structure variable has been defined, its members can be accessed through the use of  . (dot operator).</a:t>
            </a:r>
          </a:p>
          <a:p>
            <a:pPr marL="0" indent="0">
              <a:buNone/>
            </a:pPr>
            <a:r>
              <a:rPr lang="en-IN" dirty="0" smtClean="0"/>
              <a:t>The syntax for accessing a structure element is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</a:t>
            </a:r>
            <a:r>
              <a:rPr lang="en-IN" i="1" dirty="0" err="1" smtClean="0"/>
              <a:t>structure_variable.element_name</a:t>
            </a:r>
            <a:endParaRPr lang="en-IN" i="1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 </a:t>
            </a:r>
            <a:r>
              <a:rPr lang="en-IN" dirty="0" err="1" smtClean="0"/>
              <a:t>cin</a:t>
            </a:r>
            <a:r>
              <a:rPr lang="en-IN" dirty="0" smtClean="0"/>
              <a:t>&gt;&gt;emp.ID;</a:t>
            </a:r>
          </a:p>
          <a:p>
            <a:r>
              <a:rPr lang="en-IN" dirty="0" smtClean="0"/>
              <a:t>emp.ID=emp.ID*10;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&lt;&lt;emp.ID;</a:t>
            </a:r>
          </a:p>
          <a:p>
            <a:r>
              <a:rPr lang="en-IN" dirty="0" smtClean="0"/>
              <a:t>gets(</a:t>
            </a:r>
            <a:r>
              <a:rPr lang="en-IN" dirty="0" err="1" smtClean="0"/>
              <a:t>emp.post</a:t>
            </a:r>
            <a:r>
              <a:rPr lang="en-IN" dirty="0" smtClean="0"/>
              <a:t>);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emp.post</a:t>
            </a:r>
            <a:r>
              <a:rPr lang="en-IN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5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525963"/>
          </a:xfrm>
        </p:spPr>
        <p:txBody>
          <a:bodyPr/>
          <a:lstStyle/>
          <a:p>
            <a:r>
              <a:rPr lang="en-IN" dirty="0" smtClean="0"/>
              <a:t>Write a program to accept the name , roll number and marks of a student using structure.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4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</TotalTime>
  <Words>1372</Words>
  <Application>Microsoft Office PowerPoint</Application>
  <PresentationFormat>On-screen Show (4:3)</PresentationFormat>
  <Paragraphs>268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Structures</vt:lpstr>
      <vt:lpstr>PowerPoint Presentation</vt:lpstr>
      <vt:lpstr>PowerPoint Presentation</vt:lpstr>
      <vt:lpstr>Syntax for declaring a structure is </vt:lpstr>
      <vt:lpstr>How to declare a variable for structure?</vt:lpstr>
      <vt:lpstr>Number of bytes for the structure variable?</vt:lpstr>
      <vt:lpstr>Write a structure definition stmt to hold employee details like empId, sal, grade, post</vt:lpstr>
      <vt:lpstr>Referencing structure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Initializing structure elements</vt:lpstr>
      <vt:lpstr>Array of structure variable</vt:lpstr>
      <vt:lpstr>PowerPoint Presentation</vt:lpstr>
      <vt:lpstr>Nested Structure</vt:lpstr>
      <vt:lpstr>PowerPoint Presentation</vt:lpstr>
      <vt:lpstr>PowerPoint Presentation</vt:lpstr>
      <vt:lpstr>Accessing Nested Structure Members</vt:lpstr>
      <vt:lpstr>How to initialize nested structures</vt:lpstr>
      <vt:lpstr>PowerPoint Presentation</vt:lpstr>
      <vt:lpstr>Structures</vt:lpstr>
      <vt:lpstr>Passing structures to functions</vt:lpstr>
      <vt:lpstr>PowerPoint Presentation</vt:lpstr>
      <vt:lpstr>PowerPoint Presentation</vt:lpstr>
      <vt:lpstr>Entire structure can be passed as a parameter in the function</vt:lpstr>
      <vt:lpstr>PowerPoint Presentation</vt:lpstr>
      <vt:lpstr>Entire structure can be passed as a parameter in the function</vt:lpstr>
      <vt:lpstr>PowerPoint Presentation</vt:lpstr>
      <vt:lpstr>Returning structure from a function</vt:lpstr>
      <vt:lpstr>PowerPoint Presentation</vt:lpstr>
      <vt:lpstr>typedef</vt:lpstr>
      <vt:lpstr>PowerPoint Presentation</vt:lpstr>
      <vt:lpstr>#define processor directive</vt:lpstr>
      <vt:lpstr>We can create a macro using #define</vt:lpstr>
      <vt:lpstr>Things to remember about Macro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</dc:title>
  <dc:creator>Babi</dc:creator>
  <cp:lastModifiedBy>Babi</cp:lastModifiedBy>
  <cp:revision>38</cp:revision>
  <dcterms:created xsi:type="dcterms:W3CDTF">2016-10-27T07:01:13Z</dcterms:created>
  <dcterms:modified xsi:type="dcterms:W3CDTF">2017-10-30T07:38:06Z</dcterms:modified>
</cp:coreProperties>
</file>