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After you have this done, change X and Y to move the box around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Our box should be back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Dont forget the semicolon atthe end!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what happened to our box?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ok now we are get to let x and y change everytime we draw a box.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So far we have been doing alot of drawing.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You’ve been doing alot of this.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What happens if you DON’T call with arguments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change 0,0 to move the box around the screen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Draw a couple of boxes on the screen. Try to put them in places you might have them in a game.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Here some code that we can use to draw a face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And you may be wondering how that can ever lead to...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functions can also return values which we will talk about later. However, it isn’t really that complicated.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Can anyone guess what the value of Z is here?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THIS.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So how do we start to make stuff that a little more interesting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Functions. Has anyone heard of these?</a:t>
            </a:r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Functions allow us to take a bunch of instructions and group them together into a thing </a:t>
            </a:r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(Mcdonalds example)</a:t>
            </a:r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So lets walk through how you make a function and use 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Here some code that we can use to draw a face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baseline="0" i="0" lang="en" sz="1100" u="none" cap="none" strike="noStrike"/>
              <a:t>Change the size to make sure the box still draws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7.png"/><Relationship Id="rId3" Type="http://schemas.openxmlformats.org/officeDocument/2006/relationships/image" Target="../media/image10.png"/><Relationship Id="rId5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9.jp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jp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Relationship Id="rId3" Type="http://schemas.openxmlformats.org/officeDocument/2006/relationships/image" Target="../media/image16.jp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5.jp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Operation Spark Bootcamp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x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y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size = 100;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fill(216,216,216);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rect(</a:t>
            </a: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x,y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,size,size);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line(</a:t>
            </a: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x,y,x+size,y+size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line(</a:t>
            </a: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x+size, y, x, y+size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5600225" y="1145525"/>
            <a:ext cx="2555124" cy="3522250"/>
            <a:chOff x="5600225" y="1145525"/>
            <a:chExt cx="2555124" cy="3522250"/>
          </a:xfrm>
        </p:grpSpPr>
        <p:sp>
          <p:nvSpPr>
            <p:cNvPr id="95" name="Shape 95"/>
            <p:cNvSpPr/>
            <p:nvPr/>
          </p:nvSpPr>
          <p:spPr>
            <a:xfrm>
              <a:off x="5670825" y="1663325"/>
              <a:ext cx="2404500" cy="2404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 </a:t>
              </a:r>
            </a:p>
          </p:txBody>
        </p:sp>
        <p:cxnSp>
          <p:nvCxnSpPr>
            <p:cNvPr id="96" name="Shape 96"/>
            <p:cNvCxnSpPr/>
            <p:nvPr/>
          </p:nvCxnSpPr>
          <p:spPr>
            <a:xfrm>
              <a:off x="5666150" y="1660775"/>
              <a:ext cx="2432699" cy="239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Shape 97"/>
            <p:cNvCxnSpPr/>
            <p:nvPr/>
          </p:nvCxnSpPr>
          <p:spPr>
            <a:xfrm flipH="1">
              <a:off x="5685749" y="1651000"/>
              <a:ext cx="2393400" cy="2403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Shape 98"/>
            <p:cNvSpPr txBox="1"/>
            <p:nvPr/>
          </p:nvSpPr>
          <p:spPr>
            <a:xfrm>
              <a:off x="5600225" y="1145525"/>
              <a:ext cx="1592399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7B7B7"/>
                </a:buClr>
                <a:buSzPct val="25000"/>
                <a:buFont typeface="Arial"/>
                <a:buNone/>
              </a:pPr>
              <a:r>
                <a:rPr b="0" baseline="0" i="0" lang="en" sz="1800" u="none" cap="none" strike="noStrike">
                  <a:solidFill>
                    <a:srgbClr val="B7B7B7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(0,0)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6562950" y="4149975"/>
              <a:ext cx="1592399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7B7B7"/>
                </a:buClr>
                <a:buSzPct val="25000"/>
                <a:buFont typeface="Arial"/>
                <a:buNone/>
              </a:pPr>
              <a:r>
                <a:rPr b="0" baseline="0" i="0" lang="en" sz="1800" u="none" cap="none" strike="noStrike">
                  <a:solidFill>
                    <a:srgbClr val="B7B7B7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(100,100)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 Terms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1731" y="1200150"/>
            <a:ext cx="3047405" cy="3725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parameter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invoke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313821" y="952178"/>
            <a:ext cx="4280594" cy="3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 bling;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 game;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swagga </a:t>
            </a:r>
            <a:r>
              <a:rPr b="0" baseline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  <a:rtl val="0"/>
              </a:rPr>
              <a:t>()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b="0" baseline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  <a:rtl val="0"/>
              </a:rPr>
              <a:t>{ 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 something...</a:t>
            </a:r>
            <a:r>
              <a:rPr b="0" baseline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 swagga (bling, game) { bling + game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 swagga (bling = 7, game = 2) {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bling + game = swagga;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console.log (swagga);  // 7 + 2 =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swagga (7, 2);  //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function box()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x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y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size = 100;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fill(216,216,216);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rect(x,y,size,size);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line(x,y,x+size,y+size);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line(x+size,y,x,y+size);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function box()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x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y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size = 100;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fill(216,216,216);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rect(x,y,size,size);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line(x,y,x+size,y+size);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line(x+size,y,x,y+size);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box();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function box()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x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y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size = 100;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fill(216,216,216);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rect(x,y,size,size);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line(x,y,x+size,y+size);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line(x+size,y,x,y+size);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box();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box();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box();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box;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 = function()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</a:t>
            </a:r>
            <a:r>
              <a:rPr b="0" baseline="0" i="0" lang="en" sz="1400" u="none" cap="none" strike="noStrike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//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5600225" y="1145525"/>
            <a:ext cx="2555124" cy="3522250"/>
            <a:chOff x="5600225" y="1145525"/>
            <a:chExt cx="2555124" cy="3522250"/>
          </a:xfrm>
        </p:grpSpPr>
        <p:sp>
          <p:nvSpPr>
            <p:cNvPr id="132" name="Shape 132"/>
            <p:cNvSpPr/>
            <p:nvPr/>
          </p:nvSpPr>
          <p:spPr>
            <a:xfrm>
              <a:off x="5670825" y="1663325"/>
              <a:ext cx="2404500" cy="2404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 </a:t>
              </a: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5666150" y="1660775"/>
              <a:ext cx="2432699" cy="239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/>
            <p:nvPr/>
          </p:nvCxnSpPr>
          <p:spPr>
            <a:xfrm flipH="1">
              <a:off x="5685749" y="1651000"/>
              <a:ext cx="2393400" cy="2403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Shape 135"/>
            <p:cNvSpPr txBox="1"/>
            <p:nvPr/>
          </p:nvSpPr>
          <p:spPr>
            <a:xfrm>
              <a:off x="5600225" y="1145525"/>
              <a:ext cx="1592399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7B7B7"/>
                </a:buClr>
                <a:buSzPct val="25000"/>
                <a:buFont typeface="Arial"/>
                <a:buNone/>
              </a:pPr>
              <a:r>
                <a:rPr b="0" baseline="0" i="0" lang="en" sz="1800" u="none" cap="none" strike="noStrike">
                  <a:solidFill>
                    <a:srgbClr val="B7B7B7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(0,0)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6562950" y="4149975"/>
              <a:ext cx="1592399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7B7B7"/>
                </a:buClr>
                <a:buSzPct val="25000"/>
                <a:buFont typeface="Arial"/>
                <a:buNone/>
              </a:pPr>
              <a:r>
                <a:rPr b="0" baseline="0" i="0" lang="en" sz="1800" u="none" cap="none" strike="noStrike">
                  <a:solidFill>
                    <a:srgbClr val="B7B7B7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(100,100)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25" y="1299375"/>
            <a:ext cx="4564775" cy="31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function()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x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y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size = 100;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fill(216,216,216);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rect(x,y,size,size);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line(x,y,x+size,y+size);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line(x+size,y,x,y+size);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box;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 = 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function()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x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y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size = 100;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fill(216,216,216);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rect(x,y,size,size);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line(x,y,x+size,y+size);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line(x+size,y,x,y+size);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</a:t>
            </a: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box;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 = function()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x = </a:t>
            </a: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random(600);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y = </a:t>
            </a: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random(600);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</a:t>
            </a:r>
            <a:r>
              <a:rPr b="0" baseline="0" i="0" lang="en" sz="1400" u="none" cap="none" strike="noStrike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// all that code stays the same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box();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</a:t>
            </a:r>
            <a:r>
              <a:rPr b="1" baseline="0" i="0" lang="en" sz="36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many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boxes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375" y="1255275"/>
            <a:ext cx="3634150" cy="36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534925" y="2032050"/>
            <a:ext cx="39945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rect(10,14,100,25);</a:t>
            </a:r>
          </a:p>
        </p:txBody>
      </p:sp>
      <p:sp>
        <p:nvSpPr>
          <p:cNvPr id="37" name="Shape 37"/>
          <p:cNvSpPr/>
          <p:nvPr/>
        </p:nvSpPr>
        <p:spPr>
          <a:xfrm>
            <a:off x="5362075" y="1652250"/>
            <a:ext cx="2849400" cy="18389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box;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 = function(</a:t>
            </a:r>
            <a:r>
              <a:rPr b="0" baseline="0" i="0" lang="en" sz="1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x,y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var size = 100;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fill(216,216,216);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rect(x,y,size,size);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line(x,y,x+size,y+size);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line(x+size,y,x,y+size);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box(</a:t>
            </a:r>
            <a:r>
              <a:rPr b="0" baseline="0" i="0" lang="en" sz="18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0,0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5600225" y="1145525"/>
            <a:ext cx="2555124" cy="3522250"/>
            <a:chOff x="5600225" y="1145525"/>
            <a:chExt cx="2555124" cy="3522250"/>
          </a:xfrm>
        </p:grpSpPr>
        <p:sp>
          <p:nvSpPr>
            <p:cNvPr id="170" name="Shape 170"/>
            <p:cNvSpPr/>
            <p:nvPr/>
          </p:nvSpPr>
          <p:spPr>
            <a:xfrm>
              <a:off x="5670825" y="1663325"/>
              <a:ext cx="2404500" cy="2404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baseline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 </a:t>
              </a:r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5666150" y="1660775"/>
              <a:ext cx="2432699" cy="239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Shape 172"/>
            <p:cNvCxnSpPr/>
            <p:nvPr/>
          </p:nvCxnSpPr>
          <p:spPr>
            <a:xfrm flipH="1">
              <a:off x="5685749" y="1651000"/>
              <a:ext cx="2393400" cy="2403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Shape 173"/>
            <p:cNvSpPr txBox="1"/>
            <p:nvPr/>
          </p:nvSpPr>
          <p:spPr>
            <a:xfrm>
              <a:off x="5600225" y="1145525"/>
              <a:ext cx="1592399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7B7B7"/>
                </a:buClr>
                <a:buSzPct val="25000"/>
                <a:buFont typeface="Arial"/>
                <a:buNone/>
              </a:pPr>
              <a:r>
                <a:rPr b="0" baseline="0" i="0" lang="en" sz="1800" u="none" cap="none" strike="noStrike">
                  <a:solidFill>
                    <a:srgbClr val="B7B7B7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(0,0)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6562950" y="4149975"/>
              <a:ext cx="1592399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7B7B7"/>
                </a:buClr>
                <a:buSzPct val="25000"/>
                <a:buFont typeface="Arial"/>
                <a:buNone/>
              </a:pPr>
              <a:r>
                <a:rPr b="0" baseline="0" i="0" lang="en" sz="1800" u="none" cap="none" strike="noStrike">
                  <a:solidFill>
                    <a:srgbClr val="B7B7B7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(100,100)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box;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 = function(x,y)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</a:t>
            </a:r>
            <a:r>
              <a:rPr b="0" baseline="0" i="0" lang="en" sz="1400" u="none" cap="none" strike="noStrike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// your function body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box(</a:t>
            </a:r>
            <a:r>
              <a:rPr b="0" baseline="0" i="0" lang="en" sz="18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???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box(</a:t>
            </a:r>
            <a:r>
              <a:rPr b="0" baseline="0" i="0" lang="en" sz="18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???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box(</a:t>
            </a:r>
            <a:r>
              <a:rPr b="0" baseline="0" i="0" lang="en" sz="18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???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three boxes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598" y="1275500"/>
            <a:ext cx="3605762" cy="35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-22627"/>
            <a:ext cx="8229600" cy="14582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CHALLENGE: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 the box() function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1477400" y="1790325"/>
            <a:ext cx="2404500" cy="2404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8" name="Shape 188"/>
          <p:cNvSpPr/>
          <p:nvPr/>
        </p:nvSpPr>
        <p:spPr>
          <a:xfrm>
            <a:off x="1658350" y="1924550"/>
            <a:ext cx="244198" cy="244198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9" name="Shape 189"/>
          <p:cNvSpPr/>
          <p:nvPr/>
        </p:nvSpPr>
        <p:spPr>
          <a:xfrm>
            <a:off x="3481300" y="1924550"/>
            <a:ext cx="244198" cy="244198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0" name="Shape 190"/>
          <p:cNvSpPr/>
          <p:nvPr/>
        </p:nvSpPr>
        <p:spPr>
          <a:xfrm>
            <a:off x="3469025" y="3786550"/>
            <a:ext cx="244198" cy="244198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1" name="Shape 191"/>
          <p:cNvSpPr/>
          <p:nvPr/>
        </p:nvSpPr>
        <p:spPr>
          <a:xfrm>
            <a:off x="1646075" y="3786550"/>
            <a:ext cx="244198" cy="244198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2" name="Shape 192"/>
          <p:cNvSpPr/>
          <p:nvPr/>
        </p:nvSpPr>
        <p:spPr>
          <a:xfrm>
            <a:off x="5238575" y="1796486"/>
            <a:ext cx="2404500" cy="24045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5233900" y="1793936"/>
            <a:ext cx="2432699" cy="239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 flipH="1">
            <a:off x="5253499" y="1784161"/>
            <a:ext cx="2393400" cy="240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2"/>
            <a:ext cx="8229600" cy="1282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CHALLENGE:</a:t>
            </a: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 another pipe with functions!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924" y="1564824"/>
            <a:ext cx="3542148" cy="35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841800" y="62575"/>
            <a:ext cx="7460399" cy="16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b="0" baseline="0" i="0" lang="en" sz="96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FUNCTIONS!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0300" y="1484050"/>
            <a:ext cx="3643847" cy="36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924" y="1468487"/>
            <a:ext cx="3643848" cy="367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2575" y="1468474"/>
            <a:ext cx="3675024" cy="3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-12950" y="-2590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85" y="0"/>
            <a:ext cx="77462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/>
        <p:spPr>
          <a:xfrm>
            <a:off x="3014661" y="0"/>
            <a:ext cx="6129336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84700" y="1321400"/>
            <a:ext cx="4307100" cy="295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b="0" baseline="0" i="0" lang="en" sz="48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Programmers are lazy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Which would you rather type?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rect(100,100,200,200);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ellipse(150,150,25,25);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ellipse(250,150,25,25);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line(125,225,275,225);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rect(100,100,200,200);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ellipse(150,150,25,25);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ellipse(250,150,25,25);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line(125,225,275,225);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rect(100,100,200,200);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ellipse(150,150,25,25);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ellipse(250,150,25,25);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line(125,225,275,225);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5434425" y="1855825"/>
            <a:ext cx="3994500" cy="19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box(50,50);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box(0,100);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pipe(100,100);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408200" y="2438300"/>
            <a:ext cx="1427698" cy="66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140" y="0"/>
            <a:ext cx="684886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234175" y="3019175"/>
            <a:ext cx="4022699" cy="197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b="0" baseline="0" i="0" lang="en" sz="48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I don’t want to know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2076750" y="2128525"/>
            <a:ext cx="4990499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rect(10,100,200,100);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8987" y="0"/>
            <a:ext cx="5388325" cy="54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body"/>
          </p:nvPr>
        </p:nvSpPr>
        <p:spPr>
          <a:xfrm>
            <a:off x="534925" y="2032050"/>
            <a:ext cx="39945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rect(10,14,100,25);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257425" y="3628075"/>
            <a:ext cx="48867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Impact"/>
              <a:buNone/>
            </a:pPr>
            <a:r>
              <a:rPr b="0" baseline="0" i="0" lang="en" sz="9600" u="none" cap="none" strike="noStrike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SO WUT?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532450" y="556200"/>
            <a:ext cx="8176500" cy="4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rect;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rect = function(x,y,width,height)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line(x,y,x+width,y);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line(x+width,y+height,x+width,y);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line(x+width,y,x+width,y+height);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line(x,y,x,y+height);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08375" y="1350300"/>
            <a:ext cx="52419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rect;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rect = function(x,y,width,height)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line(x,y,x+width,y);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line(x+width,y+height,x+width,y);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line(x+width,y,x+width,y+height);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line(x,y,x,y+height);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337" y="1143000"/>
            <a:ext cx="2867025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308375" y="324725"/>
            <a:ext cx="52419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rect;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rect = function(x,y,width,height)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line(x,y,x+width,y);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line(x+width,y+height,x+width,y);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line(x+width,y,x+width,y+height);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line(x,y,x,y+height);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295" y="2050775"/>
            <a:ext cx="1964874" cy="195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 amt="61000"/>
          </a:blip>
          <a:srcRect b="0" l="0" r="0" t="0"/>
          <a:stretch/>
        </p:blipFill>
        <p:spPr>
          <a:xfrm>
            <a:off x="3817675" y="662625"/>
            <a:ext cx="4476749" cy="3259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Shape 258"/>
          <p:cNvGrpSpPr/>
          <p:nvPr/>
        </p:nvGrpSpPr>
        <p:grpSpPr>
          <a:xfrm>
            <a:off x="4379185" y="1992620"/>
            <a:ext cx="3721914" cy="599373"/>
            <a:chOff x="2189847" y="1961230"/>
            <a:chExt cx="6680872" cy="1010577"/>
          </a:xfrm>
        </p:grpSpPr>
        <p:pic>
          <p:nvPicPr>
            <p:cNvPr id="259" name="Shape 2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89847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Shape 2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11646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Shape 2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4921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2" name="Shape 262"/>
            <p:cNvGrpSpPr/>
            <p:nvPr/>
          </p:nvGrpSpPr>
          <p:grpSpPr>
            <a:xfrm>
              <a:off x="3029597" y="1961230"/>
              <a:ext cx="3309616" cy="1010576"/>
              <a:chOff x="1341729" y="1164725"/>
              <a:chExt cx="3930194" cy="1389299"/>
            </a:xfrm>
          </p:grpSpPr>
          <p:pic>
            <p:nvPicPr>
              <p:cNvPr id="263" name="Shape 2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341729" y="1164725"/>
                <a:ext cx="936644" cy="1389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4" name="Shape 26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39580" y="1164725"/>
                <a:ext cx="936644" cy="1389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Shape 26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335280" y="1164725"/>
                <a:ext cx="936644" cy="13892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6" name="Shape 2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33446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Shape 2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81971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308375" y="324725"/>
            <a:ext cx="52419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rect;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rect = function(x,y,width,height)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line(x,y,x+width,y);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line(x+width,y+height,x+width,y);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line(x+width,y,x+width,y+height);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line(x,y,x,y+height);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295" y="2050775"/>
            <a:ext cx="1964874" cy="195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4">
            <a:alphaModFix amt="61000"/>
          </a:blip>
          <a:srcRect b="0" l="0" r="0" t="0"/>
          <a:stretch/>
        </p:blipFill>
        <p:spPr>
          <a:xfrm>
            <a:off x="3817675" y="662625"/>
            <a:ext cx="4476749" cy="3259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Shape 275"/>
          <p:cNvGrpSpPr/>
          <p:nvPr/>
        </p:nvGrpSpPr>
        <p:grpSpPr>
          <a:xfrm>
            <a:off x="4379185" y="1992620"/>
            <a:ext cx="3721914" cy="599373"/>
            <a:chOff x="2189847" y="1961230"/>
            <a:chExt cx="6680872" cy="1010577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89847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11646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Shape 2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4921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9" name="Shape 279"/>
            <p:cNvGrpSpPr/>
            <p:nvPr/>
          </p:nvGrpSpPr>
          <p:grpSpPr>
            <a:xfrm>
              <a:off x="3029597" y="1961230"/>
              <a:ext cx="3309616" cy="1010576"/>
              <a:chOff x="1341729" y="1164725"/>
              <a:chExt cx="3930194" cy="1389299"/>
            </a:xfrm>
          </p:grpSpPr>
          <p:pic>
            <p:nvPicPr>
              <p:cNvPr id="280" name="Shape 28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341729" y="1164725"/>
                <a:ext cx="936644" cy="1389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" name="Shape 28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39580" y="1164725"/>
                <a:ext cx="936644" cy="1389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Shape 28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335280" y="1164725"/>
                <a:ext cx="936644" cy="13892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3" name="Shape 2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33446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Shape 2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81971" y="1961231"/>
              <a:ext cx="788747" cy="10105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Shape 285"/>
          <p:cNvSpPr txBox="1"/>
          <p:nvPr/>
        </p:nvSpPr>
        <p:spPr>
          <a:xfrm>
            <a:off x="955350" y="1765050"/>
            <a:ext cx="7233299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b="0" baseline="0" i="0" lang="en" sz="112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???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-33725"/>
            <a:ext cx="342214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3997700" y="1259175"/>
            <a:ext cx="4541400" cy="27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Functions are our building blocks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687" y="2813550"/>
            <a:ext cx="3038475" cy="19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7748" y="0"/>
            <a:ext cx="344625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400675" y="210425"/>
            <a:ext cx="5297098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Comments are useful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01625" y="1921875"/>
            <a:ext cx="5722500" cy="25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// this is a comment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/*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 this is also a comment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 that goes over multiple lines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*/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866" y="0"/>
            <a:ext cx="77182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05972"/>
            <a:ext cx="8229600" cy="11129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 FACT: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functions can return a value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add;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add = function(x,y)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return x+y;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z = add(3,2);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Review - making Functions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doStuff;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doStuff = function(x,y,z)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rect(x,y);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	ellipse(10+x,y+12,z,z);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Review - calling Functions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doStuff(1,2,3);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rect(10,100,25,25);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ellipse(1,1,100,100);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841800" y="1723350"/>
            <a:ext cx="7460399" cy="16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b="0" baseline="0" i="0" lang="en" sz="96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FUNCTIONS!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12" y="0"/>
            <a:ext cx="64293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2246925" y="1367700"/>
            <a:ext cx="45135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Impact"/>
              <a:buNone/>
            </a:pPr>
            <a:r>
              <a:rPr b="0" baseline="0" i="0" lang="en" sz="72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EXERCISE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fill(216,216,216);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rect(0,0,100,100);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line(0,0,100,100);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line(100,0,0,100);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5670825" y="1663325"/>
            <a:ext cx="2404500" cy="2404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5666150" y="1660775"/>
            <a:ext cx="2432699" cy="239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 flipH="1">
            <a:off x="5685749" y="1651000"/>
            <a:ext cx="2393400" cy="240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/>
        </p:nvSpPr>
        <p:spPr>
          <a:xfrm>
            <a:off x="6562950" y="4149975"/>
            <a:ext cx="15923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rtl val="0"/>
              </a:rPr>
              <a:t>(100,100)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600225" y="1145525"/>
            <a:ext cx="15923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rtl val="0"/>
              </a:rPr>
              <a:t>(0,0)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75500"/>
            <a:ext cx="5084400" cy="3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 size = 100;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fill(216,216,216);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rect(0,0,</a:t>
            </a: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size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,</a:t>
            </a: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size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line(0,0,</a:t>
            </a: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size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,</a:t>
            </a: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size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line(</a:t>
            </a: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size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,0,0,</a:t>
            </a:r>
            <a:r>
              <a:rPr b="0" baseline="0" i="0" lang="en" sz="2400" u="none" cap="none" strike="noStrike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size</a:t>
            </a:r>
            <a:r>
              <a:rPr b="0" baseline="0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5670825" y="1663325"/>
            <a:ext cx="2404500" cy="2404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Drawing a box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5666150" y="1660775"/>
            <a:ext cx="2432699" cy="239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Shape 85"/>
          <p:cNvCxnSpPr/>
          <p:nvPr/>
        </p:nvCxnSpPr>
        <p:spPr>
          <a:xfrm flipH="1">
            <a:off x="5685749" y="1651000"/>
            <a:ext cx="2393400" cy="240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/>
        </p:nvSpPr>
        <p:spPr>
          <a:xfrm>
            <a:off x="5600225" y="1145525"/>
            <a:ext cx="15923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rtl val="0"/>
              </a:rPr>
              <a:t>(0,0)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562950" y="4149975"/>
            <a:ext cx="1592399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rtl val="0"/>
              </a:rPr>
              <a:t>(100,100)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