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816" y="144"/>
      </p:cViewPr>
      <p:guideLst>
        <p:guide pos="216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5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5D11-9AA4-4956-BCB7-BB2253DBBCF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FB0F5-CC68-4A6A-AD58-9A0C0ECE1BF5}"/>
              </a:ext>
            </a:extLst>
          </p:cNvPr>
          <p:cNvSpPr/>
          <p:nvPr/>
        </p:nvSpPr>
        <p:spPr>
          <a:xfrm>
            <a:off x="1670538" y="5385581"/>
            <a:ext cx="3516923" cy="14208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5BEFFB-FADA-4327-836F-45ABA712BF5B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EBA25B-9F4F-470C-962A-0391EC9351FE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2AAB31-B7D2-457E-AF1F-99D38B470B6F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72EA1EC-D2CF-47D2-94C2-78DB7665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6647544"/>
            <a:ext cx="6858000" cy="5544456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6903B24-E07F-4DEF-BAF1-902D695E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1A8F2B-D3B9-4280-A22C-C9C47ACF4EDA}"/>
              </a:ext>
            </a:extLst>
          </p:cNvPr>
          <p:cNvSpPr txBox="1"/>
          <p:nvPr/>
        </p:nvSpPr>
        <p:spPr>
          <a:xfrm>
            <a:off x="450166" y="7009285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A1D8A-D087-4706-BC4D-47B349428460}"/>
              </a:ext>
            </a:extLst>
          </p:cNvPr>
          <p:cNvSpPr txBox="1"/>
          <p:nvPr/>
        </p:nvSpPr>
        <p:spPr>
          <a:xfrm>
            <a:off x="450166" y="7604500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859AE-F0C0-46E3-A214-98E151814EE7}"/>
              </a:ext>
            </a:extLst>
          </p:cNvPr>
          <p:cNvSpPr txBox="1"/>
          <p:nvPr/>
        </p:nvSpPr>
        <p:spPr>
          <a:xfrm>
            <a:off x="450166" y="8322825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제품회사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0FE85-BE9F-4535-AAB0-91603C80E0FD}"/>
              </a:ext>
            </a:extLst>
          </p:cNvPr>
          <p:cNvSpPr txBox="1"/>
          <p:nvPr/>
        </p:nvSpPr>
        <p:spPr>
          <a:xfrm>
            <a:off x="450166" y="8918040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Cavendish &amp;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Harvery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EF1337-9F86-46F3-973C-67D71E772197}"/>
              </a:ext>
            </a:extLst>
          </p:cNvPr>
          <p:cNvSpPr/>
          <p:nvPr/>
        </p:nvSpPr>
        <p:spPr>
          <a:xfrm>
            <a:off x="482087" y="10545181"/>
            <a:ext cx="2786520" cy="103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6AEFF4-3209-4C5A-8262-26C63E3AD36A}"/>
              </a:ext>
            </a:extLst>
          </p:cNvPr>
          <p:cNvSpPr/>
          <p:nvPr/>
        </p:nvSpPr>
        <p:spPr>
          <a:xfrm>
            <a:off x="3750694" y="10545181"/>
            <a:ext cx="1071566" cy="103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597B6-EAFA-48F6-909A-A6ACA35070E3}"/>
              </a:ext>
            </a:extLst>
          </p:cNvPr>
          <p:cNvSpPr/>
          <p:nvPr/>
        </p:nvSpPr>
        <p:spPr>
          <a:xfrm>
            <a:off x="5304347" y="10545181"/>
            <a:ext cx="1071566" cy="103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07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1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FB0F5-CC68-4A6A-AD58-9A0C0ECE1BF5}"/>
              </a:ext>
            </a:extLst>
          </p:cNvPr>
          <p:cNvSpPr/>
          <p:nvPr/>
        </p:nvSpPr>
        <p:spPr>
          <a:xfrm>
            <a:off x="1670538" y="5385581"/>
            <a:ext cx="3516923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8162E-3E24-4882-88DF-AC93D978AABE}"/>
              </a:ext>
            </a:extLst>
          </p:cNvPr>
          <p:cNvSpPr/>
          <p:nvPr/>
        </p:nvSpPr>
        <p:spPr>
          <a:xfrm>
            <a:off x="-1" y="0"/>
            <a:ext cx="5187461" cy="121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05A83-ECB9-4110-B470-C5E8EBC204A3}"/>
              </a:ext>
            </a:extLst>
          </p:cNvPr>
          <p:cNvSpPr txBox="1"/>
          <p:nvPr/>
        </p:nvSpPr>
        <p:spPr>
          <a:xfrm>
            <a:off x="4647617" y="14067"/>
            <a:ext cx="53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X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9638B-36A2-4F58-83AF-26C76BDCC25D}"/>
              </a:ext>
            </a:extLst>
          </p:cNvPr>
          <p:cNvSpPr txBox="1"/>
          <p:nvPr/>
        </p:nvSpPr>
        <p:spPr>
          <a:xfrm>
            <a:off x="0" y="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Barcode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F20220E-348D-46F2-96FD-B0A9BCD9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92C2EE-D558-48EF-AFF6-BA10E1FC9141}"/>
              </a:ext>
            </a:extLst>
          </p:cNvPr>
          <p:cNvGrpSpPr/>
          <p:nvPr/>
        </p:nvGrpSpPr>
        <p:grpSpPr>
          <a:xfrm>
            <a:off x="143315" y="1264041"/>
            <a:ext cx="4164914" cy="742950"/>
            <a:chOff x="143315" y="1264041"/>
            <a:chExt cx="4164914" cy="742950"/>
          </a:xfrm>
        </p:grpSpPr>
        <p:pic>
          <p:nvPicPr>
            <p:cNvPr id="25" name="그림 24" descr="실외, 표지판, 하얀색, 앉아있는이(가) 표시된 사진&#10;&#10;자동 생성된 설명">
              <a:extLst>
                <a:ext uri="{FF2B5EF4-FFF2-40B4-BE49-F238E27FC236}">
                  <a16:creationId xmlns:a16="http://schemas.microsoft.com/office/drawing/2014/main" id="{360BD31C-6F88-4D0A-87E2-B083F6CC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5" y="1264041"/>
              <a:ext cx="742950" cy="74295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6F7C49-4ED1-4B48-A663-60C7193A7298}"/>
                </a:ext>
              </a:extLst>
            </p:cNvPr>
            <p:cNvSpPr txBox="1"/>
            <p:nvPr/>
          </p:nvSpPr>
          <p:spPr>
            <a:xfrm>
              <a:off x="879229" y="1373906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Language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944D5B-4EF9-4A38-888B-A03D0C07A366}"/>
              </a:ext>
            </a:extLst>
          </p:cNvPr>
          <p:cNvGrpSpPr/>
          <p:nvPr/>
        </p:nvGrpSpPr>
        <p:grpSpPr>
          <a:xfrm>
            <a:off x="143315" y="2247721"/>
            <a:ext cx="4164914" cy="742950"/>
            <a:chOff x="143315" y="2209203"/>
            <a:chExt cx="4164914" cy="74295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C49C472-1E39-485E-80BA-76B7ED95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3315" y="2209203"/>
              <a:ext cx="742950" cy="7429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DB2732-ADF5-4CB5-80AC-9DCECF3C17C0}"/>
                </a:ext>
              </a:extLst>
            </p:cNvPr>
            <p:cNvSpPr txBox="1"/>
            <p:nvPr/>
          </p:nvSpPr>
          <p:spPr>
            <a:xfrm>
              <a:off x="879229" y="2319068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Help Center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59985E-9E7A-496A-9287-5EDF183CBE86}"/>
              </a:ext>
            </a:extLst>
          </p:cNvPr>
          <p:cNvGrpSpPr/>
          <p:nvPr/>
        </p:nvGrpSpPr>
        <p:grpSpPr>
          <a:xfrm>
            <a:off x="244790" y="3231400"/>
            <a:ext cx="4063439" cy="540000"/>
            <a:chOff x="244790" y="3231400"/>
            <a:chExt cx="4063439" cy="54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F7A4F-194D-4C0E-86AE-965F54C3247D}"/>
                </a:ext>
              </a:extLst>
            </p:cNvPr>
            <p:cNvSpPr txBox="1"/>
            <p:nvPr/>
          </p:nvSpPr>
          <p:spPr>
            <a:xfrm>
              <a:off x="879229" y="3239790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About Us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DFB5910-419B-4DBC-B446-92D3B62AD768}"/>
                </a:ext>
              </a:extLst>
            </p:cNvPr>
            <p:cNvSpPr/>
            <p:nvPr/>
          </p:nvSpPr>
          <p:spPr>
            <a:xfrm>
              <a:off x="244790" y="3231400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</a:t>
              </a:r>
              <a:endParaRPr lang="ko-KR" altLang="en-US" sz="3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81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7399606"/>
            <a:ext cx="6858000" cy="479239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A336-FB24-473F-B303-D756D76E9A86}"/>
              </a:ext>
            </a:extLst>
          </p:cNvPr>
          <p:cNvSpPr txBox="1"/>
          <p:nvPr/>
        </p:nvSpPr>
        <p:spPr>
          <a:xfrm>
            <a:off x="450166" y="7807569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B1611-B06D-4164-9D77-46BA353434D3}"/>
              </a:ext>
            </a:extLst>
          </p:cNvPr>
          <p:cNvSpPr txBox="1"/>
          <p:nvPr/>
        </p:nvSpPr>
        <p:spPr>
          <a:xfrm>
            <a:off x="450166" y="8410042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6903B24-E07F-4DEF-BAF1-902D695E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7399606"/>
            <a:ext cx="6858000" cy="479239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A336-FB24-473F-B303-D756D76E9A86}"/>
              </a:ext>
            </a:extLst>
          </p:cNvPr>
          <p:cNvSpPr txBox="1"/>
          <p:nvPr/>
        </p:nvSpPr>
        <p:spPr>
          <a:xfrm>
            <a:off x="450166" y="7807569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B1611-B06D-4164-9D77-46BA353434D3}"/>
              </a:ext>
            </a:extLst>
          </p:cNvPr>
          <p:cNvSpPr txBox="1"/>
          <p:nvPr/>
        </p:nvSpPr>
        <p:spPr>
          <a:xfrm>
            <a:off x="450166" y="8410042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6F7213-6112-4A9B-BD8A-6D5B2BC83A35}"/>
              </a:ext>
            </a:extLst>
          </p:cNvPr>
          <p:cNvSpPr/>
          <p:nvPr/>
        </p:nvSpPr>
        <p:spPr>
          <a:xfrm>
            <a:off x="-1" y="0"/>
            <a:ext cx="5187461" cy="121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049E32-FB4B-498E-BC4D-A2BE13836F1D}"/>
              </a:ext>
            </a:extLst>
          </p:cNvPr>
          <p:cNvSpPr txBox="1"/>
          <p:nvPr/>
        </p:nvSpPr>
        <p:spPr>
          <a:xfrm>
            <a:off x="4647617" y="14067"/>
            <a:ext cx="53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X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99569-8506-46C4-9035-7CBC8897ABFC}"/>
              </a:ext>
            </a:extLst>
          </p:cNvPr>
          <p:cNvSpPr txBox="1"/>
          <p:nvPr/>
        </p:nvSpPr>
        <p:spPr>
          <a:xfrm>
            <a:off x="0" y="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Barcode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A4A60C-2349-4D7E-8A2D-BE8877A02D9C}"/>
              </a:ext>
            </a:extLst>
          </p:cNvPr>
          <p:cNvGrpSpPr/>
          <p:nvPr/>
        </p:nvGrpSpPr>
        <p:grpSpPr>
          <a:xfrm>
            <a:off x="143315" y="1264041"/>
            <a:ext cx="4164914" cy="742950"/>
            <a:chOff x="143315" y="1264041"/>
            <a:chExt cx="4164914" cy="742950"/>
          </a:xfrm>
        </p:grpSpPr>
        <p:pic>
          <p:nvPicPr>
            <p:cNvPr id="24" name="그림 23" descr="실외, 표지판, 하얀색, 앉아있는이(가) 표시된 사진&#10;&#10;자동 생성된 설명">
              <a:extLst>
                <a:ext uri="{FF2B5EF4-FFF2-40B4-BE49-F238E27FC236}">
                  <a16:creationId xmlns:a16="http://schemas.microsoft.com/office/drawing/2014/main" id="{3111562C-6DE3-4E4F-B794-DC99F7BF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5" y="1264041"/>
              <a:ext cx="742950" cy="74295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98DA3B-5B8A-4C31-B4D0-5F1BDA045DA3}"/>
                </a:ext>
              </a:extLst>
            </p:cNvPr>
            <p:cNvSpPr txBox="1"/>
            <p:nvPr/>
          </p:nvSpPr>
          <p:spPr>
            <a:xfrm>
              <a:off x="879229" y="1373906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언어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1CEB4D-8627-45A9-9E0A-26DD837B06BE}"/>
              </a:ext>
            </a:extLst>
          </p:cNvPr>
          <p:cNvGrpSpPr/>
          <p:nvPr/>
        </p:nvGrpSpPr>
        <p:grpSpPr>
          <a:xfrm>
            <a:off x="143315" y="2247721"/>
            <a:ext cx="4164914" cy="742950"/>
            <a:chOff x="143315" y="2209203"/>
            <a:chExt cx="4164914" cy="74295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E096BD8-518E-433E-80B5-2B5F1ACD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3315" y="2209203"/>
              <a:ext cx="742950" cy="7429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9A772-42A2-40AE-97C8-B92205E036EE}"/>
                </a:ext>
              </a:extLst>
            </p:cNvPr>
            <p:cNvSpPr txBox="1"/>
            <p:nvPr/>
          </p:nvSpPr>
          <p:spPr>
            <a:xfrm>
              <a:off x="879229" y="2319068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도움말 및 참조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EBC2AF-6D60-4DD3-A263-F8FD2906338C}"/>
              </a:ext>
            </a:extLst>
          </p:cNvPr>
          <p:cNvGrpSpPr/>
          <p:nvPr/>
        </p:nvGrpSpPr>
        <p:grpSpPr>
          <a:xfrm>
            <a:off x="244790" y="3231400"/>
            <a:ext cx="4063439" cy="540000"/>
            <a:chOff x="244790" y="3231400"/>
            <a:chExt cx="4063439" cy="540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B8876-96BC-4E56-8143-FF0A2AE4045E}"/>
                </a:ext>
              </a:extLst>
            </p:cNvPr>
            <p:cNvSpPr txBox="1"/>
            <p:nvPr/>
          </p:nvSpPr>
          <p:spPr>
            <a:xfrm>
              <a:off x="879229" y="3239790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개발자 이야기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7787D5A-4FB0-4CED-86F6-64FE446D359C}"/>
                </a:ext>
              </a:extLst>
            </p:cNvPr>
            <p:cNvSpPr/>
            <p:nvPr/>
          </p:nvSpPr>
          <p:spPr>
            <a:xfrm>
              <a:off x="244790" y="3231400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</a:t>
              </a:r>
              <a:endParaRPr lang="ko-KR" altLang="en-US" sz="3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05034AD-6A60-424C-A8F2-D1D73234D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1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7399606"/>
            <a:ext cx="6858000" cy="479239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A336-FB24-473F-B303-D756D76E9A86}"/>
              </a:ext>
            </a:extLst>
          </p:cNvPr>
          <p:cNvSpPr txBox="1"/>
          <p:nvPr/>
        </p:nvSpPr>
        <p:spPr>
          <a:xfrm>
            <a:off x="450166" y="7807569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B1611-B06D-4164-9D77-46BA353434D3}"/>
              </a:ext>
            </a:extLst>
          </p:cNvPr>
          <p:cNvSpPr txBox="1"/>
          <p:nvPr/>
        </p:nvSpPr>
        <p:spPr>
          <a:xfrm>
            <a:off x="450166" y="8410042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A2AD1D-095B-4583-8B94-24F4D2B86547}"/>
              </a:ext>
            </a:extLst>
          </p:cNvPr>
          <p:cNvCxnSpPr>
            <a:cxnSpLocks/>
          </p:cNvCxnSpPr>
          <p:nvPr/>
        </p:nvCxnSpPr>
        <p:spPr>
          <a:xfrm>
            <a:off x="1853414" y="21101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D24C93-10B6-4203-AACE-28661CBF4E81}"/>
              </a:ext>
            </a:extLst>
          </p:cNvPr>
          <p:cNvCxnSpPr>
            <a:cxnSpLocks/>
          </p:cNvCxnSpPr>
          <p:nvPr/>
        </p:nvCxnSpPr>
        <p:spPr>
          <a:xfrm>
            <a:off x="1853414" y="30626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F5AE9E-A973-408F-959F-1134D50664E1}"/>
              </a:ext>
            </a:extLst>
          </p:cNvPr>
          <p:cNvCxnSpPr>
            <a:cxnSpLocks/>
          </p:cNvCxnSpPr>
          <p:nvPr/>
        </p:nvCxnSpPr>
        <p:spPr>
          <a:xfrm>
            <a:off x="1853414" y="40151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CB8348-851F-4A2B-8434-08C873BF3326}"/>
              </a:ext>
            </a:extLst>
          </p:cNvPr>
          <p:cNvSpPr/>
          <p:nvPr/>
        </p:nvSpPr>
        <p:spPr>
          <a:xfrm>
            <a:off x="1670533" y="-4"/>
            <a:ext cx="5187461" cy="121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BE4BD-E3F8-4384-90CB-F0D3DA7D6FB2}"/>
              </a:ext>
            </a:extLst>
          </p:cNvPr>
          <p:cNvSpPr txBox="1"/>
          <p:nvPr/>
        </p:nvSpPr>
        <p:spPr>
          <a:xfrm>
            <a:off x="6318151" y="14063"/>
            <a:ext cx="53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X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76DB5-AA7C-4D34-B15C-2FE6E39078CA}"/>
              </a:ext>
            </a:extLst>
          </p:cNvPr>
          <p:cNvSpPr txBox="1"/>
          <p:nvPr/>
        </p:nvSpPr>
        <p:spPr>
          <a:xfrm>
            <a:off x="1670534" y="-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60DFA-BE13-48E0-942D-9D59EF2CB9C7}"/>
              </a:ext>
            </a:extLst>
          </p:cNvPr>
          <p:cNvSpPr txBox="1"/>
          <p:nvPr/>
        </p:nvSpPr>
        <p:spPr>
          <a:xfrm>
            <a:off x="1670529" y="1522004"/>
            <a:ext cx="51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 표기할 목록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313B8-B164-4509-98CA-55CD06799DDE}"/>
              </a:ext>
            </a:extLst>
          </p:cNvPr>
          <p:cNvSpPr txBox="1"/>
          <p:nvPr/>
        </p:nvSpPr>
        <p:spPr>
          <a:xfrm>
            <a:off x="1670529" y="2216258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B49EC-B87A-496D-AD8E-4817B5DD377A}"/>
              </a:ext>
            </a:extLst>
          </p:cNvPr>
          <p:cNvSpPr txBox="1"/>
          <p:nvPr/>
        </p:nvSpPr>
        <p:spPr>
          <a:xfrm>
            <a:off x="1670529" y="2822674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제품회사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A2842-2A7C-4EB3-87BE-18D3EB02D786}"/>
              </a:ext>
            </a:extLst>
          </p:cNvPr>
          <p:cNvSpPr txBox="1"/>
          <p:nvPr/>
        </p:nvSpPr>
        <p:spPr>
          <a:xfrm>
            <a:off x="1670529" y="4027693"/>
            <a:ext cx="51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D4198-11E0-4C56-B1CA-B52E113592B3}"/>
              </a:ext>
            </a:extLst>
          </p:cNvPr>
          <p:cNvSpPr txBox="1"/>
          <p:nvPr/>
        </p:nvSpPr>
        <p:spPr>
          <a:xfrm>
            <a:off x="1670529" y="4721947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85B3C8-7620-4ADB-9DE3-70861244A1B3}"/>
              </a:ext>
            </a:extLst>
          </p:cNvPr>
          <p:cNvSpPr txBox="1"/>
          <p:nvPr/>
        </p:nvSpPr>
        <p:spPr>
          <a:xfrm>
            <a:off x="1670529" y="5328363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타자</a:t>
            </a:r>
          </a:p>
        </p:txBody>
      </p:sp>
    </p:spTree>
    <p:extLst>
      <p:ext uri="{BB962C8B-B14F-4D97-AF65-F5344CB8AC3E}">
        <p14:creationId xmlns:p14="http://schemas.microsoft.com/office/powerpoint/2010/main" val="52463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7399606"/>
            <a:ext cx="6858000" cy="479239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A336-FB24-473F-B303-D756D76E9A86}"/>
              </a:ext>
            </a:extLst>
          </p:cNvPr>
          <p:cNvSpPr txBox="1"/>
          <p:nvPr/>
        </p:nvSpPr>
        <p:spPr>
          <a:xfrm>
            <a:off x="450166" y="7807569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B1611-B06D-4164-9D77-46BA353434D3}"/>
              </a:ext>
            </a:extLst>
          </p:cNvPr>
          <p:cNvSpPr txBox="1"/>
          <p:nvPr/>
        </p:nvSpPr>
        <p:spPr>
          <a:xfrm>
            <a:off x="450166" y="8410042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6903B24-E07F-4DEF-BAF1-902D695E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7399606"/>
            <a:ext cx="6858000" cy="479239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A336-FB24-473F-B303-D756D76E9A86}"/>
              </a:ext>
            </a:extLst>
          </p:cNvPr>
          <p:cNvSpPr txBox="1"/>
          <p:nvPr/>
        </p:nvSpPr>
        <p:spPr>
          <a:xfrm>
            <a:off x="450166" y="7807569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B1611-B06D-4164-9D77-46BA353434D3}"/>
              </a:ext>
            </a:extLst>
          </p:cNvPr>
          <p:cNvSpPr txBox="1"/>
          <p:nvPr/>
        </p:nvSpPr>
        <p:spPr>
          <a:xfrm>
            <a:off x="450166" y="8410042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A2AD1D-095B-4583-8B94-24F4D2B86547}"/>
              </a:ext>
            </a:extLst>
          </p:cNvPr>
          <p:cNvCxnSpPr>
            <a:cxnSpLocks/>
          </p:cNvCxnSpPr>
          <p:nvPr/>
        </p:nvCxnSpPr>
        <p:spPr>
          <a:xfrm>
            <a:off x="1853414" y="21101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D24C93-10B6-4203-AACE-28661CBF4E81}"/>
              </a:ext>
            </a:extLst>
          </p:cNvPr>
          <p:cNvCxnSpPr>
            <a:cxnSpLocks/>
          </p:cNvCxnSpPr>
          <p:nvPr/>
        </p:nvCxnSpPr>
        <p:spPr>
          <a:xfrm>
            <a:off x="1853414" y="30626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F5AE9E-A973-408F-959F-1134D50664E1}"/>
              </a:ext>
            </a:extLst>
          </p:cNvPr>
          <p:cNvCxnSpPr>
            <a:cxnSpLocks/>
          </p:cNvCxnSpPr>
          <p:nvPr/>
        </p:nvCxnSpPr>
        <p:spPr>
          <a:xfrm>
            <a:off x="1853414" y="40151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CB8348-851F-4A2B-8434-08C873BF3326}"/>
              </a:ext>
            </a:extLst>
          </p:cNvPr>
          <p:cNvSpPr/>
          <p:nvPr/>
        </p:nvSpPr>
        <p:spPr>
          <a:xfrm>
            <a:off x="1670533" y="-4"/>
            <a:ext cx="5187461" cy="121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BE4BD-E3F8-4384-90CB-F0D3DA7D6FB2}"/>
              </a:ext>
            </a:extLst>
          </p:cNvPr>
          <p:cNvSpPr txBox="1"/>
          <p:nvPr/>
        </p:nvSpPr>
        <p:spPr>
          <a:xfrm>
            <a:off x="6318151" y="14063"/>
            <a:ext cx="53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X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76DB5-AA7C-4D34-B15C-2FE6E39078CA}"/>
              </a:ext>
            </a:extLst>
          </p:cNvPr>
          <p:cNvSpPr txBox="1"/>
          <p:nvPr/>
        </p:nvSpPr>
        <p:spPr>
          <a:xfrm>
            <a:off x="1670534" y="-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60DFA-BE13-48E0-942D-9D59EF2CB9C7}"/>
              </a:ext>
            </a:extLst>
          </p:cNvPr>
          <p:cNvSpPr txBox="1"/>
          <p:nvPr/>
        </p:nvSpPr>
        <p:spPr>
          <a:xfrm>
            <a:off x="1670529" y="1522004"/>
            <a:ext cx="51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 표기할 목록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313B8-B164-4509-98CA-55CD06799DDE}"/>
              </a:ext>
            </a:extLst>
          </p:cNvPr>
          <p:cNvSpPr txBox="1"/>
          <p:nvPr/>
        </p:nvSpPr>
        <p:spPr>
          <a:xfrm>
            <a:off x="1670529" y="2216258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B49EC-B87A-496D-AD8E-4817B5DD377A}"/>
              </a:ext>
            </a:extLst>
          </p:cNvPr>
          <p:cNvSpPr txBox="1"/>
          <p:nvPr/>
        </p:nvSpPr>
        <p:spPr>
          <a:xfrm>
            <a:off x="1670529" y="2822674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제품회사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A2842-2A7C-4EB3-87BE-18D3EB02D786}"/>
              </a:ext>
            </a:extLst>
          </p:cNvPr>
          <p:cNvSpPr txBox="1"/>
          <p:nvPr/>
        </p:nvSpPr>
        <p:spPr>
          <a:xfrm>
            <a:off x="1670529" y="4027693"/>
            <a:ext cx="51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D4198-11E0-4C56-B1CA-B52E113592B3}"/>
              </a:ext>
            </a:extLst>
          </p:cNvPr>
          <p:cNvSpPr txBox="1"/>
          <p:nvPr/>
        </p:nvSpPr>
        <p:spPr>
          <a:xfrm>
            <a:off x="1670529" y="4721947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85B3C8-7620-4ADB-9DE3-70861244A1B3}"/>
              </a:ext>
            </a:extLst>
          </p:cNvPr>
          <p:cNvSpPr txBox="1"/>
          <p:nvPr/>
        </p:nvSpPr>
        <p:spPr>
          <a:xfrm>
            <a:off x="1670529" y="5328363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타자</a:t>
            </a:r>
          </a:p>
        </p:txBody>
      </p:sp>
    </p:spTree>
    <p:extLst>
      <p:ext uri="{BB962C8B-B14F-4D97-AF65-F5344CB8AC3E}">
        <p14:creationId xmlns:p14="http://schemas.microsoft.com/office/powerpoint/2010/main" val="180674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6647544"/>
            <a:ext cx="6858000" cy="5544456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6903B24-E07F-4DEF-BAF1-902D695E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356" y="30040"/>
            <a:ext cx="742950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1A8F2B-D3B9-4280-A22C-C9C47ACF4EDA}"/>
              </a:ext>
            </a:extLst>
          </p:cNvPr>
          <p:cNvSpPr txBox="1"/>
          <p:nvPr/>
        </p:nvSpPr>
        <p:spPr>
          <a:xfrm>
            <a:off x="450166" y="7009285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A1D8A-D087-4706-BC4D-47B349428460}"/>
              </a:ext>
            </a:extLst>
          </p:cNvPr>
          <p:cNvSpPr txBox="1"/>
          <p:nvPr/>
        </p:nvSpPr>
        <p:spPr>
          <a:xfrm>
            <a:off x="450166" y="7604500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859AE-F0C0-46E3-A214-98E151814EE7}"/>
              </a:ext>
            </a:extLst>
          </p:cNvPr>
          <p:cNvSpPr txBox="1"/>
          <p:nvPr/>
        </p:nvSpPr>
        <p:spPr>
          <a:xfrm>
            <a:off x="450166" y="8322825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제품회사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0FE85-BE9F-4535-AAB0-91603C80E0FD}"/>
              </a:ext>
            </a:extLst>
          </p:cNvPr>
          <p:cNvSpPr txBox="1"/>
          <p:nvPr/>
        </p:nvSpPr>
        <p:spPr>
          <a:xfrm>
            <a:off x="450166" y="8918040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Cavendish &amp;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Harvery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C0E780-7230-49D8-8F8C-1BC738A1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7998" cy="121919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865B73-C2B0-494D-A138-6B9F658A1908}"/>
              </a:ext>
            </a:extLst>
          </p:cNvPr>
          <p:cNvSpPr/>
          <p:nvPr/>
        </p:nvSpPr>
        <p:spPr>
          <a:xfrm>
            <a:off x="0" y="0"/>
            <a:ext cx="6857998" cy="121919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5E0E-4B10-4BF2-A4D7-B7F7C61F6947}"/>
              </a:ext>
            </a:extLst>
          </p:cNvPr>
          <p:cNvSpPr/>
          <p:nvPr/>
        </p:nvSpPr>
        <p:spPr>
          <a:xfrm>
            <a:off x="0" y="7399606"/>
            <a:ext cx="6858000" cy="479239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A336-FB24-473F-B303-D756D76E9A86}"/>
              </a:ext>
            </a:extLst>
          </p:cNvPr>
          <p:cNvSpPr txBox="1"/>
          <p:nvPr/>
        </p:nvSpPr>
        <p:spPr>
          <a:xfrm>
            <a:off x="450166" y="7807569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C709-7A91-48A7-B83F-7080CBCB0F65}"/>
              </a:ext>
            </a:extLst>
          </p:cNvPr>
          <p:cNvSpPr txBox="1"/>
          <p:nvPr/>
        </p:nvSpPr>
        <p:spPr>
          <a:xfrm>
            <a:off x="450166" y="9676616"/>
            <a:ext cx="59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63463-FBC9-486E-96DE-81A726E0D3FA}"/>
              </a:ext>
            </a:extLst>
          </p:cNvPr>
          <p:cNvSpPr txBox="1"/>
          <p:nvPr/>
        </p:nvSpPr>
        <p:spPr>
          <a:xfrm>
            <a:off x="450165" y="10688172"/>
            <a:ext cx="59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2020 . 04 . 07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B777-CCB4-4C95-ABFC-2BFBF1DA34A1}"/>
              </a:ext>
            </a:extLst>
          </p:cNvPr>
          <p:cNvSpPr txBox="1"/>
          <p:nvPr/>
        </p:nvSpPr>
        <p:spPr>
          <a:xfrm>
            <a:off x="450163" y="10069998"/>
            <a:ext cx="5957668" cy="830997"/>
          </a:xfrm>
          <a:prstGeom prst="rect">
            <a:avLst/>
          </a:prstGeom>
          <a:noFill/>
          <a:scene3d>
            <a:camera prst="orthographicFront">
              <a:rot lat="39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2021 . 05 . 08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D858B-4C16-44D9-ADB4-95AC75FA379C}"/>
              </a:ext>
            </a:extLst>
          </p:cNvPr>
          <p:cNvSpPr txBox="1"/>
          <p:nvPr/>
        </p:nvSpPr>
        <p:spPr>
          <a:xfrm>
            <a:off x="450166" y="11306346"/>
            <a:ext cx="5957668" cy="830997"/>
          </a:xfrm>
          <a:prstGeom prst="rect">
            <a:avLst/>
          </a:prstGeom>
          <a:noFill/>
          <a:scene3d>
            <a:camera prst="orthographicFront">
              <a:rot lat="1799999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2019 . 03 . 06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B1611-B06D-4164-9D77-46BA353434D3}"/>
              </a:ext>
            </a:extLst>
          </p:cNvPr>
          <p:cNvSpPr txBox="1"/>
          <p:nvPr/>
        </p:nvSpPr>
        <p:spPr>
          <a:xfrm>
            <a:off x="450166" y="8410042"/>
            <a:ext cx="595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캐빈디쉬하비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종합과일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캔캔디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200g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5D428E-39CF-42A3-8F84-EA68C706AAFC}"/>
              </a:ext>
            </a:extLst>
          </p:cNvPr>
          <p:cNvCxnSpPr>
            <a:cxnSpLocks/>
          </p:cNvCxnSpPr>
          <p:nvPr/>
        </p:nvCxnSpPr>
        <p:spPr>
          <a:xfrm>
            <a:off x="182880" y="2110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B9FD2-2FF5-49B3-A81D-04C22E6C7C47}"/>
              </a:ext>
            </a:extLst>
          </p:cNvPr>
          <p:cNvCxnSpPr>
            <a:cxnSpLocks/>
          </p:cNvCxnSpPr>
          <p:nvPr/>
        </p:nvCxnSpPr>
        <p:spPr>
          <a:xfrm>
            <a:off x="182880" y="30626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62B1A5-2177-4BDB-88D2-1C3081EEF55B}"/>
              </a:ext>
            </a:extLst>
          </p:cNvPr>
          <p:cNvCxnSpPr>
            <a:cxnSpLocks/>
          </p:cNvCxnSpPr>
          <p:nvPr/>
        </p:nvCxnSpPr>
        <p:spPr>
          <a:xfrm>
            <a:off x="182880" y="401515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A2AD1D-095B-4583-8B94-24F4D2B86547}"/>
              </a:ext>
            </a:extLst>
          </p:cNvPr>
          <p:cNvCxnSpPr>
            <a:cxnSpLocks/>
          </p:cNvCxnSpPr>
          <p:nvPr/>
        </p:nvCxnSpPr>
        <p:spPr>
          <a:xfrm>
            <a:off x="1853414" y="21101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D24C93-10B6-4203-AACE-28661CBF4E81}"/>
              </a:ext>
            </a:extLst>
          </p:cNvPr>
          <p:cNvCxnSpPr>
            <a:cxnSpLocks/>
          </p:cNvCxnSpPr>
          <p:nvPr/>
        </p:nvCxnSpPr>
        <p:spPr>
          <a:xfrm>
            <a:off x="1853414" y="30626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F5AE9E-A973-408F-959F-1134D50664E1}"/>
              </a:ext>
            </a:extLst>
          </p:cNvPr>
          <p:cNvCxnSpPr>
            <a:cxnSpLocks/>
          </p:cNvCxnSpPr>
          <p:nvPr/>
        </p:nvCxnSpPr>
        <p:spPr>
          <a:xfrm>
            <a:off x="1853414" y="401511"/>
            <a:ext cx="492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CB8348-851F-4A2B-8434-08C873BF3326}"/>
              </a:ext>
            </a:extLst>
          </p:cNvPr>
          <p:cNvSpPr/>
          <p:nvPr/>
        </p:nvSpPr>
        <p:spPr>
          <a:xfrm>
            <a:off x="1670533" y="-4"/>
            <a:ext cx="5187461" cy="121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BE4BD-E3F8-4384-90CB-F0D3DA7D6FB2}"/>
              </a:ext>
            </a:extLst>
          </p:cNvPr>
          <p:cNvSpPr txBox="1"/>
          <p:nvPr/>
        </p:nvSpPr>
        <p:spPr>
          <a:xfrm>
            <a:off x="6318151" y="14063"/>
            <a:ext cx="53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Rounded MT Bold" panose="020F0704030504030204" pitchFamily="34" charset="0"/>
              </a:rPr>
              <a:t>X</a:t>
            </a:r>
            <a:endParaRPr lang="ko-KR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76DB5-AA7C-4D34-B15C-2FE6E39078CA}"/>
              </a:ext>
            </a:extLst>
          </p:cNvPr>
          <p:cNvSpPr txBox="1"/>
          <p:nvPr/>
        </p:nvSpPr>
        <p:spPr>
          <a:xfrm>
            <a:off x="1670534" y="-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60DFA-BE13-48E0-942D-9D59EF2CB9C7}"/>
              </a:ext>
            </a:extLst>
          </p:cNvPr>
          <p:cNvSpPr txBox="1"/>
          <p:nvPr/>
        </p:nvSpPr>
        <p:spPr>
          <a:xfrm>
            <a:off x="1670529" y="1522004"/>
            <a:ext cx="51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 표기할 목록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313B8-B164-4509-98CA-55CD06799DDE}"/>
              </a:ext>
            </a:extLst>
          </p:cNvPr>
          <p:cNvSpPr txBox="1"/>
          <p:nvPr/>
        </p:nvSpPr>
        <p:spPr>
          <a:xfrm>
            <a:off x="1670529" y="2216258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B49EC-B87A-496D-AD8E-4817B5DD377A}"/>
              </a:ext>
            </a:extLst>
          </p:cNvPr>
          <p:cNvSpPr txBox="1"/>
          <p:nvPr/>
        </p:nvSpPr>
        <p:spPr>
          <a:xfrm>
            <a:off x="1670529" y="2822674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제품회사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A2842-2A7C-4EB3-87BE-18D3EB02D786}"/>
              </a:ext>
            </a:extLst>
          </p:cNvPr>
          <p:cNvSpPr txBox="1"/>
          <p:nvPr/>
        </p:nvSpPr>
        <p:spPr>
          <a:xfrm>
            <a:off x="1670529" y="4027693"/>
            <a:ext cx="518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유통기한 설정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D4198-11E0-4C56-B1CA-B52E113592B3}"/>
              </a:ext>
            </a:extLst>
          </p:cNvPr>
          <p:cNvSpPr txBox="1"/>
          <p:nvPr/>
        </p:nvSpPr>
        <p:spPr>
          <a:xfrm>
            <a:off x="1670529" y="4721947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85B3C8-7620-4ADB-9DE3-70861244A1B3}"/>
              </a:ext>
            </a:extLst>
          </p:cNvPr>
          <p:cNvSpPr txBox="1"/>
          <p:nvPr/>
        </p:nvSpPr>
        <p:spPr>
          <a:xfrm>
            <a:off x="1670529" y="5328363"/>
            <a:ext cx="51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타자</a:t>
            </a:r>
          </a:p>
        </p:txBody>
      </p:sp>
    </p:spTree>
    <p:extLst>
      <p:ext uri="{BB962C8B-B14F-4D97-AF65-F5344CB8AC3E}">
        <p14:creationId xmlns:p14="http://schemas.microsoft.com/office/powerpoint/2010/main" val="361701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배달의민족 주아</vt:lpstr>
      <vt:lpstr>Arial</vt:lpstr>
      <vt:lpstr>Arial Rounded MT Bold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재훈</dc:creator>
  <cp:lastModifiedBy>김 재훈</cp:lastModifiedBy>
  <cp:revision>6</cp:revision>
  <dcterms:created xsi:type="dcterms:W3CDTF">2020-04-08T01:37:50Z</dcterms:created>
  <dcterms:modified xsi:type="dcterms:W3CDTF">2020-04-08T02:25:58Z</dcterms:modified>
</cp:coreProperties>
</file>