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8" r:id="rId2"/>
    <p:sldId id="269" r:id="rId3"/>
    <p:sldId id="256" r:id="rId4"/>
    <p:sldId id="270" r:id="rId5"/>
    <p:sldId id="271" r:id="rId6"/>
    <p:sldId id="272" r:id="rId7"/>
    <p:sldId id="273" r:id="rId8"/>
  </p:sldIdLst>
  <p:sldSz cx="6858000" cy="12192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카페24 고운밤" pitchFamily="2" charset="-127"/>
      <p:regular r:id="rId11"/>
    </p:embeddedFont>
    <p:embeddedFont>
      <p:font typeface="Bauhaus 93" panose="04030905020B02020C02" pitchFamily="8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4ED"/>
    <a:srgbClr val="FCF2F7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88" y="66"/>
      </p:cViewPr>
      <p:guideLst>
        <p:guide pos="2160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7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5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5D11-9AA4-4956-BCB7-BB2253DBBCF6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504B-D0C6-44F5-9ED2-A56768F5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B7F0AE-B440-4FFE-B3CD-E960CAA4F587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FC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795A86-CF5C-4413-8AEE-96C4079EAF5C}"/>
              </a:ext>
            </a:extLst>
          </p:cNvPr>
          <p:cNvSpPr/>
          <p:nvPr/>
        </p:nvSpPr>
        <p:spPr>
          <a:xfrm>
            <a:off x="1476375" y="3562350"/>
            <a:ext cx="3905250" cy="8953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바코드 스캔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039D74-3896-4CC2-90F0-485C24D99F7D}"/>
              </a:ext>
            </a:extLst>
          </p:cNvPr>
          <p:cNvSpPr/>
          <p:nvPr/>
        </p:nvSpPr>
        <p:spPr>
          <a:xfrm>
            <a:off x="1476375" y="5200650"/>
            <a:ext cx="3905250" cy="8953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식품 리스트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C39567-4A12-4D64-9D80-0B8951688DF3}"/>
              </a:ext>
            </a:extLst>
          </p:cNvPr>
          <p:cNvSpPr/>
          <p:nvPr/>
        </p:nvSpPr>
        <p:spPr>
          <a:xfrm>
            <a:off x="1476375" y="6838950"/>
            <a:ext cx="3905250" cy="895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설정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D7F73D3-35D5-4361-8624-AAE736E5134A}"/>
              </a:ext>
            </a:extLst>
          </p:cNvPr>
          <p:cNvSpPr/>
          <p:nvPr/>
        </p:nvSpPr>
        <p:spPr>
          <a:xfrm>
            <a:off x="1476375" y="8477250"/>
            <a:ext cx="3905250" cy="895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HELP</a:t>
            </a:r>
            <a:endParaRPr lang="ko-KR" altLang="en-US" sz="32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F3E6281-5F65-4679-8C29-9B1CD8CBCFDD}"/>
              </a:ext>
            </a:extLst>
          </p:cNvPr>
          <p:cNvSpPr/>
          <p:nvPr/>
        </p:nvSpPr>
        <p:spPr>
          <a:xfrm>
            <a:off x="1476375" y="10115550"/>
            <a:ext cx="3905250" cy="8953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About</a:t>
            </a:r>
            <a:endParaRPr lang="ko-KR" altLang="en-US" sz="32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D20AA9-7FE2-4D43-9D5D-60FBDE1DBD0E}"/>
              </a:ext>
            </a:extLst>
          </p:cNvPr>
          <p:cNvGrpSpPr/>
          <p:nvPr/>
        </p:nvGrpSpPr>
        <p:grpSpPr>
          <a:xfrm>
            <a:off x="1038225" y="968514"/>
            <a:ext cx="4841338" cy="1687968"/>
            <a:chOff x="1038225" y="968514"/>
            <a:chExt cx="4841338" cy="16879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2C659-144B-4768-B488-8B6347E4D62E}"/>
                </a:ext>
              </a:extLst>
            </p:cNvPr>
            <p:cNvSpPr txBox="1"/>
            <p:nvPr/>
          </p:nvSpPr>
          <p:spPr>
            <a:xfrm>
              <a:off x="1038225" y="968514"/>
              <a:ext cx="3905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BE1E9-0AF2-4303-B81D-F8048C03CAB0}"/>
                </a:ext>
              </a:extLst>
            </p:cNvPr>
            <p:cNvSpPr txBox="1"/>
            <p:nvPr/>
          </p:nvSpPr>
          <p:spPr>
            <a:xfrm>
              <a:off x="1914525" y="1673364"/>
              <a:ext cx="3905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latin typeface="Bauhaus 93" panose="04030905020B02020C02" pitchFamily="82" charset="0"/>
                </a:rPr>
                <a:t>Scanner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3A0923-24E7-4DEC-8F64-5E1436269B3D}"/>
                </a:ext>
              </a:extLst>
            </p:cNvPr>
            <p:cNvSpPr txBox="1"/>
            <p:nvPr/>
          </p:nvSpPr>
          <p:spPr>
            <a:xfrm>
              <a:off x="1098013" y="1028302"/>
              <a:ext cx="3905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082F8C-4085-4E3B-9C87-C2F774CE1935}"/>
                </a:ext>
              </a:extLst>
            </p:cNvPr>
            <p:cNvSpPr txBox="1"/>
            <p:nvPr/>
          </p:nvSpPr>
          <p:spPr>
            <a:xfrm>
              <a:off x="1974313" y="1733152"/>
              <a:ext cx="3905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Scanner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테이블이(가) 표시된 사진&#10;&#10;자동 생성된 설명">
            <a:extLst>
              <a:ext uri="{FF2B5EF4-FFF2-40B4-BE49-F238E27FC236}">
                <a16:creationId xmlns:a16="http://schemas.microsoft.com/office/drawing/2014/main" id="{17F2FD5F-9C86-49BC-905F-24B556495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3" b="23487"/>
          <a:stretch/>
        </p:blipFill>
        <p:spPr>
          <a:xfrm>
            <a:off x="0" y="780226"/>
            <a:ext cx="6858000" cy="709587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524C49-354E-4B78-95ED-66CA94438FC2}"/>
              </a:ext>
            </a:extLst>
          </p:cNvPr>
          <p:cNvSpPr/>
          <p:nvPr/>
        </p:nvSpPr>
        <p:spPr>
          <a:xfrm>
            <a:off x="0" y="1"/>
            <a:ext cx="6858000" cy="767966"/>
          </a:xfrm>
          <a:prstGeom prst="rect">
            <a:avLst/>
          </a:prstGeom>
          <a:solidFill>
            <a:srgbClr val="FC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AC2F6DC-8931-462E-A911-105269740E13}"/>
              </a:ext>
            </a:extLst>
          </p:cNvPr>
          <p:cNvGrpSpPr/>
          <p:nvPr/>
        </p:nvGrpSpPr>
        <p:grpSpPr>
          <a:xfrm>
            <a:off x="0" y="6869721"/>
            <a:ext cx="6858000" cy="5322279"/>
            <a:chOff x="0" y="6869721"/>
            <a:chExt cx="6858000" cy="532227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7DD90D4-8D2D-44A7-B402-F47711192C5B}"/>
                </a:ext>
              </a:extLst>
            </p:cNvPr>
            <p:cNvSpPr/>
            <p:nvPr/>
          </p:nvSpPr>
          <p:spPr>
            <a:xfrm>
              <a:off x="0" y="7863838"/>
              <a:ext cx="6858000" cy="4328162"/>
            </a:xfrm>
            <a:custGeom>
              <a:avLst/>
              <a:gdLst>
                <a:gd name="connsiteX0" fmla="*/ 0 w 6480000"/>
                <a:gd name="connsiteY0" fmla="*/ 0 h 3868616"/>
                <a:gd name="connsiteX1" fmla="*/ 6480000 w 6480000"/>
                <a:gd name="connsiteY1" fmla="*/ 0 h 3868616"/>
                <a:gd name="connsiteX2" fmla="*/ 6480000 w 6480000"/>
                <a:gd name="connsiteY2" fmla="*/ 2874498 h 3868616"/>
                <a:gd name="connsiteX3" fmla="*/ 6480000 w 6480000"/>
                <a:gd name="connsiteY3" fmla="*/ 3055535 h 3868616"/>
                <a:gd name="connsiteX4" fmla="*/ 6480000 w 6480000"/>
                <a:gd name="connsiteY4" fmla="*/ 3868616 h 3868616"/>
                <a:gd name="connsiteX5" fmla="*/ 5638951 w 6480000"/>
                <a:gd name="connsiteY5" fmla="*/ 3868616 h 3868616"/>
                <a:gd name="connsiteX6" fmla="*/ 841049 w 6480000"/>
                <a:gd name="connsiteY6" fmla="*/ 3868616 h 3868616"/>
                <a:gd name="connsiteX7" fmla="*/ 0 w 6480000"/>
                <a:gd name="connsiteY7" fmla="*/ 3868616 h 3868616"/>
                <a:gd name="connsiteX8" fmla="*/ 0 w 6480000"/>
                <a:gd name="connsiteY8" fmla="*/ 3055535 h 3868616"/>
                <a:gd name="connsiteX9" fmla="*/ 0 w 6480000"/>
                <a:gd name="connsiteY9" fmla="*/ 2874498 h 386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80000" h="3868616">
                  <a:moveTo>
                    <a:pt x="0" y="0"/>
                  </a:moveTo>
                  <a:lnTo>
                    <a:pt x="6480000" y="0"/>
                  </a:lnTo>
                  <a:lnTo>
                    <a:pt x="6480000" y="2874498"/>
                  </a:lnTo>
                  <a:lnTo>
                    <a:pt x="6480000" y="3055535"/>
                  </a:lnTo>
                  <a:lnTo>
                    <a:pt x="6480000" y="3868616"/>
                  </a:lnTo>
                  <a:lnTo>
                    <a:pt x="5638951" y="3868616"/>
                  </a:lnTo>
                  <a:lnTo>
                    <a:pt x="841049" y="3868616"/>
                  </a:lnTo>
                  <a:lnTo>
                    <a:pt x="0" y="3868616"/>
                  </a:lnTo>
                  <a:lnTo>
                    <a:pt x="0" y="3055535"/>
                  </a:lnTo>
                  <a:lnTo>
                    <a:pt x="0" y="287449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>
                  <a:solidFill>
                    <a:schemeClr val="tx1"/>
                  </a:solidFill>
                  <a:latin typeface="카페24 고운밤" pitchFamily="2" charset="-127"/>
                  <a:ea typeface="카페24 고운밤" pitchFamily="2" charset="-127"/>
                </a:rPr>
                <a:t>스캔 중입니다</a:t>
              </a:r>
              <a:r>
                <a:rPr lang="en-US" altLang="ko-KR" sz="5400" dirty="0">
                  <a:solidFill>
                    <a:schemeClr val="tx1"/>
                  </a:solidFill>
                  <a:latin typeface="카페24 고운밤" pitchFamily="2" charset="-127"/>
                  <a:ea typeface="카페24 고운밤" pitchFamily="2" charset="-127"/>
                </a:rPr>
                <a:t>.</a:t>
              </a:r>
              <a:endParaRPr lang="ko-KR" altLang="en-US" sz="54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98BF008-B47B-4083-9F5C-3F04385FB173}"/>
                </a:ext>
              </a:extLst>
            </p:cNvPr>
            <p:cNvSpPr/>
            <p:nvPr/>
          </p:nvSpPr>
          <p:spPr>
            <a:xfrm>
              <a:off x="0" y="6869721"/>
              <a:ext cx="6858000" cy="994118"/>
            </a:xfrm>
            <a:custGeom>
              <a:avLst/>
              <a:gdLst>
                <a:gd name="connsiteX0" fmla="*/ 306999 w 6720116"/>
                <a:gd name="connsiteY0" fmla="*/ 0 h 994118"/>
                <a:gd name="connsiteX1" fmla="*/ 6413118 w 6720116"/>
                <a:gd name="connsiteY1" fmla="*/ 0 h 994118"/>
                <a:gd name="connsiteX2" fmla="*/ 6720116 w 6720116"/>
                <a:gd name="connsiteY2" fmla="*/ 306998 h 994118"/>
                <a:gd name="connsiteX3" fmla="*/ 6720116 w 6720116"/>
                <a:gd name="connsiteY3" fmla="*/ 588352 h 994118"/>
                <a:gd name="connsiteX4" fmla="*/ 6720115 w 6720116"/>
                <a:gd name="connsiteY4" fmla="*/ 588357 h 994118"/>
                <a:gd name="connsiteX5" fmla="*/ 6720115 w 6720116"/>
                <a:gd name="connsiteY5" fmla="*/ 994118 h 994118"/>
                <a:gd name="connsiteX6" fmla="*/ 0 w 6720116"/>
                <a:gd name="connsiteY6" fmla="*/ 994118 h 994118"/>
                <a:gd name="connsiteX7" fmla="*/ 0 w 6720116"/>
                <a:gd name="connsiteY7" fmla="*/ 447676 h 994118"/>
                <a:gd name="connsiteX8" fmla="*/ 1 w 6720116"/>
                <a:gd name="connsiteY8" fmla="*/ 447676 h 994118"/>
                <a:gd name="connsiteX9" fmla="*/ 1 w 6720116"/>
                <a:gd name="connsiteY9" fmla="*/ 306998 h 994118"/>
                <a:gd name="connsiteX10" fmla="*/ 306999 w 6720116"/>
                <a:gd name="connsiteY10" fmla="*/ 0 h 99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20116" h="994118">
                  <a:moveTo>
                    <a:pt x="306999" y="0"/>
                  </a:moveTo>
                  <a:lnTo>
                    <a:pt x="6413118" y="0"/>
                  </a:lnTo>
                  <a:cubicBezTo>
                    <a:pt x="6582668" y="0"/>
                    <a:pt x="6720116" y="137448"/>
                    <a:pt x="6720116" y="306998"/>
                  </a:cubicBezTo>
                  <a:lnTo>
                    <a:pt x="6720116" y="588352"/>
                  </a:lnTo>
                  <a:lnTo>
                    <a:pt x="6720115" y="588357"/>
                  </a:lnTo>
                  <a:lnTo>
                    <a:pt x="6720115" y="994118"/>
                  </a:lnTo>
                  <a:lnTo>
                    <a:pt x="0" y="994118"/>
                  </a:lnTo>
                  <a:lnTo>
                    <a:pt x="0" y="447676"/>
                  </a:lnTo>
                  <a:lnTo>
                    <a:pt x="1" y="447676"/>
                  </a:lnTo>
                  <a:lnTo>
                    <a:pt x="1" y="306998"/>
                  </a:lnTo>
                  <a:cubicBezTo>
                    <a:pt x="1" y="137448"/>
                    <a:pt x="137449" y="0"/>
                    <a:pt x="30699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카페24 고운밤" pitchFamily="2" charset="-127"/>
                  <a:ea typeface="카페24 고운밤" pitchFamily="2" charset="-127"/>
                </a:rPr>
                <a:t>    식품 유형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825C00-E2B2-484E-8FA6-5699E120EB7F}"/>
              </a:ext>
            </a:extLst>
          </p:cNvPr>
          <p:cNvGrpSpPr/>
          <p:nvPr/>
        </p:nvGrpSpPr>
        <p:grpSpPr>
          <a:xfrm>
            <a:off x="-436104" y="-31714"/>
            <a:ext cx="2900728" cy="677406"/>
            <a:chOff x="1038225" y="968514"/>
            <a:chExt cx="4841338" cy="1373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8C046-07B8-4184-8FB2-CFBFBE59769C}"/>
                </a:ext>
              </a:extLst>
            </p:cNvPr>
            <p:cNvSpPr txBox="1"/>
            <p:nvPr/>
          </p:nvSpPr>
          <p:spPr>
            <a:xfrm>
              <a:off x="1038225" y="96851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3766A8-7E36-43DD-BA12-B7CE1234A74A}"/>
                </a:ext>
              </a:extLst>
            </p:cNvPr>
            <p:cNvSpPr txBox="1"/>
            <p:nvPr/>
          </p:nvSpPr>
          <p:spPr>
            <a:xfrm>
              <a:off x="1914525" y="167336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Scanner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3281FF-CD21-4453-BDD6-3143EEA98AF5}"/>
                </a:ext>
              </a:extLst>
            </p:cNvPr>
            <p:cNvSpPr txBox="1"/>
            <p:nvPr/>
          </p:nvSpPr>
          <p:spPr>
            <a:xfrm>
              <a:off x="1098013" y="1028302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3EE929-7B27-47B9-8148-0C35143581B7}"/>
                </a:ext>
              </a:extLst>
            </p:cNvPr>
            <p:cNvSpPr txBox="1"/>
            <p:nvPr/>
          </p:nvSpPr>
          <p:spPr>
            <a:xfrm>
              <a:off x="1974313" y="1733151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Scanner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7D2452-EB7A-4E69-B32B-8812CA17B58D}"/>
              </a:ext>
            </a:extLst>
          </p:cNvPr>
          <p:cNvGrpSpPr/>
          <p:nvPr/>
        </p:nvGrpSpPr>
        <p:grpSpPr>
          <a:xfrm>
            <a:off x="6156720" y="208138"/>
            <a:ext cx="506180" cy="351692"/>
            <a:chOff x="2067951" y="5920154"/>
            <a:chExt cx="568123" cy="351692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056D252-F134-49C0-B8C1-38C3C8B1A73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95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5CB0A8-D77B-4107-886E-862ACB4B3BC4}"/>
                </a:ext>
              </a:extLst>
            </p:cNvPr>
            <p:cNvCxnSpPr>
              <a:cxnSpLocks/>
            </p:cNvCxnSpPr>
            <p:nvPr/>
          </p:nvCxnSpPr>
          <p:spPr>
            <a:xfrm>
              <a:off x="2124763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E00CA35-22DE-479A-9637-C2E2058E648F}"/>
                </a:ext>
              </a:extLst>
            </p:cNvPr>
            <p:cNvCxnSpPr>
              <a:cxnSpLocks/>
            </p:cNvCxnSpPr>
            <p:nvPr/>
          </p:nvCxnSpPr>
          <p:spPr>
            <a:xfrm>
              <a:off x="2181575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47C1D3F-32BA-4D1A-9B46-F9401A2FC606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87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975F965-F5A8-4105-87DF-BCEA93956922}"/>
                </a:ext>
              </a:extLst>
            </p:cNvPr>
            <p:cNvCxnSpPr>
              <a:cxnSpLocks/>
            </p:cNvCxnSpPr>
            <p:nvPr/>
          </p:nvCxnSpPr>
          <p:spPr>
            <a:xfrm>
              <a:off x="229519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2B2660-B9B8-4704-AE04-3EB6A3BE81EE}"/>
                </a:ext>
              </a:extLst>
            </p:cNvPr>
            <p:cNvCxnSpPr>
              <a:cxnSpLocks/>
            </p:cNvCxnSpPr>
            <p:nvPr/>
          </p:nvCxnSpPr>
          <p:spPr>
            <a:xfrm>
              <a:off x="235201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08291A6-2885-4ABE-8B72-930891B66275}"/>
                </a:ext>
              </a:extLst>
            </p:cNvPr>
            <p:cNvCxnSpPr>
              <a:cxnSpLocks/>
            </p:cNvCxnSpPr>
            <p:nvPr/>
          </p:nvCxnSpPr>
          <p:spPr>
            <a:xfrm>
              <a:off x="2465635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4C8A6D6-DFE8-48DE-85BE-12D230405327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23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3C79349-01ED-4D6F-8A01-6A4D0DA17BA6}"/>
                </a:ext>
              </a:extLst>
            </p:cNvPr>
            <p:cNvCxnSpPr>
              <a:cxnSpLocks/>
            </p:cNvCxnSpPr>
            <p:nvPr/>
          </p:nvCxnSpPr>
          <p:spPr>
            <a:xfrm>
              <a:off x="2522447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B37118-460B-4E76-9E35-0658F213D2A9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5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7157741-2CE2-44D2-9CAB-956CC8EE5AC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074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F534CAC-9D62-4EBC-AE45-DA455170C888}"/>
              </a:ext>
            </a:extLst>
          </p:cNvPr>
          <p:cNvGrpSpPr/>
          <p:nvPr/>
        </p:nvGrpSpPr>
        <p:grpSpPr>
          <a:xfrm>
            <a:off x="248031" y="1083883"/>
            <a:ext cx="6263014" cy="5467694"/>
            <a:chOff x="197413" y="1113835"/>
            <a:chExt cx="6364249" cy="5194816"/>
          </a:xfrm>
        </p:grpSpPr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1C68DB11-BC7E-43D6-A3FD-16E93E8F4DAF}"/>
                </a:ext>
              </a:extLst>
            </p:cNvPr>
            <p:cNvSpPr/>
            <p:nvPr/>
          </p:nvSpPr>
          <p:spPr>
            <a:xfrm>
              <a:off x="4901674" y="1113835"/>
              <a:ext cx="1659988" cy="1659988"/>
            </a:xfrm>
            <a:prstGeom prst="arc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highlight>
                  <a:srgbClr val="FFFF00"/>
                </a:highlight>
              </a:endParaRPr>
            </a:p>
          </p:txBody>
        </p: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2A5CF6AE-FFC9-4721-A1E1-6079D1FB09DB}"/>
                </a:ext>
              </a:extLst>
            </p:cNvPr>
            <p:cNvSpPr/>
            <p:nvPr/>
          </p:nvSpPr>
          <p:spPr>
            <a:xfrm rot="5400000">
              <a:off x="4901674" y="4648663"/>
              <a:ext cx="1659988" cy="1659988"/>
            </a:xfrm>
            <a:prstGeom prst="arc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highlight>
                  <a:srgbClr val="FFFF00"/>
                </a:highlight>
              </a:endParaRPr>
            </a:p>
          </p:txBody>
        </p: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EA054D52-11C6-423A-8B4F-C9E122BC7FDF}"/>
                </a:ext>
              </a:extLst>
            </p:cNvPr>
            <p:cNvSpPr/>
            <p:nvPr/>
          </p:nvSpPr>
          <p:spPr>
            <a:xfrm rot="10800000">
              <a:off x="197413" y="4648663"/>
              <a:ext cx="1659988" cy="1659988"/>
            </a:xfrm>
            <a:prstGeom prst="arc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highlight>
                  <a:srgbClr val="FFFF00"/>
                </a:highlight>
              </a:endParaRPr>
            </a:p>
          </p:txBody>
        </p: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DC7A1FBE-6624-4A37-850F-88377C878FBA}"/>
                </a:ext>
              </a:extLst>
            </p:cNvPr>
            <p:cNvSpPr/>
            <p:nvPr/>
          </p:nvSpPr>
          <p:spPr>
            <a:xfrm rot="16200000">
              <a:off x="197413" y="1113835"/>
              <a:ext cx="1659988" cy="1659988"/>
            </a:xfrm>
            <a:prstGeom prst="arc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8D2861E-CBA0-4459-B3C4-B847A063EB4E}"/>
              </a:ext>
            </a:extLst>
          </p:cNvPr>
          <p:cNvGrpSpPr/>
          <p:nvPr/>
        </p:nvGrpSpPr>
        <p:grpSpPr>
          <a:xfrm>
            <a:off x="6239616" y="7100563"/>
            <a:ext cx="239150" cy="532435"/>
            <a:chOff x="6239616" y="7092910"/>
            <a:chExt cx="239150" cy="532435"/>
          </a:xfrm>
        </p:grpSpPr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F643B759-183D-4E90-9CF4-3B06610E7965}"/>
                </a:ext>
              </a:extLst>
            </p:cNvPr>
            <p:cNvSpPr/>
            <p:nvPr/>
          </p:nvSpPr>
          <p:spPr>
            <a:xfrm>
              <a:off x="6239616" y="7092910"/>
              <a:ext cx="239150" cy="2061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564B9178-D162-418B-A918-F495FE0F887C}"/>
                </a:ext>
              </a:extLst>
            </p:cNvPr>
            <p:cNvSpPr/>
            <p:nvPr/>
          </p:nvSpPr>
          <p:spPr>
            <a:xfrm rot="10800000">
              <a:off x="6239616" y="7419181"/>
              <a:ext cx="239150" cy="2061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3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테이블이(가) 표시된 사진&#10;&#10;자동 생성된 설명">
            <a:extLst>
              <a:ext uri="{FF2B5EF4-FFF2-40B4-BE49-F238E27FC236}">
                <a16:creationId xmlns:a16="http://schemas.microsoft.com/office/drawing/2014/main" id="{95E87738-5883-4BF5-A5BE-583385AC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3" b="23487"/>
          <a:stretch/>
        </p:blipFill>
        <p:spPr>
          <a:xfrm>
            <a:off x="0" y="780226"/>
            <a:ext cx="6858000" cy="709587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524C49-354E-4B78-95ED-66CA94438FC2}"/>
              </a:ext>
            </a:extLst>
          </p:cNvPr>
          <p:cNvSpPr/>
          <p:nvPr/>
        </p:nvSpPr>
        <p:spPr>
          <a:xfrm>
            <a:off x="0" y="1"/>
            <a:ext cx="6858000" cy="767966"/>
          </a:xfrm>
          <a:prstGeom prst="rect">
            <a:avLst/>
          </a:prstGeom>
          <a:solidFill>
            <a:srgbClr val="FC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825C00-E2B2-484E-8FA6-5699E120EB7F}"/>
              </a:ext>
            </a:extLst>
          </p:cNvPr>
          <p:cNvGrpSpPr/>
          <p:nvPr/>
        </p:nvGrpSpPr>
        <p:grpSpPr>
          <a:xfrm>
            <a:off x="-436104" y="-31714"/>
            <a:ext cx="2900728" cy="677406"/>
            <a:chOff x="1038225" y="968514"/>
            <a:chExt cx="4841338" cy="1373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8C046-07B8-4184-8FB2-CFBFBE59769C}"/>
                </a:ext>
              </a:extLst>
            </p:cNvPr>
            <p:cNvSpPr txBox="1"/>
            <p:nvPr/>
          </p:nvSpPr>
          <p:spPr>
            <a:xfrm>
              <a:off x="1038225" y="96851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3766A8-7E36-43DD-BA12-B7CE1234A74A}"/>
                </a:ext>
              </a:extLst>
            </p:cNvPr>
            <p:cNvSpPr txBox="1"/>
            <p:nvPr/>
          </p:nvSpPr>
          <p:spPr>
            <a:xfrm>
              <a:off x="1914525" y="167336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Scanner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3281FF-CD21-4453-BDD6-3143EEA98AF5}"/>
                </a:ext>
              </a:extLst>
            </p:cNvPr>
            <p:cNvSpPr txBox="1"/>
            <p:nvPr/>
          </p:nvSpPr>
          <p:spPr>
            <a:xfrm>
              <a:off x="1098013" y="1028302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3EE929-7B27-47B9-8148-0C35143581B7}"/>
                </a:ext>
              </a:extLst>
            </p:cNvPr>
            <p:cNvSpPr txBox="1"/>
            <p:nvPr/>
          </p:nvSpPr>
          <p:spPr>
            <a:xfrm>
              <a:off x="1974313" y="1733151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Scanner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7D2452-EB7A-4E69-B32B-8812CA17B58D}"/>
              </a:ext>
            </a:extLst>
          </p:cNvPr>
          <p:cNvGrpSpPr/>
          <p:nvPr/>
        </p:nvGrpSpPr>
        <p:grpSpPr>
          <a:xfrm>
            <a:off x="6156720" y="208138"/>
            <a:ext cx="506180" cy="351692"/>
            <a:chOff x="2067951" y="5920154"/>
            <a:chExt cx="568123" cy="351692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056D252-F134-49C0-B8C1-38C3C8B1A73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95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5CB0A8-D77B-4107-886E-862ACB4B3BC4}"/>
                </a:ext>
              </a:extLst>
            </p:cNvPr>
            <p:cNvCxnSpPr>
              <a:cxnSpLocks/>
            </p:cNvCxnSpPr>
            <p:nvPr/>
          </p:nvCxnSpPr>
          <p:spPr>
            <a:xfrm>
              <a:off x="2124763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E00CA35-22DE-479A-9637-C2E2058E648F}"/>
                </a:ext>
              </a:extLst>
            </p:cNvPr>
            <p:cNvCxnSpPr>
              <a:cxnSpLocks/>
            </p:cNvCxnSpPr>
            <p:nvPr/>
          </p:nvCxnSpPr>
          <p:spPr>
            <a:xfrm>
              <a:off x="2181575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47C1D3F-32BA-4D1A-9B46-F9401A2FC606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87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975F965-F5A8-4105-87DF-BCEA93956922}"/>
                </a:ext>
              </a:extLst>
            </p:cNvPr>
            <p:cNvCxnSpPr>
              <a:cxnSpLocks/>
            </p:cNvCxnSpPr>
            <p:nvPr/>
          </p:nvCxnSpPr>
          <p:spPr>
            <a:xfrm>
              <a:off x="229519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2B2660-B9B8-4704-AE04-3EB6A3BE81EE}"/>
                </a:ext>
              </a:extLst>
            </p:cNvPr>
            <p:cNvCxnSpPr>
              <a:cxnSpLocks/>
            </p:cNvCxnSpPr>
            <p:nvPr/>
          </p:nvCxnSpPr>
          <p:spPr>
            <a:xfrm>
              <a:off x="235201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08291A6-2885-4ABE-8B72-930891B66275}"/>
                </a:ext>
              </a:extLst>
            </p:cNvPr>
            <p:cNvCxnSpPr>
              <a:cxnSpLocks/>
            </p:cNvCxnSpPr>
            <p:nvPr/>
          </p:nvCxnSpPr>
          <p:spPr>
            <a:xfrm>
              <a:off x="2465635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4C8A6D6-DFE8-48DE-85BE-12D230405327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23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3C79349-01ED-4D6F-8A01-6A4D0DA17BA6}"/>
                </a:ext>
              </a:extLst>
            </p:cNvPr>
            <p:cNvCxnSpPr>
              <a:cxnSpLocks/>
            </p:cNvCxnSpPr>
            <p:nvPr/>
          </p:nvCxnSpPr>
          <p:spPr>
            <a:xfrm>
              <a:off x="2522447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B37118-460B-4E76-9E35-0658F213D2A9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5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7157741-2CE2-44D2-9CAB-956CC8EE5AC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074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1F79DC-7C49-4221-982E-16E974F023A8}"/>
              </a:ext>
            </a:extLst>
          </p:cNvPr>
          <p:cNvGrpSpPr/>
          <p:nvPr/>
        </p:nvGrpSpPr>
        <p:grpSpPr>
          <a:xfrm>
            <a:off x="0" y="1113370"/>
            <a:ext cx="6858000" cy="994118"/>
            <a:chOff x="0" y="6869721"/>
            <a:chExt cx="6858000" cy="994118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98BF008-B47B-4083-9F5C-3F04385FB173}"/>
                </a:ext>
              </a:extLst>
            </p:cNvPr>
            <p:cNvSpPr/>
            <p:nvPr/>
          </p:nvSpPr>
          <p:spPr>
            <a:xfrm>
              <a:off x="0" y="6869721"/>
              <a:ext cx="6858000" cy="994118"/>
            </a:xfrm>
            <a:custGeom>
              <a:avLst/>
              <a:gdLst>
                <a:gd name="connsiteX0" fmla="*/ 306999 w 6720116"/>
                <a:gd name="connsiteY0" fmla="*/ 0 h 994118"/>
                <a:gd name="connsiteX1" fmla="*/ 6413118 w 6720116"/>
                <a:gd name="connsiteY1" fmla="*/ 0 h 994118"/>
                <a:gd name="connsiteX2" fmla="*/ 6720116 w 6720116"/>
                <a:gd name="connsiteY2" fmla="*/ 306998 h 994118"/>
                <a:gd name="connsiteX3" fmla="*/ 6720116 w 6720116"/>
                <a:gd name="connsiteY3" fmla="*/ 588352 h 994118"/>
                <a:gd name="connsiteX4" fmla="*/ 6720115 w 6720116"/>
                <a:gd name="connsiteY4" fmla="*/ 588357 h 994118"/>
                <a:gd name="connsiteX5" fmla="*/ 6720115 w 6720116"/>
                <a:gd name="connsiteY5" fmla="*/ 994118 h 994118"/>
                <a:gd name="connsiteX6" fmla="*/ 0 w 6720116"/>
                <a:gd name="connsiteY6" fmla="*/ 994118 h 994118"/>
                <a:gd name="connsiteX7" fmla="*/ 0 w 6720116"/>
                <a:gd name="connsiteY7" fmla="*/ 447676 h 994118"/>
                <a:gd name="connsiteX8" fmla="*/ 1 w 6720116"/>
                <a:gd name="connsiteY8" fmla="*/ 447676 h 994118"/>
                <a:gd name="connsiteX9" fmla="*/ 1 w 6720116"/>
                <a:gd name="connsiteY9" fmla="*/ 306998 h 994118"/>
                <a:gd name="connsiteX10" fmla="*/ 306999 w 6720116"/>
                <a:gd name="connsiteY10" fmla="*/ 0 h 99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20116" h="994118">
                  <a:moveTo>
                    <a:pt x="306999" y="0"/>
                  </a:moveTo>
                  <a:lnTo>
                    <a:pt x="6413118" y="0"/>
                  </a:lnTo>
                  <a:cubicBezTo>
                    <a:pt x="6582668" y="0"/>
                    <a:pt x="6720116" y="137448"/>
                    <a:pt x="6720116" y="306998"/>
                  </a:cubicBezTo>
                  <a:lnTo>
                    <a:pt x="6720116" y="588352"/>
                  </a:lnTo>
                  <a:lnTo>
                    <a:pt x="6720115" y="588357"/>
                  </a:lnTo>
                  <a:lnTo>
                    <a:pt x="6720115" y="994118"/>
                  </a:lnTo>
                  <a:lnTo>
                    <a:pt x="0" y="994118"/>
                  </a:lnTo>
                  <a:lnTo>
                    <a:pt x="0" y="447676"/>
                  </a:lnTo>
                  <a:lnTo>
                    <a:pt x="1" y="447676"/>
                  </a:lnTo>
                  <a:lnTo>
                    <a:pt x="1" y="306998"/>
                  </a:lnTo>
                  <a:cubicBezTo>
                    <a:pt x="1" y="137448"/>
                    <a:pt x="137449" y="0"/>
                    <a:pt x="30699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카페24 고운밤" pitchFamily="2" charset="-127"/>
                  <a:ea typeface="카페24 고운밤" pitchFamily="2" charset="-127"/>
                </a:rPr>
                <a:t>    식품 유형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8D2861E-CBA0-4459-B3C4-B847A063EB4E}"/>
                </a:ext>
              </a:extLst>
            </p:cNvPr>
            <p:cNvGrpSpPr/>
            <p:nvPr/>
          </p:nvGrpSpPr>
          <p:grpSpPr>
            <a:xfrm>
              <a:off x="6239616" y="7100563"/>
              <a:ext cx="239150" cy="532435"/>
              <a:chOff x="6239616" y="7092910"/>
              <a:chExt cx="239150" cy="532435"/>
            </a:xfrm>
          </p:grpSpPr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F643B759-183D-4E90-9CF4-3B06610E7965}"/>
                  </a:ext>
                </a:extLst>
              </p:cNvPr>
              <p:cNvSpPr/>
              <p:nvPr/>
            </p:nvSpPr>
            <p:spPr>
              <a:xfrm>
                <a:off x="6239616" y="7092910"/>
                <a:ext cx="239150" cy="2061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564B9178-D162-418B-A918-F495FE0F887C}"/>
                  </a:ext>
                </a:extLst>
              </p:cNvPr>
              <p:cNvSpPr/>
              <p:nvPr/>
            </p:nvSpPr>
            <p:spPr>
              <a:xfrm rot="10800000">
                <a:off x="6239616" y="7419181"/>
                <a:ext cx="239150" cy="2061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7DD90D4-8D2D-44A7-B402-F47711192C5B}"/>
              </a:ext>
            </a:extLst>
          </p:cNvPr>
          <p:cNvSpPr/>
          <p:nvPr/>
        </p:nvSpPr>
        <p:spPr>
          <a:xfrm>
            <a:off x="0" y="2107487"/>
            <a:ext cx="6858000" cy="10084512"/>
          </a:xfrm>
          <a:custGeom>
            <a:avLst/>
            <a:gdLst>
              <a:gd name="connsiteX0" fmla="*/ 0 w 6480000"/>
              <a:gd name="connsiteY0" fmla="*/ 0 h 3868616"/>
              <a:gd name="connsiteX1" fmla="*/ 6480000 w 6480000"/>
              <a:gd name="connsiteY1" fmla="*/ 0 h 3868616"/>
              <a:gd name="connsiteX2" fmla="*/ 6480000 w 6480000"/>
              <a:gd name="connsiteY2" fmla="*/ 2874498 h 3868616"/>
              <a:gd name="connsiteX3" fmla="*/ 6480000 w 6480000"/>
              <a:gd name="connsiteY3" fmla="*/ 3055535 h 3868616"/>
              <a:gd name="connsiteX4" fmla="*/ 6480000 w 6480000"/>
              <a:gd name="connsiteY4" fmla="*/ 3868616 h 3868616"/>
              <a:gd name="connsiteX5" fmla="*/ 5638951 w 6480000"/>
              <a:gd name="connsiteY5" fmla="*/ 3868616 h 3868616"/>
              <a:gd name="connsiteX6" fmla="*/ 841049 w 6480000"/>
              <a:gd name="connsiteY6" fmla="*/ 3868616 h 3868616"/>
              <a:gd name="connsiteX7" fmla="*/ 0 w 6480000"/>
              <a:gd name="connsiteY7" fmla="*/ 3868616 h 3868616"/>
              <a:gd name="connsiteX8" fmla="*/ 0 w 6480000"/>
              <a:gd name="connsiteY8" fmla="*/ 3055535 h 3868616"/>
              <a:gd name="connsiteX9" fmla="*/ 0 w 6480000"/>
              <a:gd name="connsiteY9" fmla="*/ 2874498 h 38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80000" h="3868616">
                <a:moveTo>
                  <a:pt x="0" y="0"/>
                </a:moveTo>
                <a:lnTo>
                  <a:pt x="6480000" y="0"/>
                </a:lnTo>
                <a:lnTo>
                  <a:pt x="6480000" y="2874498"/>
                </a:lnTo>
                <a:lnTo>
                  <a:pt x="6480000" y="3055535"/>
                </a:lnTo>
                <a:lnTo>
                  <a:pt x="6480000" y="3868616"/>
                </a:lnTo>
                <a:lnTo>
                  <a:pt x="5638951" y="3868616"/>
                </a:lnTo>
                <a:lnTo>
                  <a:pt x="841049" y="3868616"/>
                </a:lnTo>
                <a:lnTo>
                  <a:pt x="0" y="3868616"/>
                </a:lnTo>
                <a:lnTo>
                  <a:pt x="0" y="3055535"/>
                </a:lnTo>
                <a:lnTo>
                  <a:pt x="0" y="287449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E3ACC4C9-BC09-4EAA-9BDC-2205602B18D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6333" y1="76667" x2="76667" y2="76333"/>
                        <a14:backgroundMark x1="79000" y1="76000" x2="77667" y2="77667"/>
                        <a14:backgroundMark x1="73000" y1="79667" x2="72667" y2="80667"/>
                        <a14:backgroundMark x1="72000" y1="80667" x2="63333" y2="85000"/>
                        <a14:backgroundMark x1="73333" y1="80667" x2="60333" y2="85333"/>
                        <a14:backgroundMark x1="67667" y1="82333" x2="60667" y2="84667"/>
                        <a14:backgroundMark x1="66667" y1="81667" x2="67667" y2="81667"/>
                        <a14:backgroundMark x1="71333" y1="80000" x2="73667" y2="78667"/>
                        <a14:backgroundMark x1="60000" y1="84333" x2="60000" y2="84333"/>
                        <a14:backgroundMark x1="57333" y1="84667" x2="57333" y2="8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380" y="2256827"/>
            <a:ext cx="1839291" cy="1839289"/>
          </a:xfrm>
          <a:prstGeom prst="rect">
            <a:avLst/>
          </a:prstGeom>
          <a:ln w="28575">
            <a:noFill/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CCBF14B-D4D6-4C5C-8187-F4BFC66F4E66}"/>
              </a:ext>
            </a:extLst>
          </p:cNvPr>
          <p:cNvSpPr txBox="1"/>
          <p:nvPr/>
        </p:nvSpPr>
        <p:spPr>
          <a:xfrm>
            <a:off x="2011280" y="2668639"/>
            <a:ext cx="4701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카페24 고운밤" pitchFamily="2" charset="-127"/>
                <a:ea typeface="카페24 고운밤" pitchFamily="2" charset="-127"/>
              </a:rPr>
              <a:t>캐빈디쉬하비 종합과일 캔 캔디</a:t>
            </a:r>
            <a:endParaRPr lang="en-US" altLang="ko-KR" sz="2400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200g</a:t>
            </a:r>
            <a:endParaRPr lang="ko-KR" altLang="en-US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BE48A0-2DA0-4B16-BA2E-EAE6AED83FCA}"/>
              </a:ext>
            </a:extLst>
          </p:cNvPr>
          <p:cNvSpPr txBox="1"/>
          <p:nvPr/>
        </p:nvSpPr>
        <p:spPr>
          <a:xfrm>
            <a:off x="145380" y="4101198"/>
            <a:ext cx="656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카페24 고운밤" pitchFamily="2" charset="-127"/>
                <a:ea typeface="카페24 고운밤" pitchFamily="2" charset="-127"/>
              </a:rPr>
              <a:t>  이 식품을</a:t>
            </a:r>
            <a:endParaRPr lang="en-US" altLang="ko-KR" sz="24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B18142-1F7B-4564-A643-9A0AA2A2D208}"/>
              </a:ext>
            </a:extLst>
          </p:cNvPr>
          <p:cNvSpPr txBox="1"/>
          <p:nvPr/>
        </p:nvSpPr>
        <p:spPr>
          <a:xfrm>
            <a:off x="145380" y="4097400"/>
            <a:ext cx="641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카페24 고운밤" pitchFamily="2" charset="-127"/>
                <a:ea typeface="카페24 고운밤" pitchFamily="2" charset="-127"/>
              </a:rPr>
              <a:t>일 동안 저장</a:t>
            </a:r>
            <a:endParaRPr lang="en-US" altLang="ko-KR" sz="24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5DFAB-A28C-4985-8672-FB09CD684BB3}"/>
              </a:ext>
            </a:extLst>
          </p:cNvPr>
          <p:cNvSpPr txBox="1"/>
          <p:nvPr/>
        </p:nvSpPr>
        <p:spPr>
          <a:xfrm>
            <a:off x="1758462" y="4801339"/>
            <a:ext cx="29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200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일 후에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알림이 울립니다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.</a:t>
            </a:r>
            <a:endParaRPr lang="ko-KR" altLang="en-US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A07DA-0A36-4FB2-AEC8-8594E0036170}"/>
              </a:ext>
            </a:extLst>
          </p:cNvPr>
          <p:cNvSpPr txBox="1"/>
          <p:nvPr/>
        </p:nvSpPr>
        <p:spPr>
          <a:xfrm>
            <a:off x="1945934" y="11373704"/>
            <a:ext cx="296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카페24 고운밤" pitchFamily="2" charset="-127"/>
                <a:ea typeface="카페24 고운밤" pitchFamily="2" charset="-127"/>
              </a:rPr>
              <a:t>저 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DC4FCA-1C31-46BF-97C0-2FF83A5ADDF1}"/>
              </a:ext>
            </a:extLst>
          </p:cNvPr>
          <p:cNvSpPr/>
          <p:nvPr/>
        </p:nvSpPr>
        <p:spPr>
          <a:xfrm>
            <a:off x="170240" y="5409146"/>
            <a:ext cx="6517520" cy="56694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30A8F-45BA-4884-B6B8-A254435D571D}"/>
              </a:ext>
            </a:extLst>
          </p:cNvPr>
          <p:cNvSpPr txBox="1"/>
          <p:nvPr/>
        </p:nvSpPr>
        <p:spPr>
          <a:xfrm>
            <a:off x="1635169" y="5537335"/>
            <a:ext cx="3587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카페24 고운밤" pitchFamily="2" charset="-127"/>
                <a:ea typeface="카페24 고운밤" pitchFamily="2" charset="-127"/>
              </a:rPr>
              <a:t>메 모</a:t>
            </a:r>
          </a:p>
        </p:txBody>
      </p:sp>
    </p:spTree>
    <p:extLst>
      <p:ext uri="{BB962C8B-B14F-4D97-AF65-F5344CB8AC3E}">
        <p14:creationId xmlns:p14="http://schemas.microsoft.com/office/powerpoint/2010/main" val="199899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2E8429-12B3-40A6-A456-ECECCD17FF0D}"/>
              </a:ext>
            </a:extLst>
          </p:cNvPr>
          <p:cNvSpPr/>
          <p:nvPr/>
        </p:nvSpPr>
        <p:spPr>
          <a:xfrm>
            <a:off x="0" y="767967"/>
            <a:ext cx="6858000" cy="3248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524C49-354E-4B78-95ED-66CA94438FC2}"/>
              </a:ext>
            </a:extLst>
          </p:cNvPr>
          <p:cNvSpPr/>
          <p:nvPr/>
        </p:nvSpPr>
        <p:spPr>
          <a:xfrm>
            <a:off x="0" y="1"/>
            <a:ext cx="6858000" cy="767966"/>
          </a:xfrm>
          <a:prstGeom prst="rect">
            <a:avLst/>
          </a:prstGeom>
          <a:solidFill>
            <a:srgbClr val="FC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7DD90D4-8D2D-44A7-B402-F47711192C5B}"/>
              </a:ext>
            </a:extLst>
          </p:cNvPr>
          <p:cNvSpPr/>
          <p:nvPr/>
        </p:nvSpPr>
        <p:spPr>
          <a:xfrm>
            <a:off x="0" y="4684540"/>
            <a:ext cx="6858000" cy="7507460"/>
          </a:xfrm>
          <a:custGeom>
            <a:avLst/>
            <a:gdLst>
              <a:gd name="connsiteX0" fmla="*/ 0 w 6480000"/>
              <a:gd name="connsiteY0" fmla="*/ 0 h 3868616"/>
              <a:gd name="connsiteX1" fmla="*/ 6480000 w 6480000"/>
              <a:gd name="connsiteY1" fmla="*/ 0 h 3868616"/>
              <a:gd name="connsiteX2" fmla="*/ 6480000 w 6480000"/>
              <a:gd name="connsiteY2" fmla="*/ 2874498 h 3868616"/>
              <a:gd name="connsiteX3" fmla="*/ 6480000 w 6480000"/>
              <a:gd name="connsiteY3" fmla="*/ 3055535 h 3868616"/>
              <a:gd name="connsiteX4" fmla="*/ 6480000 w 6480000"/>
              <a:gd name="connsiteY4" fmla="*/ 3868616 h 3868616"/>
              <a:gd name="connsiteX5" fmla="*/ 5638951 w 6480000"/>
              <a:gd name="connsiteY5" fmla="*/ 3868616 h 3868616"/>
              <a:gd name="connsiteX6" fmla="*/ 841049 w 6480000"/>
              <a:gd name="connsiteY6" fmla="*/ 3868616 h 3868616"/>
              <a:gd name="connsiteX7" fmla="*/ 0 w 6480000"/>
              <a:gd name="connsiteY7" fmla="*/ 3868616 h 3868616"/>
              <a:gd name="connsiteX8" fmla="*/ 0 w 6480000"/>
              <a:gd name="connsiteY8" fmla="*/ 3055535 h 3868616"/>
              <a:gd name="connsiteX9" fmla="*/ 0 w 6480000"/>
              <a:gd name="connsiteY9" fmla="*/ 2874498 h 38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80000" h="3868616">
                <a:moveTo>
                  <a:pt x="0" y="0"/>
                </a:moveTo>
                <a:lnTo>
                  <a:pt x="6480000" y="0"/>
                </a:lnTo>
                <a:lnTo>
                  <a:pt x="6480000" y="2874498"/>
                </a:lnTo>
                <a:lnTo>
                  <a:pt x="6480000" y="3055535"/>
                </a:lnTo>
                <a:lnTo>
                  <a:pt x="6480000" y="3868616"/>
                </a:lnTo>
                <a:lnTo>
                  <a:pt x="5638951" y="3868616"/>
                </a:lnTo>
                <a:lnTo>
                  <a:pt x="841049" y="3868616"/>
                </a:lnTo>
                <a:lnTo>
                  <a:pt x="0" y="3868616"/>
                </a:lnTo>
                <a:lnTo>
                  <a:pt x="0" y="3055535"/>
                </a:lnTo>
                <a:lnTo>
                  <a:pt x="0" y="287449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825C00-E2B2-484E-8FA6-5699E120EB7F}"/>
              </a:ext>
            </a:extLst>
          </p:cNvPr>
          <p:cNvGrpSpPr/>
          <p:nvPr/>
        </p:nvGrpSpPr>
        <p:grpSpPr>
          <a:xfrm>
            <a:off x="-436104" y="-31714"/>
            <a:ext cx="2900728" cy="677406"/>
            <a:chOff x="1038225" y="968514"/>
            <a:chExt cx="4841338" cy="1373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8C046-07B8-4184-8FB2-CFBFBE59769C}"/>
                </a:ext>
              </a:extLst>
            </p:cNvPr>
            <p:cNvSpPr txBox="1"/>
            <p:nvPr/>
          </p:nvSpPr>
          <p:spPr>
            <a:xfrm>
              <a:off x="1038225" y="96851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3766A8-7E36-43DD-BA12-B7CE1234A74A}"/>
                </a:ext>
              </a:extLst>
            </p:cNvPr>
            <p:cNvSpPr txBox="1"/>
            <p:nvPr/>
          </p:nvSpPr>
          <p:spPr>
            <a:xfrm>
              <a:off x="1914525" y="167336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Scanner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3281FF-CD21-4453-BDD6-3143EEA98AF5}"/>
                </a:ext>
              </a:extLst>
            </p:cNvPr>
            <p:cNvSpPr txBox="1"/>
            <p:nvPr/>
          </p:nvSpPr>
          <p:spPr>
            <a:xfrm>
              <a:off x="1098013" y="1028302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3EE929-7B27-47B9-8148-0C35143581B7}"/>
                </a:ext>
              </a:extLst>
            </p:cNvPr>
            <p:cNvSpPr txBox="1"/>
            <p:nvPr/>
          </p:nvSpPr>
          <p:spPr>
            <a:xfrm>
              <a:off x="1974313" y="1733151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Scanner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7D2452-EB7A-4E69-B32B-8812CA17B58D}"/>
              </a:ext>
            </a:extLst>
          </p:cNvPr>
          <p:cNvGrpSpPr/>
          <p:nvPr/>
        </p:nvGrpSpPr>
        <p:grpSpPr>
          <a:xfrm>
            <a:off x="6156720" y="208138"/>
            <a:ext cx="506180" cy="351692"/>
            <a:chOff x="2067951" y="5920154"/>
            <a:chExt cx="568123" cy="351692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056D252-F134-49C0-B8C1-38C3C8B1A73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95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5CB0A8-D77B-4107-886E-862ACB4B3BC4}"/>
                </a:ext>
              </a:extLst>
            </p:cNvPr>
            <p:cNvCxnSpPr>
              <a:cxnSpLocks/>
            </p:cNvCxnSpPr>
            <p:nvPr/>
          </p:nvCxnSpPr>
          <p:spPr>
            <a:xfrm>
              <a:off x="2124763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E00CA35-22DE-479A-9637-C2E2058E648F}"/>
                </a:ext>
              </a:extLst>
            </p:cNvPr>
            <p:cNvCxnSpPr>
              <a:cxnSpLocks/>
            </p:cNvCxnSpPr>
            <p:nvPr/>
          </p:nvCxnSpPr>
          <p:spPr>
            <a:xfrm>
              <a:off x="2181575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47C1D3F-32BA-4D1A-9B46-F9401A2FC606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87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975F965-F5A8-4105-87DF-BCEA93956922}"/>
                </a:ext>
              </a:extLst>
            </p:cNvPr>
            <p:cNvCxnSpPr>
              <a:cxnSpLocks/>
            </p:cNvCxnSpPr>
            <p:nvPr/>
          </p:nvCxnSpPr>
          <p:spPr>
            <a:xfrm>
              <a:off x="229519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2B2660-B9B8-4704-AE04-3EB6A3BE81EE}"/>
                </a:ext>
              </a:extLst>
            </p:cNvPr>
            <p:cNvCxnSpPr>
              <a:cxnSpLocks/>
            </p:cNvCxnSpPr>
            <p:nvPr/>
          </p:nvCxnSpPr>
          <p:spPr>
            <a:xfrm>
              <a:off x="235201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08291A6-2885-4ABE-8B72-930891B66275}"/>
                </a:ext>
              </a:extLst>
            </p:cNvPr>
            <p:cNvCxnSpPr>
              <a:cxnSpLocks/>
            </p:cNvCxnSpPr>
            <p:nvPr/>
          </p:nvCxnSpPr>
          <p:spPr>
            <a:xfrm>
              <a:off x="2465635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4C8A6D6-DFE8-48DE-85BE-12D230405327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23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3C79349-01ED-4D6F-8A01-6A4D0DA17BA6}"/>
                </a:ext>
              </a:extLst>
            </p:cNvPr>
            <p:cNvCxnSpPr>
              <a:cxnSpLocks/>
            </p:cNvCxnSpPr>
            <p:nvPr/>
          </p:nvCxnSpPr>
          <p:spPr>
            <a:xfrm>
              <a:off x="2522447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B37118-460B-4E76-9E35-0658F213D2A9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5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7157741-2CE2-44D2-9CAB-956CC8EE5AC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074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37CAF6-32C5-4F8D-BDEA-87D97C567D5C}"/>
              </a:ext>
            </a:extLst>
          </p:cNvPr>
          <p:cNvGrpSpPr/>
          <p:nvPr/>
        </p:nvGrpSpPr>
        <p:grpSpPr>
          <a:xfrm>
            <a:off x="0" y="3690422"/>
            <a:ext cx="6858000" cy="994118"/>
            <a:chOff x="0" y="6869721"/>
            <a:chExt cx="6858000" cy="99411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98BF008-B47B-4083-9F5C-3F04385FB173}"/>
                </a:ext>
              </a:extLst>
            </p:cNvPr>
            <p:cNvSpPr/>
            <p:nvPr/>
          </p:nvSpPr>
          <p:spPr>
            <a:xfrm>
              <a:off x="0" y="6869721"/>
              <a:ext cx="6858000" cy="994118"/>
            </a:xfrm>
            <a:custGeom>
              <a:avLst/>
              <a:gdLst>
                <a:gd name="connsiteX0" fmla="*/ 306999 w 6720116"/>
                <a:gd name="connsiteY0" fmla="*/ 0 h 994118"/>
                <a:gd name="connsiteX1" fmla="*/ 6413118 w 6720116"/>
                <a:gd name="connsiteY1" fmla="*/ 0 h 994118"/>
                <a:gd name="connsiteX2" fmla="*/ 6720116 w 6720116"/>
                <a:gd name="connsiteY2" fmla="*/ 306998 h 994118"/>
                <a:gd name="connsiteX3" fmla="*/ 6720116 w 6720116"/>
                <a:gd name="connsiteY3" fmla="*/ 588352 h 994118"/>
                <a:gd name="connsiteX4" fmla="*/ 6720115 w 6720116"/>
                <a:gd name="connsiteY4" fmla="*/ 588357 h 994118"/>
                <a:gd name="connsiteX5" fmla="*/ 6720115 w 6720116"/>
                <a:gd name="connsiteY5" fmla="*/ 994118 h 994118"/>
                <a:gd name="connsiteX6" fmla="*/ 0 w 6720116"/>
                <a:gd name="connsiteY6" fmla="*/ 994118 h 994118"/>
                <a:gd name="connsiteX7" fmla="*/ 0 w 6720116"/>
                <a:gd name="connsiteY7" fmla="*/ 447676 h 994118"/>
                <a:gd name="connsiteX8" fmla="*/ 1 w 6720116"/>
                <a:gd name="connsiteY8" fmla="*/ 447676 h 994118"/>
                <a:gd name="connsiteX9" fmla="*/ 1 w 6720116"/>
                <a:gd name="connsiteY9" fmla="*/ 306998 h 994118"/>
                <a:gd name="connsiteX10" fmla="*/ 306999 w 6720116"/>
                <a:gd name="connsiteY10" fmla="*/ 0 h 99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20116" h="994118">
                  <a:moveTo>
                    <a:pt x="306999" y="0"/>
                  </a:moveTo>
                  <a:lnTo>
                    <a:pt x="6413118" y="0"/>
                  </a:lnTo>
                  <a:cubicBezTo>
                    <a:pt x="6582668" y="0"/>
                    <a:pt x="6720116" y="137448"/>
                    <a:pt x="6720116" y="306998"/>
                  </a:cubicBezTo>
                  <a:lnTo>
                    <a:pt x="6720116" y="588352"/>
                  </a:lnTo>
                  <a:lnTo>
                    <a:pt x="6720115" y="588357"/>
                  </a:lnTo>
                  <a:lnTo>
                    <a:pt x="6720115" y="994118"/>
                  </a:lnTo>
                  <a:lnTo>
                    <a:pt x="0" y="994118"/>
                  </a:lnTo>
                  <a:lnTo>
                    <a:pt x="0" y="447676"/>
                  </a:lnTo>
                  <a:lnTo>
                    <a:pt x="1" y="447676"/>
                  </a:lnTo>
                  <a:lnTo>
                    <a:pt x="1" y="306998"/>
                  </a:lnTo>
                  <a:cubicBezTo>
                    <a:pt x="1" y="137448"/>
                    <a:pt x="137449" y="0"/>
                    <a:pt x="3069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카페24 고운밤" pitchFamily="2" charset="-127"/>
                  <a:ea typeface="카페24 고운밤" pitchFamily="2" charset="-127"/>
                </a:rPr>
                <a:t>    식품 유형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8D2861E-CBA0-4459-B3C4-B847A063EB4E}"/>
                </a:ext>
              </a:extLst>
            </p:cNvPr>
            <p:cNvGrpSpPr/>
            <p:nvPr/>
          </p:nvGrpSpPr>
          <p:grpSpPr>
            <a:xfrm>
              <a:off x="6239616" y="7100563"/>
              <a:ext cx="239150" cy="532435"/>
              <a:chOff x="6239616" y="7092910"/>
              <a:chExt cx="239150" cy="532435"/>
            </a:xfrm>
            <a:grpFill/>
          </p:grpSpPr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F643B759-183D-4E90-9CF4-3B06610E7965}"/>
                  </a:ext>
                </a:extLst>
              </p:cNvPr>
              <p:cNvSpPr/>
              <p:nvPr/>
            </p:nvSpPr>
            <p:spPr>
              <a:xfrm>
                <a:off x="6239616" y="7092910"/>
                <a:ext cx="239150" cy="2061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564B9178-D162-418B-A918-F495FE0F887C}"/>
                  </a:ext>
                </a:extLst>
              </p:cNvPr>
              <p:cNvSpPr/>
              <p:nvPr/>
            </p:nvSpPr>
            <p:spPr>
              <a:xfrm rot="10800000">
                <a:off x="6239616" y="7419181"/>
                <a:ext cx="239150" cy="2061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185B13-35F3-4B2F-81FC-F9D2280C4DA0}"/>
              </a:ext>
            </a:extLst>
          </p:cNvPr>
          <p:cNvGrpSpPr/>
          <p:nvPr/>
        </p:nvGrpSpPr>
        <p:grpSpPr>
          <a:xfrm>
            <a:off x="145380" y="4915380"/>
            <a:ext cx="6567240" cy="1839289"/>
            <a:chOff x="145380" y="8013178"/>
            <a:chExt cx="6567240" cy="1839289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E3ACC4C9-BC09-4EAA-9BDC-2205602B18D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76333" y1="76667" x2="76667" y2="76333"/>
                          <a14:backgroundMark x1="79000" y1="76000" x2="77667" y2="77667"/>
                          <a14:backgroundMark x1="73000" y1="79667" x2="72667" y2="80667"/>
                          <a14:backgroundMark x1="72000" y1="80667" x2="63333" y2="85000"/>
                          <a14:backgroundMark x1="73333" y1="80667" x2="60333" y2="85333"/>
                          <a14:backgroundMark x1="67667" y1="82333" x2="60667" y2="84667"/>
                          <a14:backgroundMark x1="66667" y1="81667" x2="67667" y2="81667"/>
                          <a14:backgroundMark x1="71333" y1="80000" x2="73667" y2="78667"/>
                          <a14:backgroundMark x1="60000" y1="84333" x2="60000" y2="84333"/>
                          <a14:backgroundMark x1="57333" y1="84667" x2="57333" y2="8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5380" y="8013178"/>
              <a:ext cx="1839291" cy="1839289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CBF14B-D4D6-4C5C-8187-F4BFC66F4E66}"/>
                </a:ext>
              </a:extLst>
            </p:cNvPr>
            <p:cNvSpPr txBox="1"/>
            <p:nvPr/>
          </p:nvSpPr>
          <p:spPr>
            <a:xfrm>
              <a:off x="2011280" y="8424990"/>
              <a:ext cx="4701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카페24 고운밤" pitchFamily="2" charset="-127"/>
                  <a:ea typeface="카페24 고운밤" pitchFamily="2" charset="-127"/>
                </a:rPr>
                <a:t>캐빈디쉬하비 종합과일 캔 캔디</a:t>
              </a:r>
              <a:endParaRPr lang="en-US" altLang="ko-KR" sz="2400" dirty="0">
                <a:latin typeface="카페24 고운밤" pitchFamily="2" charset="-127"/>
                <a:ea typeface="카페24 고운밤" pitchFamily="2" charset="-127"/>
              </a:endParaRPr>
            </a:p>
            <a:p>
              <a:r>
                <a:rPr lang="ko-KR" altLang="en-US" dirty="0">
                  <a:latin typeface="카페24 고운밤" pitchFamily="2" charset="-127"/>
                  <a:ea typeface="카페24 고운밤" pitchFamily="2" charset="-127"/>
                </a:rPr>
                <a:t> </a:t>
              </a:r>
              <a:endParaRPr lang="en-US" altLang="ko-KR" dirty="0">
                <a:latin typeface="카페24 고운밤" pitchFamily="2" charset="-127"/>
                <a:ea typeface="카페24 고운밤" pitchFamily="2" charset="-127"/>
              </a:endParaRPr>
            </a:p>
            <a:p>
              <a:r>
                <a:rPr lang="en-US" altLang="ko-KR" dirty="0">
                  <a:latin typeface="카페24 고운밤" pitchFamily="2" charset="-127"/>
                  <a:ea typeface="카페24 고운밤" pitchFamily="2" charset="-127"/>
                </a:rPr>
                <a:t>200g</a:t>
              </a:r>
              <a:endParaRPr lang="ko-KR" altLang="en-US" dirty="0">
                <a:latin typeface="카페24 고운밤" pitchFamily="2" charset="-127"/>
                <a:ea typeface="카페24 고운밤" pitchFamily="2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A3781B35-7212-4836-99B0-7D81D4445C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6333" y1="76667" x2="76667" y2="76333"/>
                        <a14:backgroundMark x1="79000" y1="76000" x2="77667" y2="77667"/>
                        <a14:backgroundMark x1="73000" y1="79667" x2="72667" y2="80667"/>
                        <a14:backgroundMark x1="72000" y1="80667" x2="63333" y2="85000"/>
                        <a14:backgroundMark x1="73333" y1="80667" x2="60333" y2="85333"/>
                        <a14:backgroundMark x1="67667" y1="82333" x2="60667" y2="84667"/>
                        <a14:backgroundMark x1="66667" y1="81667" x2="67667" y2="81667"/>
                        <a14:backgroundMark x1="71333" y1="80000" x2="73667" y2="78667"/>
                        <a14:backgroundMark x1="60000" y1="84333" x2="60000" y2="84333"/>
                        <a14:backgroundMark x1="57333" y1="84667" x2="57333" y2="8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380" y="903985"/>
            <a:ext cx="1839291" cy="1839289"/>
          </a:xfrm>
          <a:prstGeom prst="rect">
            <a:avLst/>
          </a:prstGeom>
          <a:ln w="28575">
            <a:noFill/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3064AE5-6606-4A68-BFCF-9F70C71B040D}"/>
              </a:ext>
            </a:extLst>
          </p:cNvPr>
          <p:cNvSpPr txBox="1"/>
          <p:nvPr/>
        </p:nvSpPr>
        <p:spPr>
          <a:xfrm>
            <a:off x="1995853" y="1315797"/>
            <a:ext cx="4701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카페24 고운밤" pitchFamily="2" charset="-127"/>
                <a:ea typeface="카페24 고운밤" pitchFamily="2" charset="-127"/>
              </a:rPr>
              <a:t>캐빈디쉬하비 종합과일 캔 캔디</a:t>
            </a:r>
            <a:endParaRPr lang="en-US" altLang="ko-KR" sz="2400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 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200g</a:t>
            </a:r>
          </a:p>
          <a:p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유형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: 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사탕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( 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캔디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)</a:t>
            </a:r>
            <a:endParaRPr lang="ko-KR" altLang="en-US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EE237-A143-4046-893E-59CD4F507964}"/>
              </a:ext>
            </a:extLst>
          </p:cNvPr>
          <p:cNvSpPr txBox="1"/>
          <p:nvPr/>
        </p:nvSpPr>
        <p:spPr>
          <a:xfrm>
            <a:off x="1995853" y="2983676"/>
            <a:ext cx="434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촬영 날짜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: 2020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년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05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월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14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52717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2E8429-12B3-40A6-A456-ECECCD17FF0D}"/>
              </a:ext>
            </a:extLst>
          </p:cNvPr>
          <p:cNvSpPr/>
          <p:nvPr/>
        </p:nvSpPr>
        <p:spPr>
          <a:xfrm>
            <a:off x="0" y="767967"/>
            <a:ext cx="6858000" cy="3248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524C49-354E-4B78-95ED-66CA94438FC2}"/>
              </a:ext>
            </a:extLst>
          </p:cNvPr>
          <p:cNvSpPr/>
          <p:nvPr/>
        </p:nvSpPr>
        <p:spPr>
          <a:xfrm>
            <a:off x="0" y="1"/>
            <a:ext cx="6858000" cy="767966"/>
          </a:xfrm>
          <a:prstGeom prst="rect">
            <a:avLst/>
          </a:prstGeom>
          <a:solidFill>
            <a:srgbClr val="FC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7DD90D4-8D2D-44A7-B402-F47711192C5B}"/>
              </a:ext>
            </a:extLst>
          </p:cNvPr>
          <p:cNvSpPr/>
          <p:nvPr/>
        </p:nvSpPr>
        <p:spPr>
          <a:xfrm>
            <a:off x="0" y="1762085"/>
            <a:ext cx="6858000" cy="10429915"/>
          </a:xfrm>
          <a:custGeom>
            <a:avLst/>
            <a:gdLst>
              <a:gd name="connsiteX0" fmla="*/ 0 w 6480000"/>
              <a:gd name="connsiteY0" fmla="*/ 0 h 3868616"/>
              <a:gd name="connsiteX1" fmla="*/ 6480000 w 6480000"/>
              <a:gd name="connsiteY1" fmla="*/ 0 h 3868616"/>
              <a:gd name="connsiteX2" fmla="*/ 6480000 w 6480000"/>
              <a:gd name="connsiteY2" fmla="*/ 2874498 h 3868616"/>
              <a:gd name="connsiteX3" fmla="*/ 6480000 w 6480000"/>
              <a:gd name="connsiteY3" fmla="*/ 3055535 h 3868616"/>
              <a:gd name="connsiteX4" fmla="*/ 6480000 w 6480000"/>
              <a:gd name="connsiteY4" fmla="*/ 3868616 h 3868616"/>
              <a:gd name="connsiteX5" fmla="*/ 5638951 w 6480000"/>
              <a:gd name="connsiteY5" fmla="*/ 3868616 h 3868616"/>
              <a:gd name="connsiteX6" fmla="*/ 841049 w 6480000"/>
              <a:gd name="connsiteY6" fmla="*/ 3868616 h 3868616"/>
              <a:gd name="connsiteX7" fmla="*/ 0 w 6480000"/>
              <a:gd name="connsiteY7" fmla="*/ 3868616 h 3868616"/>
              <a:gd name="connsiteX8" fmla="*/ 0 w 6480000"/>
              <a:gd name="connsiteY8" fmla="*/ 3055535 h 3868616"/>
              <a:gd name="connsiteX9" fmla="*/ 0 w 6480000"/>
              <a:gd name="connsiteY9" fmla="*/ 2874498 h 38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80000" h="3868616">
                <a:moveTo>
                  <a:pt x="0" y="0"/>
                </a:moveTo>
                <a:lnTo>
                  <a:pt x="6480000" y="0"/>
                </a:lnTo>
                <a:lnTo>
                  <a:pt x="6480000" y="2874498"/>
                </a:lnTo>
                <a:lnTo>
                  <a:pt x="6480000" y="3055535"/>
                </a:lnTo>
                <a:lnTo>
                  <a:pt x="6480000" y="3868616"/>
                </a:lnTo>
                <a:lnTo>
                  <a:pt x="5638951" y="3868616"/>
                </a:lnTo>
                <a:lnTo>
                  <a:pt x="841049" y="3868616"/>
                </a:lnTo>
                <a:lnTo>
                  <a:pt x="0" y="3868616"/>
                </a:lnTo>
                <a:lnTo>
                  <a:pt x="0" y="3055535"/>
                </a:lnTo>
                <a:lnTo>
                  <a:pt x="0" y="287449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화면에 표기할 사항</a:t>
            </a:r>
            <a:endParaRPr lang="en-US" altLang="ko-KR" sz="32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		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○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제품 유형</a:t>
            </a:r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	      ex)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사탕류</a:t>
            </a:r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음료류</a:t>
            </a:r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과일류</a:t>
            </a:r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		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○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제품 만든 회사</a:t>
            </a:r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	      ex)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 농심</a:t>
            </a:r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오뚜기</a:t>
            </a:r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언어</a:t>
            </a:r>
            <a:endParaRPr lang="en-US" altLang="ko-KR" sz="32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		○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한국어</a:t>
            </a:r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		○ </a:t>
            </a:r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ENGLISH</a:t>
            </a:r>
          </a:p>
          <a:p>
            <a:r>
              <a:rPr lang="en-US" altLang="ko-KR" sz="2000">
                <a:solidFill>
                  <a:schemeClr val="tx1"/>
                </a:solidFill>
                <a:latin typeface="+mn-ea"/>
              </a:rPr>
              <a:t>		○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日本語 </a:t>
            </a:r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825C00-E2B2-484E-8FA6-5699E120EB7F}"/>
              </a:ext>
            </a:extLst>
          </p:cNvPr>
          <p:cNvGrpSpPr/>
          <p:nvPr/>
        </p:nvGrpSpPr>
        <p:grpSpPr>
          <a:xfrm>
            <a:off x="-436104" y="-31714"/>
            <a:ext cx="2900728" cy="677406"/>
            <a:chOff x="1038225" y="968514"/>
            <a:chExt cx="4841338" cy="1373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8C046-07B8-4184-8FB2-CFBFBE59769C}"/>
                </a:ext>
              </a:extLst>
            </p:cNvPr>
            <p:cNvSpPr txBox="1"/>
            <p:nvPr/>
          </p:nvSpPr>
          <p:spPr>
            <a:xfrm>
              <a:off x="1038225" y="96851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3766A8-7E36-43DD-BA12-B7CE1234A74A}"/>
                </a:ext>
              </a:extLst>
            </p:cNvPr>
            <p:cNvSpPr txBox="1"/>
            <p:nvPr/>
          </p:nvSpPr>
          <p:spPr>
            <a:xfrm>
              <a:off x="1914525" y="167336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Scanner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3281FF-CD21-4453-BDD6-3143EEA98AF5}"/>
                </a:ext>
              </a:extLst>
            </p:cNvPr>
            <p:cNvSpPr txBox="1"/>
            <p:nvPr/>
          </p:nvSpPr>
          <p:spPr>
            <a:xfrm>
              <a:off x="1098013" y="1028302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3EE929-7B27-47B9-8148-0C35143581B7}"/>
                </a:ext>
              </a:extLst>
            </p:cNvPr>
            <p:cNvSpPr txBox="1"/>
            <p:nvPr/>
          </p:nvSpPr>
          <p:spPr>
            <a:xfrm>
              <a:off x="1974313" y="1733151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Scanner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7D2452-EB7A-4E69-B32B-8812CA17B58D}"/>
              </a:ext>
            </a:extLst>
          </p:cNvPr>
          <p:cNvGrpSpPr/>
          <p:nvPr/>
        </p:nvGrpSpPr>
        <p:grpSpPr>
          <a:xfrm>
            <a:off x="6156720" y="208138"/>
            <a:ext cx="506180" cy="351692"/>
            <a:chOff x="2067951" y="5920154"/>
            <a:chExt cx="568123" cy="351692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056D252-F134-49C0-B8C1-38C3C8B1A73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95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5CB0A8-D77B-4107-886E-862ACB4B3BC4}"/>
                </a:ext>
              </a:extLst>
            </p:cNvPr>
            <p:cNvCxnSpPr>
              <a:cxnSpLocks/>
            </p:cNvCxnSpPr>
            <p:nvPr/>
          </p:nvCxnSpPr>
          <p:spPr>
            <a:xfrm>
              <a:off x="2124763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E00CA35-22DE-479A-9637-C2E2058E648F}"/>
                </a:ext>
              </a:extLst>
            </p:cNvPr>
            <p:cNvCxnSpPr>
              <a:cxnSpLocks/>
            </p:cNvCxnSpPr>
            <p:nvPr/>
          </p:nvCxnSpPr>
          <p:spPr>
            <a:xfrm>
              <a:off x="2181575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47C1D3F-32BA-4D1A-9B46-F9401A2FC606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87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975F965-F5A8-4105-87DF-BCEA93956922}"/>
                </a:ext>
              </a:extLst>
            </p:cNvPr>
            <p:cNvCxnSpPr>
              <a:cxnSpLocks/>
            </p:cNvCxnSpPr>
            <p:nvPr/>
          </p:nvCxnSpPr>
          <p:spPr>
            <a:xfrm>
              <a:off x="229519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2B2660-B9B8-4704-AE04-3EB6A3BE81EE}"/>
                </a:ext>
              </a:extLst>
            </p:cNvPr>
            <p:cNvCxnSpPr>
              <a:cxnSpLocks/>
            </p:cNvCxnSpPr>
            <p:nvPr/>
          </p:nvCxnSpPr>
          <p:spPr>
            <a:xfrm>
              <a:off x="235201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08291A6-2885-4ABE-8B72-930891B66275}"/>
                </a:ext>
              </a:extLst>
            </p:cNvPr>
            <p:cNvCxnSpPr>
              <a:cxnSpLocks/>
            </p:cNvCxnSpPr>
            <p:nvPr/>
          </p:nvCxnSpPr>
          <p:spPr>
            <a:xfrm>
              <a:off x="2465635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4C8A6D6-DFE8-48DE-85BE-12D230405327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23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3C79349-01ED-4D6F-8A01-6A4D0DA17BA6}"/>
                </a:ext>
              </a:extLst>
            </p:cNvPr>
            <p:cNvCxnSpPr>
              <a:cxnSpLocks/>
            </p:cNvCxnSpPr>
            <p:nvPr/>
          </p:nvCxnSpPr>
          <p:spPr>
            <a:xfrm>
              <a:off x="2522447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B37118-460B-4E76-9E35-0658F213D2A9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5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7157741-2CE2-44D2-9CAB-956CC8EE5AC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074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98BF008-B47B-4083-9F5C-3F04385FB173}"/>
              </a:ext>
            </a:extLst>
          </p:cNvPr>
          <p:cNvSpPr/>
          <p:nvPr/>
        </p:nvSpPr>
        <p:spPr>
          <a:xfrm>
            <a:off x="0" y="767967"/>
            <a:ext cx="6858000" cy="994118"/>
          </a:xfrm>
          <a:custGeom>
            <a:avLst/>
            <a:gdLst>
              <a:gd name="connsiteX0" fmla="*/ 306999 w 6720116"/>
              <a:gd name="connsiteY0" fmla="*/ 0 h 994118"/>
              <a:gd name="connsiteX1" fmla="*/ 6413118 w 6720116"/>
              <a:gd name="connsiteY1" fmla="*/ 0 h 994118"/>
              <a:gd name="connsiteX2" fmla="*/ 6720116 w 6720116"/>
              <a:gd name="connsiteY2" fmla="*/ 306998 h 994118"/>
              <a:gd name="connsiteX3" fmla="*/ 6720116 w 6720116"/>
              <a:gd name="connsiteY3" fmla="*/ 588352 h 994118"/>
              <a:gd name="connsiteX4" fmla="*/ 6720115 w 6720116"/>
              <a:gd name="connsiteY4" fmla="*/ 588357 h 994118"/>
              <a:gd name="connsiteX5" fmla="*/ 6720115 w 6720116"/>
              <a:gd name="connsiteY5" fmla="*/ 994118 h 994118"/>
              <a:gd name="connsiteX6" fmla="*/ 0 w 6720116"/>
              <a:gd name="connsiteY6" fmla="*/ 994118 h 994118"/>
              <a:gd name="connsiteX7" fmla="*/ 0 w 6720116"/>
              <a:gd name="connsiteY7" fmla="*/ 447676 h 994118"/>
              <a:gd name="connsiteX8" fmla="*/ 1 w 6720116"/>
              <a:gd name="connsiteY8" fmla="*/ 447676 h 994118"/>
              <a:gd name="connsiteX9" fmla="*/ 1 w 6720116"/>
              <a:gd name="connsiteY9" fmla="*/ 306998 h 994118"/>
              <a:gd name="connsiteX10" fmla="*/ 306999 w 6720116"/>
              <a:gd name="connsiteY10" fmla="*/ 0 h 99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20116" h="994118">
                <a:moveTo>
                  <a:pt x="306999" y="0"/>
                </a:moveTo>
                <a:lnTo>
                  <a:pt x="6413118" y="0"/>
                </a:lnTo>
                <a:cubicBezTo>
                  <a:pt x="6582668" y="0"/>
                  <a:pt x="6720116" y="137448"/>
                  <a:pt x="6720116" y="306998"/>
                </a:cubicBezTo>
                <a:lnTo>
                  <a:pt x="6720116" y="588352"/>
                </a:lnTo>
                <a:lnTo>
                  <a:pt x="6720115" y="588357"/>
                </a:lnTo>
                <a:lnTo>
                  <a:pt x="6720115" y="994118"/>
                </a:lnTo>
                <a:lnTo>
                  <a:pt x="0" y="994118"/>
                </a:lnTo>
                <a:lnTo>
                  <a:pt x="0" y="447676"/>
                </a:lnTo>
                <a:lnTo>
                  <a:pt x="1" y="447676"/>
                </a:lnTo>
                <a:lnTo>
                  <a:pt x="1" y="306998"/>
                </a:lnTo>
                <a:cubicBezTo>
                  <a:pt x="1" y="137448"/>
                  <a:pt x="137449" y="0"/>
                  <a:pt x="306999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    설정</a:t>
            </a:r>
          </a:p>
        </p:txBody>
      </p:sp>
    </p:spTree>
    <p:extLst>
      <p:ext uri="{BB962C8B-B14F-4D97-AF65-F5344CB8AC3E}">
        <p14:creationId xmlns:p14="http://schemas.microsoft.com/office/powerpoint/2010/main" val="18266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2E8429-12B3-40A6-A456-ECECCD17FF0D}"/>
              </a:ext>
            </a:extLst>
          </p:cNvPr>
          <p:cNvSpPr/>
          <p:nvPr/>
        </p:nvSpPr>
        <p:spPr>
          <a:xfrm>
            <a:off x="0" y="767967"/>
            <a:ext cx="6858000" cy="3248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524C49-354E-4B78-95ED-66CA94438FC2}"/>
              </a:ext>
            </a:extLst>
          </p:cNvPr>
          <p:cNvSpPr/>
          <p:nvPr/>
        </p:nvSpPr>
        <p:spPr>
          <a:xfrm>
            <a:off x="0" y="1"/>
            <a:ext cx="6858000" cy="767966"/>
          </a:xfrm>
          <a:prstGeom prst="rect">
            <a:avLst/>
          </a:prstGeom>
          <a:solidFill>
            <a:srgbClr val="FC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7DD90D4-8D2D-44A7-B402-F47711192C5B}"/>
              </a:ext>
            </a:extLst>
          </p:cNvPr>
          <p:cNvSpPr/>
          <p:nvPr/>
        </p:nvSpPr>
        <p:spPr>
          <a:xfrm>
            <a:off x="0" y="1762085"/>
            <a:ext cx="6858000" cy="10429915"/>
          </a:xfrm>
          <a:custGeom>
            <a:avLst/>
            <a:gdLst>
              <a:gd name="connsiteX0" fmla="*/ 0 w 6480000"/>
              <a:gd name="connsiteY0" fmla="*/ 0 h 3868616"/>
              <a:gd name="connsiteX1" fmla="*/ 6480000 w 6480000"/>
              <a:gd name="connsiteY1" fmla="*/ 0 h 3868616"/>
              <a:gd name="connsiteX2" fmla="*/ 6480000 w 6480000"/>
              <a:gd name="connsiteY2" fmla="*/ 2874498 h 3868616"/>
              <a:gd name="connsiteX3" fmla="*/ 6480000 w 6480000"/>
              <a:gd name="connsiteY3" fmla="*/ 3055535 h 3868616"/>
              <a:gd name="connsiteX4" fmla="*/ 6480000 w 6480000"/>
              <a:gd name="connsiteY4" fmla="*/ 3868616 h 3868616"/>
              <a:gd name="connsiteX5" fmla="*/ 5638951 w 6480000"/>
              <a:gd name="connsiteY5" fmla="*/ 3868616 h 3868616"/>
              <a:gd name="connsiteX6" fmla="*/ 841049 w 6480000"/>
              <a:gd name="connsiteY6" fmla="*/ 3868616 h 3868616"/>
              <a:gd name="connsiteX7" fmla="*/ 0 w 6480000"/>
              <a:gd name="connsiteY7" fmla="*/ 3868616 h 3868616"/>
              <a:gd name="connsiteX8" fmla="*/ 0 w 6480000"/>
              <a:gd name="connsiteY8" fmla="*/ 3055535 h 3868616"/>
              <a:gd name="connsiteX9" fmla="*/ 0 w 6480000"/>
              <a:gd name="connsiteY9" fmla="*/ 2874498 h 38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80000" h="3868616">
                <a:moveTo>
                  <a:pt x="0" y="0"/>
                </a:moveTo>
                <a:lnTo>
                  <a:pt x="6480000" y="0"/>
                </a:lnTo>
                <a:lnTo>
                  <a:pt x="6480000" y="2874498"/>
                </a:lnTo>
                <a:lnTo>
                  <a:pt x="6480000" y="3055535"/>
                </a:lnTo>
                <a:lnTo>
                  <a:pt x="6480000" y="3868616"/>
                </a:lnTo>
                <a:lnTo>
                  <a:pt x="5638951" y="3868616"/>
                </a:lnTo>
                <a:lnTo>
                  <a:pt x="841049" y="3868616"/>
                </a:lnTo>
                <a:lnTo>
                  <a:pt x="0" y="3868616"/>
                </a:lnTo>
                <a:lnTo>
                  <a:pt x="0" y="3055535"/>
                </a:lnTo>
                <a:lnTo>
                  <a:pt x="0" y="287449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825C00-E2B2-484E-8FA6-5699E120EB7F}"/>
              </a:ext>
            </a:extLst>
          </p:cNvPr>
          <p:cNvGrpSpPr/>
          <p:nvPr/>
        </p:nvGrpSpPr>
        <p:grpSpPr>
          <a:xfrm>
            <a:off x="-436104" y="-31714"/>
            <a:ext cx="2900728" cy="677406"/>
            <a:chOff x="1038225" y="968514"/>
            <a:chExt cx="4841338" cy="1373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8C046-07B8-4184-8FB2-CFBFBE59769C}"/>
                </a:ext>
              </a:extLst>
            </p:cNvPr>
            <p:cNvSpPr txBox="1"/>
            <p:nvPr/>
          </p:nvSpPr>
          <p:spPr>
            <a:xfrm>
              <a:off x="1038225" y="96851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3766A8-7E36-43DD-BA12-B7CE1234A74A}"/>
                </a:ext>
              </a:extLst>
            </p:cNvPr>
            <p:cNvSpPr txBox="1"/>
            <p:nvPr/>
          </p:nvSpPr>
          <p:spPr>
            <a:xfrm>
              <a:off x="1914525" y="167336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Scanner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3281FF-CD21-4453-BDD6-3143EEA98AF5}"/>
                </a:ext>
              </a:extLst>
            </p:cNvPr>
            <p:cNvSpPr txBox="1"/>
            <p:nvPr/>
          </p:nvSpPr>
          <p:spPr>
            <a:xfrm>
              <a:off x="1098013" y="1028302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3EE929-7B27-47B9-8148-0C35143581B7}"/>
                </a:ext>
              </a:extLst>
            </p:cNvPr>
            <p:cNvSpPr txBox="1"/>
            <p:nvPr/>
          </p:nvSpPr>
          <p:spPr>
            <a:xfrm>
              <a:off x="1974313" y="1733151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Scanner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7D2452-EB7A-4E69-B32B-8812CA17B58D}"/>
              </a:ext>
            </a:extLst>
          </p:cNvPr>
          <p:cNvGrpSpPr/>
          <p:nvPr/>
        </p:nvGrpSpPr>
        <p:grpSpPr>
          <a:xfrm>
            <a:off x="6156720" y="208138"/>
            <a:ext cx="506180" cy="351692"/>
            <a:chOff x="2067951" y="5920154"/>
            <a:chExt cx="568123" cy="351692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056D252-F134-49C0-B8C1-38C3C8B1A73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95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5CB0A8-D77B-4107-886E-862ACB4B3BC4}"/>
                </a:ext>
              </a:extLst>
            </p:cNvPr>
            <p:cNvCxnSpPr>
              <a:cxnSpLocks/>
            </p:cNvCxnSpPr>
            <p:nvPr/>
          </p:nvCxnSpPr>
          <p:spPr>
            <a:xfrm>
              <a:off x="2124763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E00CA35-22DE-479A-9637-C2E2058E648F}"/>
                </a:ext>
              </a:extLst>
            </p:cNvPr>
            <p:cNvCxnSpPr>
              <a:cxnSpLocks/>
            </p:cNvCxnSpPr>
            <p:nvPr/>
          </p:nvCxnSpPr>
          <p:spPr>
            <a:xfrm>
              <a:off x="2181575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47C1D3F-32BA-4D1A-9B46-F9401A2FC606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87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975F965-F5A8-4105-87DF-BCEA93956922}"/>
                </a:ext>
              </a:extLst>
            </p:cNvPr>
            <p:cNvCxnSpPr>
              <a:cxnSpLocks/>
            </p:cNvCxnSpPr>
            <p:nvPr/>
          </p:nvCxnSpPr>
          <p:spPr>
            <a:xfrm>
              <a:off x="229519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2B2660-B9B8-4704-AE04-3EB6A3BE81EE}"/>
                </a:ext>
              </a:extLst>
            </p:cNvPr>
            <p:cNvCxnSpPr>
              <a:cxnSpLocks/>
            </p:cNvCxnSpPr>
            <p:nvPr/>
          </p:nvCxnSpPr>
          <p:spPr>
            <a:xfrm>
              <a:off x="235201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08291A6-2885-4ABE-8B72-930891B66275}"/>
                </a:ext>
              </a:extLst>
            </p:cNvPr>
            <p:cNvCxnSpPr>
              <a:cxnSpLocks/>
            </p:cNvCxnSpPr>
            <p:nvPr/>
          </p:nvCxnSpPr>
          <p:spPr>
            <a:xfrm>
              <a:off x="2465635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4C8A6D6-DFE8-48DE-85BE-12D230405327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23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3C79349-01ED-4D6F-8A01-6A4D0DA17BA6}"/>
                </a:ext>
              </a:extLst>
            </p:cNvPr>
            <p:cNvCxnSpPr>
              <a:cxnSpLocks/>
            </p:cNvCxnSpPr>
            <p:nvPr/>
          </p:nvCxnSpPr>
          <p:spPr>
            <a:xfrm>
              <a:off x="2522447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B37118-460B-4E76-9E35-0658F213D2A9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5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7157741-2CE2-44D2-9CAB-956CC8EE5AC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074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98BF008-B47B-4083-9F5C-3F04385FB173}"/>
              </a:ext>
            </a:extLst>
          </p:cNvPr>
          <p:cNvSpPr/>
          <p:nvPr/>
        </p:nvSpPr>
        <p:spPr>
          <a:xfrm>
            <a:off x="0" y="767967"/>
            <a:ext cx="6858000" cy="994118"/>
          </a:xfrm>
          <a:custGeom>
            <a:avLst/>
            <a:gdLst>
              <a:gd name="connsiteX0" fmla="*/ 306999 w 6720116"/>
              <a:gd name="connsiteY0" fmla="*/ 0 h 994118"/>
              <a:gd name="connsiteX1" fmla="*/ 6413118 w 6720116"/>
              <a:gd name="connsiteY1" fmla="*/ 0 h 994118"/>
              <a:gd name="connsiteX2" fmla="*/ 6720116 w 6720116"/>
              <a:gd name="connsiteY2" fmla="*/ 306998 h 994118"/>
              <a:gd name="connsiteX3" fmla="*/ 6720116 w 6720116"/>
              <a:gd name="connsiteY3" fmla="*/ 588352 h 994118"/>
              <a:gd name="connsiteX4" fmla="*/ 6720115 w 6720116"/>
              <a:gd name="connsiteY4" fmla="*/ 588357 h 994118"/>
              <a:gd name="connsiteX5" fmla="*/ 6720115 w 6720116"/>
              <a:gd name="connsiteY5" fmla="*/ 994118 h 994118"/>
              <a:gd name="connsiteX6" fmla="*/ 0 w 6720116"/>
              <a:gd name="connsiteY6" fmla="*/ 994118 h 994118"/>
              <a:gd name="connsiteX7" fmla="*/ 0 w 6720116"/>
              <a:gd name="connsiteY7" fmla="*/ 447676 h 994118"/>
              <a:gd name="connsiteX8" fmla="*/ 1 w 6720116"/>
              <a:gd name="connsiteY8" fmla="*/ 447676 h 994118"/>
              <a:gd name="connsiteX9" fmla="*/ 1 w 6720116"/>
              <a:gd name="connsiteY9" fmla="*/ 306998 h 994118"/>
              <a:gd name="connsiteX10" fmla="*/ 306999 w 6720116"/>
              <a:gd name="connsiteY10" fmla="*/ 0 h 99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20116" h="994118">
                <a:moveTo>
                  <a:pt x="306999" y="0"/>
                </a:moveTo>
                <a:lnTo>
                  <a:pt x="6413118" y="0"/>
                </a:lnTo>
                <a:cubicBezTo>
                  <a:pt x="6582668" y="0"/>
                  <a:pt x="6720116" y="137448"/>
                  <a:pt x="6720116" y="306998"/>
                </a:cubicBezTo>
                <a:lnTo>
                  <a:pt x="6720116" y="588352"/>
                </a:lnTo>
                <a:lnTo>
                  <a:pt x="6720115" y="588357"/>
                </a:lnTo>
                <a:lnTo>
                  <a:pt x="6720115" y="994118"/>
                </a:lnTo>
                <a:lnTo>
                  <a:pt x="0" y="994118"/>
                </a:lnTo>
                <a:lnTo>
                  <a:pt x="0" y="447676"/>
                </a:lnTo>
                <a:lnTo>
                  <a:pt x="1" y="447676"/>
                </a:lnTo>
                <a:lnTo>
                  <a:pt x="1" y="306998"/>
                </a:lnTo>
                <a:cubicBezTo>
                  <a:pt x="1" y="137448"/>
                  <a:pt x="137449" y="0"/>
                  <a:pt x="30699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    </a:t>
            </a:r>
            <a:r>
              <a:rPr lang="en-US" altLang="ko-KR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HELP</a:t>
            </a:r>
            <a:endParaRPr lang="ko-KR" altLang="en-US" sz="28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33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2E8429-12B3-40A6-A456-ECECCD17FF0D}"/>
              </a:ext>
            </a:extLst>
          </p:cNvPr>
          <p:cNvSpPr/>
          <p:nvPr/>
        </p:nvSpPr>
        <p:spPr>
          <a:xfrm>
            <a:off x="0" y="767967"/>
            <a:ext cx="6858000" cy="3248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4524C49-354E-4B78-95ED-66CA94438FC2}"/>
              </a:ext>
            </a:extLst>
          </p:cNvPr>
          <p:cNvSpPr/>
          <p:nvPr/>
        </p:nvSpPr>
        <p:spPr>
          <a:xfrm>
            <a:off x="0" y="1"/>
            <a:ext cx="6858000" cy="767966"/>
          </a:xfrm>
          <a:prstGeom prst="rect">
            <a:avLst/>
          </a:prstGeom>
          <a:solidFill>
            <a:srgbClr val="FC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7DD90D4-8D2D-44A7-B402-F47711192C5B}"/>
              </a:ext>
            </a:extLst>
          </p:cNvPr>
          <p:cNvSpPr/>
          <p:nvPr/>
        </p:nvSpPr>
        <p:spPr>
          <a:xfrm>
            <a:off x="0" y="1762085"/>
            <a:ext cx="6858000" cy="10429915"/>
          </a:xfrm>
          <a:custGeom>
            <a:avLst/>
            <a:gdLst>
              <a:gd name="connsiteX0" fmla="*/ 0 w 6480000"/>
              <a:gd name="connsiteY0" fmla="*/ 0 h 3868616"/>
              <a:gd name="connsiteX1" fmla="*/ 6480000 w 6480000"/>
              <a:gd name="connsiteY1" fmla="*/ 0 h 3868616"/>
              <a:gd name="connsiteX2" fmla="*/ 6480000 w 6480000"/>
              <a:gd name="connsiteY2" fmla="*/ 2874498 h 3868616"/>
              <a:gd name="connsiteX3" fmla="*/ 6480000 w 6480000"/>
              <a:gd name="connsiteY3" fmla="*/ 3055535 h 3868616"/>
              <a:gd name="connsiteX4" fmla="*/ 6480000 w 6480000"/>
              <a:gd name="connsiteY4" fmla="*/ 3868616 h 3868616"/>
              <a:gd name="connsiteX5" fmla="*/ 5638951 w 6480000"/>
              <a:gd name="connsiteY5" fmla="*/ 3868616 h 3868616"/>
              <a:gd name="connsiteX6" fmla="*/ 841049 w 6480000"/>
              <a:gd name="connsiteY6" fmla="*/ 3868616 h 3868616"/>
              <a:gd name="connsiteX7" fmla="*/ 0 w 6480000"/>
              <a:gd name="connsiteY7" fmla="*/ 3868616 h 3868616"/>
              <a:gd name="connsiteX8" fmla="*/ 0 w 6480000"/>
              <a:gd name="connsiteY8" fmla="*/ 3055535 h 3868616"/>
              <a:gd name="connsiteX9" fmla="*/ 0 w 6480000"/>
              <a:gd name="connsiteY9" fmla="*/ 2874498 h 38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80000" h="3868616">
                <a:moveTo>
                  <a:pt x="0" y="0"/>
                </a:moveTo>
                <a:lnTo>
                  <a:pt x="6480000" y="0"/>
                </a:lnTo>
                <a:lnTo>
                  <a:pt x="6480000" y="2874498"/>
                </a:lnTo>
                <a:lnTo>
                  <a:pt x="6480000" y="3055535"/>
                </a:lnTo>
                <a:lnTo>
                  <a:pt x="6480000" y="3868616"/>
                </a:lnTo>
                <a:lnTo>
                  <a:pt x="5638951" y="3868616"/>
                </a:lnTo>
                <a:lnTo>
                  <a:pt x="841049" y="3868616"/>
                </a:lnTo>
                <a:lnTo>
                  <a:pt x="0" y="3868616"/>
                </a:lnTo>
                <a:lnTo>
                  <a:pt x="0" y="3055535"/>
                </a:lnTo>
                <a:lnTo>
                  <a:pt x="0" y="287449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개발자</a:t>
            </a:r>
            <a:endParaRPr lang="en-US" altLang="ko-KR" sz="32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	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백지훈 </a:t>
            </a:r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김재훈</a:t>
            </a:r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</a:t>
            </a:r>
            <a:r>
              <a:rPr lang="ko-KR" altLang="en-US" sz="32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연락처</a:t>
            </a:r>
            <a:endParaRPr lang="en-US" altLang="ko-KR" sz="32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	Sample@Dankook.ac.kr</a:t>
            </a:r>
          </a:p>
          <a:p>
            <a:endParaRPr lang="en-US" altLang="ko-KR" sz="20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</a:t>
            </a:r>
            <a:r>
              <a:rPr lang="ko-KR" altLang="en-US" sz="3200" dirty="0">
                <a:solidFill>
                  <a:srgbClr val="FF0000"/>
                </a:solidFill>
                <a:latin typeface="카페24 고운밤" pitchFamily="2" charset="-127"/>
                <a:ea typeface="카페24 고운밤" pitchFamily="2" charset="-127"/>
              </a:rPr>
              <a:t>사용 약관</a:t>
            </a:r>
            <a:endParaRPr lang="en-US" altLang="ko-KR" sz="3200" dirty="0">
              <a:solidFill>
                <a:srgbClr val="FF0000"/>
              </a:solidFill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	</a:t>
            </a:r>
            <a:r>
              <a:rPr lang="ko-KR" altLang="en-US" sz="3200" dirty="0">
                <a:solidFill>
                  <a:srgbClr val="FF0000"/>
                </a:solidFill>
                <a:latin typeface="카페24 고운밤" pitchFamily="2" charset="-127"/>
                <a:ea typeface="카페24 고운밤" pitchFamily="2" charset="-127"/>
              </a:rPr>
              <a:t>개인정보 보호 정책</a:t>
            </a:r>
            <a:endParaRPr lang="en-US" altLang="ko-KR" sz="3200" dirty="0">
              <a:solidFill>
                <a:srgbClr val="FF0000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825C00-E2B2-484E-8FA6-5699E120EB7F}"/>
              </a:ext>
            </a:extLst>
          </p:cNvPr>
          <p:cNvGrpSpPr/>
          <p:nvPr/>
        </p:nvGrpSpPr>
        <p:grpSpPr>
          <a:xfrm>
            <a:off x="-436104" y="-31714"/>
            <a:ext cx="2900728" cy="677406"/>
            <a:chOff x="1038225" y="968514"/>
            <a:chExt cx="4841338" cy="1373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8C046-07B8-4184-8FB2-CFBFBE59769C}"/>
                </a:ext>
              </a:extLst>
            </p:cNvPr>
            <p:cNvSpPr txBox="1"/>
            <p:nvPr/>
          </p:nvSpPr>
          <p:spPr>
            <a:xfrm>
              <a:off x="1038225" y="96851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3766A8-7E36-43DD-BA12-B7CE1234A74A}"/>
                </a:ext>
              </a:extLst>
            </p:cNvPr>
            <p:cNvSpPr txBox="1"/>
            <p:nvPr/>
          </p:nvSpPr>
          <p:spPr>
            <a:xfrm>
              <a:off x="1914525" y="1673364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Bauhaus 93" panose="04030905020B02020C02" pitchFamily="82" charset="0"/>
                </a:rPr>
                <a:t>Scanner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3281FF-CD21-4453-BDD6-3143EEA98AF5}"/>
                </a:ext>
              </a:extLst>
            </p:cNvPr>
            <p:cNvSpPr txBox="1"/>
            <p:nvPr/>
          </p:nvSpPr>
          <p:spPr>
            <a:xfrm>
              <a:off x="1098013" y="1028302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Barcode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3EE929-7B27-47B9-8148-0C35143581B7}"/>
                </a:ext>
              </a:extLst>
            </p:cNvPr>
            <p:cNvSpPr txBox="1"/>
            <p:nvPr/>
          </p:nvSpPr>
          <p:spPr>
            <a:xfrm>
              <a:off x="1974313" y="1733151"/>
              <a:ext cx="3905250" cy="6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auhaus 93" panose="04030905020B02020C02" pitchFamily="82" charset="0"/>
                </a:rPr>
                <a:t>Scanner</a:t>
              </a: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98BF008-B47B-4083-9F5C-3F04385FB173}"/>
              </a:ext>
            </a:extLst>
          </p:cNvPr>
          <p:cNvSpPr/>
          <p:nvPr/>
        </p:nvSpPr>
        <p:spPr>
          <a:xfrm>
            <a:off x="0" y="767967"/>
            <a:ext cx="6858000" cy="994118"/>
          </a:xfrm>
          <a:custGeom>
            <a:avLst/>
            <a:gdLst>
              <a:gd name="connsiteX0" fmla="*/ 306999 w 6720116"/>
              <a:gd name="connsiteY0" fmla="*/ 0 h 994118"/>
              <a:gd name="connsiteX1" fmla="*/ 6413118 w 6720116"/>
              <a:gd name="connsiteY1" fmla="*/ 0 h 994118"/>
              <a:gd name="connsiteX2" fmla="*/ 6720116 w 6720116"/>
              <a:gd name="connsiteY2" fmla="*/ 306998 h 994118"/>
              <a:gd name="connsiteX3" fmla="*/ 6720116 w 6720116"/>
              <a:gd name="connsiteY3" fmla="*/ 588352 h 994118"/>
              <a:gd name="connsiteX4" fmla="*/ 6720115 w 6720116"/>
              <a:gd name="connsiteY4" fmla="*/ 588357 h 994118"/>
              <a:gd name="connsiteX5" fmla="*/ 6720115 w 6720116"/>
              <a:gd name="connsiteY5" fmla="*/ 994118 h 994118"/>
              <a:gd name="connsiteX6" fmla="*/ 0 w 6720116"/>
              <a:gd name="connsiteY6" fmla="*/ 994118 h 994118"/>
              <a:gd name="connsiteX7" fmla="*/ 0 w 6720116"/>
              <a:gd name="connsiteY7" fmla="*/ 447676 h 994118"/>
              <a:gd name="connsiteX8" fmla="*/ 1 w 6720116"/>
              <a:gd name="connsiteY8" fmla="*/ 447676 h 994118"/>
              <a:gd name="connsiteX9" fmla="*/ 1 w 6720116"/>
              <a:gd name="connsiteY9" fmla="*/ 306998 h 994118"/>
              <a:gd name="connsiteX10" fmla="*/ 306999 w 6720116"/>
              <a:gd name="connsiteY10" fmla="*/ 0 h 99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20116" h="994118">
                <a:moveTo>
                  <a:pt x="306999" y="0"/>
                </a:moveTo>
                <a:lnTo>
                  <a:pt x="6413118" y="0"/>
                </a:lnTo>
                <a:cubicBezTo>
                  <a:pt x="6582668" y="0"/>
                  <a:pt x="6720116" y="137448"/>
                  <a:pt x="6720116" y="306998"/>
                </a:cubicBezTo>
                <a:lnTo>
                  <a:pt x="6720116" y="588352"/>
                </a:lnTo>
                <a:lnTo>
                  <a:pt x="6720115" y="588357"/>
                </a:lnTo>
                <a:lnTo>
                  <a:pt x="6720115" y="994118"/>
                </a:lnTo>
                <a:lnTo>
                  <a:pt x="0" y="994118"/>
                </a:lnTo>
                <a:lnTo>
                  <a:pt x="0" y="447676"/>
                </a:lnTo>
                <a:lnTo>
                  <a:pt x="1" y="447676"/>
                </a:lnTo>
                <a:lnTo>
                  <a:pt x="1" y="306998"/>
                </a:lnTo>
                <a:cubicBezTo>
                  <a:pt x="1" y="137448"/>
                  <a:pt x="137449" y="0"/>
                  <a:pt x="30699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    </a:t>
            </a:r>
            <a:r>
              <a:rPr lang="en-US" altLang="ko-KR" sz="2800" dirty="0">
                <a:solidFill>
                  <a:schemeClr val="tx1"/>
                </a:solidFill>
                <a:latin typeface="카페24 고운밤" pitchFamily="2" charset="-127"/>
                <a:ea typeface="카페24 고운밤" pitchFamily="2" charset="-127"/>
              </a:rPr>
              <a:t>About</a:t>
            </a:r>
            <a:endParaRPr lang="ko-KR" altLang="en-US" sz="2800" dirty="0">
              <a:solidFill>
                <a:schemeClr val="tx1"/>
              </a:solidFill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6DCAD2-31B9-4871-BB7A-F604D91250D5}"/>
              </a:ext>
            </a:extLst>
          </p:cNvPr>
          <p:cNvSpPr/>
          <p:nvPr/>
        </p:nvSpPr>
        <p:spPr>
          <a:xfrm>
            <a:off x="276456" y="2032311"/>
            <a:ext cx="6305089" cy="384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A05822F-B0BA-4D20-BCC9-761702190D4B}"/>
              </a:ext>
            </a:extLst>
          </p:cNvPr>
          <p:cNvGrpSpPr/>
          <p:nvPr/>
        </p:nvGrpSpPr>
        <p:grpSpPr>
          <a:xfrm>
            <a:off x="6156720" y="208138"/>
            <a:ext cx="506180" cy="351692"/>
            <a:chOff x="2067951" y="5920154"/>
            <a:chExt cx="568123" cy="35169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C65CB70-E4A4-44E3-AA66-1C4CCFDC9F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795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DCF4A96-F4C5-481D-8585-29A67EF7C96D}"/>
                </a:ext>
              </a:extLst>
            </p:cNvPr>
            <p:cNvCxnSpPr>
              <a:cxnSpLocks/>
            </p:cNvCxnSpPr>
            <p:nvPr/>
          </p:nvCxnSpPr>
          <p:spPr>
            <a:xfrm>
              <a:off x="2124763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5EE9B17-57F8-4E0E-A12C-466998F492D4}"/>
                </a:ext>
              </a:extLst>
            </p:cNvPr>
            <p:cNvCxnSpPr>
              <a:cxnSpLocks/>
            </p:cNvCxnSpPr>
            <p:nvPr/>
          </p:nvCxnSpPr>
          <p:spPr>
            <a:xfrm>
              <a:off x="2181575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A8F4EF4-9380-4964-AFFE-527C510E8901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87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125BDE2-7B29-4440-9B69-3005C72DCC16}"/>
                </a:ext>
              </a:extLst>
            </p:cNvPr>
            <p:cNvCxnSpPr>
              <a:cxnSpLocks/>
            </p:cNvCxnSpPr>
            <p:nvPr/>
          </p:nvCxnSpPr>
          <p:spPr>
            <a:xfrm>
              <a:off x="229519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5C9F69F-00E0-46D6-AB98-898BCEC9A14D}"/>
                </a:ext>
              </a:extLst>
            </p:cNvPr>
            <p:cNvCxnSpPr>
              <a:cxnSpLocks/>
            </p:cNvCxnSpPr>
            <p:nvPr/>
          </p:nvCxnSpPr>
          <p:spPr>
            <a:xfrm>
              <a:off x="2352011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2D82476-66BC-47F0-AF7C-CC48A80F55B8}"/>
                </a:ext>
              </a:extLst>
            </p:cNvPr>
            <p:cNvCxnSpPr>
              <a:cxnSpLocks/>
            </p:cNvCxnSpPr>
            <p:nvPr/>
          </p:nvCxnSpPr>
          <p:spPr>
            <a:xfrm>
              <a:off x="2465635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A24F8C0-BC1C-4051-8F1C-8F6AE95E517D}"/>
                </a:ext>
              </a:extLst>
            </p:cNvPr>
            <p:cNvCxnSpPr>
              <a:cxnSpLocks/>
            </p:cNvCxnSpPr>
            <p:nvPr/>
          </p:nvCxnSpPr>
          <p:spPr>
            <a:xfrm>
              <a:off x="2408823" y="5920154"/>
              <a:ext cx="0" cy="3516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FA63588-5547-4EC1-B3C4-887539B9A915}"/>
                </a:ext>
              </a:extLst>
            </p:cNvPr>
            <p:cNvCxnSpPr>
              <a:cxnSpLocks/>
            </p:cNvCxnSpPr>
            <p:nvPr/>
          </p:nvCxnSpPr>
          <p:spPr>
            <a:xfrm>
              <a:off x="2522447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D4686D-014A-492C-8FA8-8DEC50DD0137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59" y="5920154"/>
              <a:ext cx="0" cy="3516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9CA3C97-E62D-4BB0-8BA9-4A280E53BB3D}"/>
                </a:ext>
              </a:extLst>
            </p:cNvPr>
            <p:cNvCxnSpPr>
              <a:cxnSpLocks/>
            </p:cNvCxnSpPr>
            <p:nvPr/>
          </p:nvCxnSpPr>
          <p:spPr>
            <a:xfrm>
              <a:off x="2636074" y="5920154"/>
              <a:ext cx="0" cy="351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9D28B8-A904-4A4A-870C-6E9978C3D3C2}"/>
              </a:ext>
            </a:extLst>
          </p:cNvPr>
          <p:cNvGrpSpPr/>
          <p:nvPr/>
        </p:nvGrpSpPr>
        <p:grpSpPr>
          <a:xfrm>
            <a:off x="1008331" y="2715596"/>
            <a:ext cx="4841338" cy="2481414"/>
            <a:chOff x="1008331" y="2392331"/>
            <a:chExt cx="4841338" cy="248141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BEDB10E-21D4-4AD8-B1B8-563F9E1AD0D2}"/>
                </a:ext>
              </a:extLst>
            </p:cNvPr>
            <p:cNvGrpSpPr/>
            <p:nvPr/>
          </p:nvGrpSpPr>
          <p:grpSpPr>
            <a:xfrm>
              <a:off x="1008331" y="2392331"/>
              <a:ext cx="4841338" cy="1687968"/>
              <a:chOff x="1038225" y="968514"/>
              <a:chExt cx="4841338" cy="168796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35ACE6-E204-4D21-9181-3D72B53D57F8}"/>
                  </a:ext>
                </a:extLst>
              </p:cNvPr>
              <p:cNvSpPr txBox="1"/>
              <p:nvPr/>
            </p:nvSpPr>
            <p:spPr>
              <a:xfrm>
                <a:off x="1038225" y="968514"/>
                <a:ext cx="3905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latin typeface="Bauhaus 93" panose="04030905020B02020C02" pitchFamily="82" charset="0"/>
                  </a:rPr>
                  <a:t>Barcode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344DF4-8A2A-4F9D-8B7B-EFC23E29775C}"/>
                  </a:ext>
                </a:extLst>
              </p:cNvPr>
              <p:cNvSpPr txBox="1"/>
              <p:nvPr/>
            </p:nvSpPr>
            <p:spPr>
              <a:xfrm>
                <a:off x="1914525" y="1673364"/>
                <a:ext cx="3905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latin typeface="Bauhaus 93" panose="04030905020B02020C02" pitchFamily="82" charset="0"/>
                  </a:rPr>
                  <a:t>Scanner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E4CD1-FEEA-4A0B-9617-59805A28901E}"/>
                  </a:ext>
                </a:extLst>
              </p:cNvPr>
              <p:cNvSpPr txBox="1"/>
              <p:nvPr/>
            </p:nvSpPr>
            <p:spPr>
              <a:xfrm>
                <a:off x="1098013" y="1028302"/>
                <a:ext cx="3905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bg1">
                        <a:lumMod val="75000"/>
                      </a:schemeClr>
                    </a:solidFill>
                    <a:latin typeface="Bauhaus 93" panose="04030905020B02020C02" pitchFamily="82" charset="0"/>
                  </a:rPr>
                  <a:t>Barcode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320C03-5E6E-4695-ACD1-15BAA2C0B86D}"/>
                  </a:ext>
                </a:extLst>
              </p:cNvPr>
              <p:cNvSpPr txBox="1"/>
              <p:nvPr/>
            </p:nvSpPr>
            <p:spPr>
              <a:xfrm>
                <a:off x="1974313" y="1733152"/>
                <a:ext cx="3905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bg1">
                        <a:lumMod val="75000"/>
                      </a:schemeClr>
                    </a:solidFill>
                    <a:latin typeface="Bauhaus 93" panose="04030905020B02020C02" pitchFamily="82" charset="0"/>
                  </a:rPr>
                  <a:t>Scanner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A86996-20B7-4E85-9335-1B770F0E8AF2}"/>
                </a:ext>
              </a:extLst>
            </p:cNvPr>
            <p:cNvSpPr txBox="1"/>
            <p:nvPr/>
          </p:nvSpPr>
          <p:spPr>
            <a:xfrm>
              <a:off x="2233246" y="4350525"/>
              <a:ext cx="2391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카페24 고운밤" pitchFamily="2" charset="-127"/>
                  <a:ea typeface="카페24 고운밤" pitchFamily="2" charset="-127"/>
                </a:rPr>
                <a:t>바코드 스캐너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56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108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Bauhaus 93</vt:lpstr>
      <vt:lpstr>Calibri Light</vt:lpstr>
      <vt:lpstr>Calibri</vt:lpstr>
      <vt:lpstr>맑은 고딕</vt:lpstr>
      <vt:lpstr>카페24 고운밤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재훈</dc:creator>
  <cp:lastModifiedBy>김 재훈</cp:lastModifiedBy>
  <cp:revision>30</cp:revision>
  <dcterms:created xsi:type="dcterms:W3CDTF">2020-04-08T01:37:50Z</dcterms:created>
  <dcterms:modified xsi:type="dcterms:W3CDTF">2020-05-14T12:36:58Z</dcterms:modified>
</cp:coreProperties>
</file>