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0D4C-0FCC-4ED7-96D4-86BD70A4B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9FCEA-27C3-42DF-8FD8-867F3D31E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8862-B03B-4BA8-B3DC-D801C0CD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674E-7BCA-4705-91CE-9D74C14E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7345-BF79-4580-8589-4969C4A7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5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613D-696A-4070-97F0-B1B80A5B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2FE6B-50BF-40A7-B29B-5E4A5EDD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F7720-3201-4F32-9936-1627D75C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4E86-9CDA-4B17-B797-3D0DF452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82254-33D4-4596-B1B9-4636086D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3AAB9-DEF4-41A3-B636-D79AAE4B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D056D-4B0F-4E53-BBCB-E456749B3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0B82-5EAC-4274-AF42-7318C336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3E550-B7A5-4AA4-B1E4-A1ED9190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880DE-7ECF-402F-B6C7-E3F0D40C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FFAF-6B7B-4554-A478-EE60A020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8558-ADCB-443D-AEDB-63F87FAD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FB3-9286-4F0A-AC6E-85495947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B9CC-4B25-414A-8B9D-44296020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8D76D-0148-4ECA-9659-35F0E95C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8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7C17-DE36-4932-8CED-4EAFF901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281A-BA38-4B90-B805-5830FD70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B865-4FBB-4B0A-8584-9AFB2397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F122-622A-4871-8BC9-952013BF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C4A6-1F56-4FE5-A213-89F844DC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5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2E7A-B39C-4AFF-B3EE-A8B6ABFD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44E5-3851-4BA2-A57E-4904F5094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8DF79-09DC-4F76-8708-4735A310F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2D669-E369-4A50-B631-527D9573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0B738-36DD-4E33-9E53-8CF91CFE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5A2B-E8CE-49E5-BAEF-698D5883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E24A-ED56-491B-BEC0-A60A70BB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473D2-22F4-4661-962C-FCC015E6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3E1B5-5A14-4B8E-9221-8EB0191F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77D08-B697-47BF-AE26-1CB858FC3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F6250-7FD3-4C46-9F2D-C141DA664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68C35-0028-4C33-80D9-0F87A944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E01A1-E846-4677-BD9F-779DDF8D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68602-7561-4ED7-A6DA-0A348C47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45E0-DCB7-48C2-9019-9ECD63A1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3C320-0139-4A82-A19D-75E36558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B97B4-E6B9-4690-ADC3-0B9B0D01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3C418-3553-4992-98EB-321975AA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E0A5F-4D1A-4046-88DE-A43DB408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4ADBF-FEE5-4B83-99F0-2C6D52AE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35DDE-C49D-4B47-836A-AFFDD813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3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8B2A-7CEA-4979-A148-C9B590EA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EB87-5D54-492C-9CCB-D13F43FD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4EFF7-7FB6-43B0-8023-F8AA2F9E7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FF74-12C6-4012-AEFC-D4B091A5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5C483-3431-490D-883B-B062263C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909CB-FD3F-4D6A-8F60-7CEE54E2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3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FBC0-2D15-4AB4-9918-34E04A2B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91945-7626-4032-AD9F-33C88ECB3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BBA13-1BA9-4AAC-8409-65934FF43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EF443-49D0-41D5-AB11-CECBFEEA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077-9A59-4EBA-8CEA-EB02B946D5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B52E5-1C8F-42C6-B5A1-2919F10B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2FEA3-54F1-4D8B-8D8B-34BDB881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D427A-98B1-40A1-9E9C-0BE164B9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803C8-ADAB-4908-9ACB-70EFBE476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44D4-BC7D-4C19-807A-ED8DE34D3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0077-9A59-4EBA-8CEA-EB02B946D56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A2BB1-2BC3-4445-A613-BEC10738D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C464-D06B-4B1C-9F15-CE063B440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4F06-0683-46E4-A8AC-4444282F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89728B-B52E-47CF-A5C7-FBF311B3F656}"/>
              </a:ext>
            </a:extLst>
          </p:cNvPr>
          <p:cNvSpPr/>
          <p:nvPr/>
        </p:nvSpPr>
        <p:spPr>
          <a:xfrm>
            <a:off x="4521173" y="26907"/>
            <a:ext cx="3518651" cy="734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2000" b="1" dirty="0">
                <a:solidFill>
                  <a:prstClr val="white"/>
                </a:solidFill>
                <a:latin typeface="Calibri" panose="020F0502020204030204"/>
              </a:rPr>
              <a:t>Inventory Management System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Model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8F4A4D-FD05-4968-AC94-A78ECAAA1ECC}"/>
              </a:ext>
            </a:extLst>
          </p:cNvPr>
          <p:cNvGrpSpPr/>
          <p:nvPr/>
        </p:nvGrpSpPr>
        <p:grpSpPr>
          <a:xfrm>
            <a:off x="10333542" y="1008850"/>
            <a:ext cx="1641639" cy="816933"/>
            <a:chOff x="4204635" y="1470953"/>
            <a:chExt cx="1641639" cy="9110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4A9EDA-CC77-47F9-9CE7-F80D4B62EAEA}"/>
                </a:ext>
              </a:extLst>
            </p:cNvPr>
            <p:cNvSpPr/>
            <p:nvPr/>
          </p:nvSpPr>
          <p:spPr>
            <a:xfrm>
              <a:off x="4204635" y="1470953"/>
              <a:ext cx="1641639" cy="9110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PaymentMethods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PaymentMethodID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PaymentMethod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B05CE7-D59D-47BD-92FD-64AD627CAF51}"/>
                </a:ext>
              </a:extLst>
            </p:cNvPr>
            <p:cNvCxnSpPr/>
            <p:nvPr/>
          </p:nvCxnSpPr>
          <p:spPr>
            <a:xfrm>
              <a:off x="4204635" y="1826830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C685C5-0FE0-42B4-8BC8-4F62CB35070F}"/>
              </a:ext>
            </a:extLst>
          </p:cNvPr>
          <p:cNvGrpSpPr/>
          <p:nvPr/>
        </p:nvGrpSpPr>
        <p:grpSpPr>
          <a:xfrm>
            <a:off x="8001959" y="991655"/>
            <a:ext cx="1681170" cy="3352010"/>
            <a:chOff x="5806743" y="2913695"/>
            <a:chExt cx="1681170" cy="2921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045098-1052-4E97-82C1-517DD7FA774D}"/>
                </a:ext>
              </a:extLst>
            </p:cNvPr>
            <p:cNvSpPr/>
            <p:nvPr/>
          </p:nvSpPr>
          <p:spPr>
            <a:xfrm>
              <a:off x="5846274" y="2913695"/>
              <a:ext cx="1641639" cy="29215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DE" sz="1400" b="1" dirty="0">
                  <a:solidFill>
                    <a:prstClr val="black"/>
                  </a:solidFill>
                  <a:latin typeface="Calibri" panose="020F0502020204030204"/>
                </a:rPr>
                <a:t>Transactions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lang="en-DE" sz="1400" dirty="0">
                  <a:solidFill>
                    <a:prstClr val="black"/>
                  </a:solidFill>
                  <a:latin typeface="Calibri" panose="020F0502020204030204"/>
                </a:rPr>
                <a:t>Transaction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just"/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-Amount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just"/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-P</a:t>
              </a:r>
              <a:r>
                <a:rPr kumimoji="0" lang="en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aid</a:t>
              </a:r>
            </a:p>
            <a:p>
              <a:pPr algn="just"/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lang="en-DE" sz="1400" dirty="0" err="1">
                  <a:solidFill>
                    <a:prstClr val="black"/>
                  </a:solidFill>
                  <a:latin typeface="Calibri" panose="020F0502020204030204"/>
                </a:rPr>
                <a:t>BalanceDue</a:t>
              </a:r>
              <a:endParaRPr lang="en-DE" sz="14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just"/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lang="en-US" sz="1400" b="0" i="0" dirty="0">
                  <a:solidFill>
                    <a:srgbClr val="374151"/>
                  </a:solidFill>
                  <a:effectLst/>
                  <a:latin typeface="Söhne"/>
                </a:rPr>
                <a:t>Good</a:t>
              </a:r>
              <a:r>
                <a:rPr lang="en-DE" sz="1400" b="0" i="0" dirty="0">
                  <a:solidFill>
                    <a:srgbClr val="374151"/>
                  </a:solidFill>
                  <a:effectLst/>
                  <a:latin typeface="Söhne"/>
                </a:rPr>
                <a:t>&amp;</a:t>
              </a:r>
              <a:r>
                <a:rPr lang="en-US" sz="1400" b="0" i="0" dirty="0">
                  <a:solidFill>
                    <a:srgbClr val="374151"/>
                  </a:solidFill>
                  <a:effectLst/>
                  <a:latin typeface="Söhne"/>
                </a:rPr>
                <a:t>Services Tax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-Quantity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-Discount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</a:t>
              </a:r>
              <a:r>
                <a:rPr kumimoji="0" lang="en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ovides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StoreID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CartID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PaymentMethodID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CreatedDate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CreatedBy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DBDA8F-1E8C-4C0D-9A94-D4FED87FCE15}"/>
                </a:ext>
              </a:extLst>
            </p:cNvPr>
            <p:cNvCxnSpPr/>
            <p:nvPr/>
          </p:nvCxnSpPr>
          <p:spPr>
            <a:xfrm>
              <a:off x="5806743" y="3251342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32EC0E-5A1B-4947-AF59-608849756937}"/>
              </a:ext>
            </a:extLst>
          </p:cNvPr>
          <p:cNvGrpSpPr/>
          <p:nvPr/>
        </p:nvGrpSpPr>
        <p:grpSpPr>
          <a:xfrm>
            <a:off x="10325625" y="2204783"/>
            <a:ext cx="1649556" cy="1796093"/>
            <a:chOff x="8430883" y="1630017"/>
            <a:chExt cx="1649556" cy="160721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F19D42-A7DF-4E4D-9D63-0873791A2603}"/>
                </a:ext>
              </a:extLst>
            </p:cNvPr>
            <p:cNvSpPr/>
            <p:nvPr/>
          </p:nvSpPr>
          <p:spPr>
            <a:xfrm>
              <a:off x="8430883" y="1630017"/>
              <a:ext cx="1641639" cy="16072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DE" sz="1400" b="1" dirty="0">
                  <a:solidFill>
                    <a:prstClr val="black"/>
                  </a:solidFill>
                  <a:latin typeface="Calibri" panose="020F0502020204030204"/>
                </a:rPr>
                <a:t>Invoice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lang="en-DE" sz="1400" dirty="0" err="1">
                  <a:solidFill>
                    <a:prstClr val="black"/>
                  </a:solidFill>
                  <a:latin typeface="Calibri" panose="020F0502020204030204"/>
                </a:rPr>
                <a:t>ItemNo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-P</a:t>
              </a:r>
              <a:r>
                <a:rPr kumimoji="0" lang="en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roductName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400" u="none" strike="noStrike" kern="1200" cap="none" spc="0" normalizeH="0" baseline="0" noProof="0" dirty="0">
                  <a:ln>
                    <a:noFill/>
                  </a:ln>
                  <a:solidFill>
                    <a:srgbClr val="374151"/>
                  </a:solidFill>
                  <a:uLnTx/>
                  <a:uFillTx/>
                  <a:latin typeface="Söhne"/>
                  <a:ea typeface="+mn-ea"/>
                  <a:cs typeface="+mn-cs"/>
                </a:rPr>
                <a:t>-Quantity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DE" sz="1400" b="0" i="0" dirty="0">
                  <a:solidFill>
                    <a:srgbClr val="374151"/>
                  </a:solidFill>
                  <a:effectLst/>
                  <a:latin typeface="Söhne"/>
                </a:rPr>
                <a:t>-</a:t>
              </a:r>
              <a:r>
                <a:rPr lang="en-DE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NetPrice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-Discount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lang="en-DE" sz="1400" dirty="0" err="1">
                  <a:solidFill>
                    <a:prstClr val="black"/>
                  </a:solidFill>
                  <a:latin typeface="Calibri" panose="020F0502020204030204"/>
                </a:rPr>
                <a:t>TransactionID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-Date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26E240-A07A-41A9-9F8E-7AEB19CEFECA}"/>
                </a:ext>
              </a:extLst>
            </p:cNvPr>
            <p:cNvCxnSpPr/>
            <p:nvPr/>
          </p:nvCxnSpPr>
          <p:spPr>
            <a:xfrm>
              <a:off x="8438800" y="1841256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29F748C-2729-404D-916A-6BD1A6D3D344}"/>
              </a:ext>
            </a:extLst>
          </p:cNvPr>
          <p:cNvGrpSpPr/>
          <p:nvPr/>
        </p:nvGrpSpPr>
        <p:grpSpPr>
          <a:xfrm>
            <a:off x="3621800" y="993338"/>
            <a:ext cx="1641639" cy="1227343"/>
            <a:chOff x="2187183" y="1797823"/>
            <a:chExt cx="1641639" cy="161093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719627-FAB9-41F6-9E1E-9100C8E8DC0F}"/>
                </a:ext>
              </a:extLst>
            </p:cNvPr>
            <p:cNvSpPr/>
            <p:nvPr/>
          </p:nvSpPr>
          <p:spPr>
            <a:xfrm>
              <a:off x="2187183" y="1797823"/>
              <a:ext cx="1641639" cy="1610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Stores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StoreID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Storename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-Store</a:t>
              </a:r>
              <a:r>
                <a:rPr kumimoji="0" lang="en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Address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lang="en-DE" sz="1400" dirty="0" err="1">
                  <a:solidFill>
                    <a:prstClr val="black"/>
                  </a:solidFill>
                  <a:latin typeface="Calibri" panose="020F0502020204030204"/>
                </a:rPr>
                <a:t>MobileNo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0EBBD3-8A61-4B60-B21E-030DAFA3A76D}"/>
                </a:ext>
              </a:extLst>
            </p:cNvPr>
            <p:cNvCxnSpPr/>
            <p:nvPr/>
          </p:nvCxnSpPr>
          <p:spPr>
            <a:xfrm>
              <a:off x="2187183" y="2158509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220C60-02E1-4900-A90C-BA3E01B73C35}"/>
              </a:ext>
            </a:extLst>
          </p:cNvPr>
          <p:cNvGrpSpPr/>
          <p:nvPr/>
        </p:nvGrpSpPr>
        <p:grpSpPr>
          <a:xfrm>
            <a:off x="5866719" y="1008849"/>
            <a:ext cx="1641640" cy="1092915"/>
            <a:chOff x="894878" y="3321199"/>
            <a:chExt cx="1641640" cy="14982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D15A3B-4DE7-49DA-B902-967FF485D404}"/>
                </a:ext>
              </a:extLst>
            </p:cNvPr>
            <p:cNvSpPr/>
            <p:nvPr/>
          </p:nvSpPr>
          <p:spPr>
            <a:xfrm>
              <a:off x="894879" y="3321199"/>
              <a:ext cx="1641639" cy="1498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DE" sz="1400" b="1" dirty="0">
                  <a:solidFill>
                    <a:prstClr val="black"/>
                  </a:solidFill>
                  <a:latin typeface="Calibri" panose="020F0502020204030204"/>
                </a:rPr>
                <a:t>Provides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lang="en-DE" sz="1400" dirty="0">
                  <a:solidFill>
                    <a:prstClr val="black"/>
                  </a:solidFill>
                  <a:latin typeface="Calibri" panose="020F0502020204030204"/>
                </a:rPr>
                <a:t>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StoreID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just"/>
              <a:r>
                <a:rPr lang="en-DE" sz="1400" dirty="0">
                  <a:solidFill>
                    <a:prstClr val="black"/>
                  </a:solidFill>
                  <a:latin typeface="Calibri" panose="020F0502020204030204"/>
                </a:rPr>
                <a:t>-Discount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497096-A876-4A00-AC6F-D1F6EA0DAF12}"/>
                </a:ext>
              </a:extLst>
            </p:cNvPr>
            <p:cNvCxnSpPr/>
            <p:nvPr/>
          </p:nvCxnSpPr>
          <p:spPr>
            <a:xfrm>
              <a:off x="894878" y="3763065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C9DEC3D-56BB-44FC-A78C-E5A35FA07E05}"/>
              </a:ext>
            </a:extLst>
          </p:cNvPr>
          <p:cNvGrpSpPr/>
          <p:nvPr/>
        </p:nvGrpSpPr>
        <p:grpSpPr>
          <a:xfrm>
            <a:off x="5866719" y="2513422"/>
            <a:ext cx="1641705" cy="1092916"/>
            <a:chOff x="3870408" y="3360358"/>
            <a:chExt cx="1641705" cy="22703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0AE939-4B31-4323-878E-7BE0DFFEED1F}"/>
                </a:ext>
              </a:extLst>
            </p:cNvPr>
            <p:cNvSpPr/>
            <p:nvPr/>
          </p:nvSpPr>
          <p:spPr>
            <a:xfrm>
              <a:off x="3870474" y="3360358"/>
              <a:ext cx="1641639" cy="2270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DE" sz="1400" b="1" dirty="0" err="1">
                  <a:solidFill>
                    <a:prstClr val="black"/>
                  </a:solidFill>
                  <a:latin typeface="Calibri" panose="020F0502020204030204"/>
                </a:rPr>
                <a:t>Select_Product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CustomerID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lang="en-DE" sz="1400" dirty="0" err="1">
                  <a:solidFill>
                    <a:prstClr val="black"/>
                  </a:solidFill>
                  <a:latin typeface="Calibri" panose="020F0502020204030204"/>
                </a:rPr>
                <a:t>ProductID</a:t>
              </a:r>
              <a:endParaRPr lang="en-DE" sz="14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-Quantity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737006-3238-4594-9B3F-8BA300AC7254}"/>
                </a:ext>
              </a:extLst>
            </p:cNvPr>
            <p:cNvCxnSpPr/>
            <p:nvPr/>
          </p:nvCxnSpPr>
          <p:spPr>
            <a:xfrm>
              <a:off x="3870408" y="4083474"/>
              <a:ext cx="1641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59C30F-FF0E-4285-A6D2-D8B9C89EB58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63439" y="1496450"/>
            <a:ext cx="626916" cy="1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7752DFE-0C31-4891-867C-FFC2F1847EAB}"/>
              </a:ext>
            </a:extLst>
          </p:cNvPr>
          <p:cNvSpPr/>
          <p:nvPr/>
        </p:nvSpPr>
        <p:spPr>
          <a:xfrm>
            <a:off x="291668" y="3253126"/>
            <a:ext cx="1697535" cy="1495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1400" b="1" dirty="0">
                <a:solidFill>
                  <a:prstClr val="black"/>
                </a:solidFill>
                <a:latin typeface="Calibri" panose="020F0502020204030204"/>
              </a:rPr>
              <a:t>User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1400" dirty="0">
                <a:solidFill>
                  <a:prstClr val="black"/>
                </a:solidFill>
                <a:latin typeface="Calibri" panose="020F0502020204030204"/>
              </a:rPr>
              <a:t>-</a:t>
            </a:r>
            <a:r>
              <a:rPr lang="en-DE" sz="1400" dirty="0" err="1">
                <a:solidFill>
                  <a:prstClr val="black"/>
                </a:solidFill>
                <a:latin typeface="Calibri" panose="020F0502020204030204"/>
              </a:rPr>
              <a:t>UserI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1400" dirty="0">
                <a:solidFill>
                  <a:prstClr val="black"/>
                </a:solidFill>
                <a:latin typeface="Calibri" panose="020F0502020204030204"/>
              </a:rPr>
              <a:t>-User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</a:t>
            </a: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UserPwd</a:t>
            </a:r>
            <a:endParaRPr lang="en-DE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LastLogin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1400" dirty="0">
                <a:solidFill>
                  <a:prstClr val="black"/>
                </a:solidFill>
                <a:latin typeface="Calibri" panose="020F0502020204030204"/>
              </a:rPr>
              <a:t>-</a:t>
            </a:r>
            <a:r>
              <a:rPr lang="en-DE" sz="1400" dirty="0" err="1">
                <a:solidFill>
                  <a:prstClr val="black"/>
                </a:solidFill>
                <a:latin typeface="Calibri" panose="020F0502020204030204"/>
              </a:rPr>
              <a:t>UserType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5E451A4-C2F9-4C5E-B981-E1DDB69B931D}"/>
              </a:ext>
            </a:extLst>
          </p:cNvPr>
          <p:cNvCxnSpPr>
            <a:cxnSpLocks/>
            <a:stCxn id="84" idx="0"/>
            <a:endCxn id="83" idx="2"/>
          </p:cNvCxnSpPr>
          <p:nvPr/>
        </p:nvCxnSpPr>
        <p:spPr>
          <a:xfrm flipV="1">
            <a:off x="1140436" y="2010670"/>
            <a:ext cx="4373" cy="124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5A7F620-60BC-4042-BFAE-92EB283EBFAF}"/>
              </a:ext>
            </a:extLst>
          </p:cNvPr>
          <p:cNvCxnSpPr>
            <a:cxnSpLocks/>
            <a:stCxn id="83" idx="3"/>
            <a:endCxn id="11" idx="1"/>
          </p:cNvCxnSpPr>
          <p:nvPr/>
        </p:nvCxnSpPr>
        <p:spPr>
          <a:xfrm>
            <a:off x="1903670" y="1516079"/>
            <a:ext cx="1718130" cy="9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3AB6D95-3773-4075-9D29-DE12F3372840}"/>
              </a:ext>
            </a:extLst>
          </p:cNvPr>
          <p:cNvCxnSpPr>
            <a:cxnSpLocks/>
            <a:stCxn id="83" idx="3"/>
            <a:endCxn id="111" idx="1"/>
          </p:cNvCxnSpPr>
          <p:nvPr/>
        </p:nvCxnSpPr>
        <p:spPr>
          <a:xfrm>
            <a:off x="1903670" y="1516079"/>
            <a:ext cx="1253332" cy="143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ADC1CC2-4790-4A2F-BBF9-B153712AC793}"/>
              </a:ext>
            </a:extLst>
          </p:cNvPr>
          <p:cNvSpPr/>
          <p:nvPr/>
        </p:nvSpPr>
        <p:spPr>
          <a:xfrm>
            <a:off x="3157002" y="4046657"/>
            <a:ext cx="1734752" cy="2095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1400" b="1" dirty="0">
                <a:solidFill>
                  <a:prstClr val="black"/>
                </a:solidFill>
                <a:latin typeface="Calibri" panose="020F0502020204030204"/>
              </a:rPr>
              <a:t>Product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lang="en-DE" sz="1400" dirty="0" err="1">
                <a:solidFill>
                  <a:prstClr val="black"/>
                </a:solidFill>
                <a:latin typeface="Calibri" panose="020F0502020204030204"/>
              </a:rPr>
              <a:t>randID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lang="en-DE" sz="1400" dirty="0" err="1">
                <a:solidFill>
                  <a:prstClr val="black"/>
                </a:solidFill>
                <a:latin typeface="Calibri" panose="020F0502020204030204"/>
              </a:rPr>
              <a:t>StoreID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lang="en-DE" sz="1400" dirty="0" err="1">
                <a:solidFill>
                  <a:prstClr val="black"/>
                </a:solidFill>
                <a:latin typeface="Calibri" panose="020F0502020204030204"/>
              </a:rPr>
              <a:t>Productname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lang="en-DE" sz="1400" dirty="0" err="1">
                <a:solidFill>
                  <a:prstClr val="black"/>
                </a:solidFill>
                <a:latin typeface="Calibri" panose="020F0502020204030204"/>
              </a:rPr>
              <a:t>ProductStock</a:t>
            </a:r>
            <a:endParaRPr lang="en-DE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-Price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1400" dirty="0">
                <a:solidFill>
                  <a:prstClr val="black"/>
                </a:solidFill>
                <a:latin typeface="Calibri" panose="020F0502020204030204"/>
              </a:rPr>
              <a:t>-Date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F2BD0B0-E1D3-4E9D-B9CC-06D6745D3648}"/>
              </a:ext>
            </a:extLst>
          </p:cNvPr>
          <p:cNvCxnSpPr>
            <a:cxnSpLocks/>
            <a:stCxn id="83" idx="3"/>
            <a:endCxn id="118" idx="1"/>
          </p:cNvCxnSpPr>
          <p:nvPr/>
        </p:nvCxnSpPr>
        <p:spPr>
          <a:xfrm>
            <a:off x="1903670" y="1516079"/>
            <a:ext cx="1253332" cy="35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0718EC6-0F38-4E7A-9128-DD6EE882D996}"/>
              </a:ext>
            </a:extLst>
          </p:cNvPr>
          <p:cNvCxnSpPr>
            <a:cxnSpLocks/>
            <a:stCxn id="6" idx="1"/>
            <a:endCxn id="118" idx="3"/>
          </p:cNvCxnSpPr>
          <p:nvPr/>
        </p:nvCxnSpPr>
        <p:spPr>
          <a:xfrm flipH="1">
            <a:off x="4891754" y="3059880"/>
            <a:ext cx="975031" cy="20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7300C94-41D8-41FD-8D7E-FD2A1607C650}"/>
              </a:ext>
            </a:extLst>
          </p:cNvPr>
          <p:cNvCxnSpPr/>
          <p:nvPr/>
        </p:nvCxnSpPr>
        <p:spPr>
          <a:xfrm>
            <a:off x="3157002" y="4343665"/>
            <a:ext cx="1734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0795550-09CF-440B-85C5-5A691DC381BC}"/>
              </a:ext>
            </a:extLst>
          </p:cNvPr>
          <p:cNvGrpSpPr/>
          <p:nvPr/>
        </p:nvGrpSpPr>
        <p:grpSpPr>
          <a:xfrm>
            <a:off x="381574" y="1021487"/>
            <a:ext cx="1522096" cy="989183"/>
            <a:chOff x="222802" y="101548"/>
            <a:chExt cx="1650664" cy="65639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020273A-FB91-40FC-A36E-E560A92C07B8}"/>
                </a:ext>
              </a:extLst>
            </p:cNvPr>
            <p:cNvSpPr/>
            <p:nvPr/>
          </p:nvSpPr>
          <p:spPr>
            <a:xfrm>
              <a:off x="227545" y="101548"/>
              <a:ext cx="1645921" cy="6563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DE" sz="1400" b="1" dirty="0">
                  <a:solidFill>
                    <a:prstClr val="black"/>
                  </a:solidFill>
                  <a:latin typeface="Calibri" panose="020F0502020204030204"/>
                </a:rPr>
                <a:t>Brands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DE" sz="1400" dirty="0">
                  <a:solidFill>
                    <a:prstClr val="black"/>
                  </a:solidFill>
                  <a:latin typeface="Calibri" panose="020F0502020204030204"/>
                </a:rPr>
                <a:t>-Brand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-Brand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7147DE-CC21-4EAC-96D7-4F867E0DD29B}"/>
                </a:ext>
              </a:extLst>
            </p:cNvPr>
            <p:cNvCxnSpPr/>
            <p:nvPr/>
          </p:nvCxnSpPr>
          <p:spPr>
            <a:xfrm>
              <a:off x="222802" y="338814"/>
              <a:ext cx="16459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A79C44B-7F64-4941-B9B4-B5FD8C8E3FBE}"/>
              </a:ext>
            </a:extLst>
          </p:cNvPr>
          <p:cNvCxnSpPr/>
          <p:nvPr/>
        </p:nvCxnSpPr>
        <p:spPr>
          <a:xfrm>
            <a:off x="291668" y="3529493"/>
            <a:ext cx="169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1C3B5DF-FD49-48EE-A658-C1A9BA6775B1}"/>
              </a:ext>
            </a:extLst>
          </p:cNvPr>
          <p:cNvGrpSpPr/>
          <p:nvPr/>
        </p:nvGrpSpPr>
        <p:grpSpPr>
          <a:xfrm>
            <a:off x="3157002" y="2405127"/>
            <a:ext cx="1963267" cy="1092913"/>
            <a:chOff x="3157002" y="2405129"/>
            <a:chExt cx="1963267" cy="644627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AAE18FA-16D8-4CCC-8089-FE5B76B57A77}"/>
                </a:ext>
              </a:extLst>
            </p:cNvPr>
            <p:cNvSpPr/>
            <p:nvPr/>
          </p:nvSpPr>
          <p:spPr>
            <a:xfrm>
              <a:off x="3157002" y="2405129"/>
              <a:ext cx="1913630" cy="6446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lang="en-DE" sz="1400" b="1" dirty="0" err="1">
                  <a:solidFill>
                    <a:prstClr val="black"/>
                  </a:solidFill>
                  <a:latin typeface="Calibri" panose="020F0502020204030204"/>
                </a:rPr>
                <a:t>ustomer</a:t>
              </a:r>
              <a:r>
                <a:rPr lang="en-DE" sz="1400" b="1" dirty="0">
                  <a:solidFill>
                    <a:prstClr val="black"/>
                  </a:solidFill>
                  <a:latin typeface="Calibri" panose="020F0502020204030204"/>
                </a:rPr>
                <a:t> Categories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lang="en-DE" sz="1400" dirty="0" err="1">
                  <a:solidFill>
                    <a:prstClr val="black"/>
                  </a:solidFill>
                  <a:latin typeface="Calibri" panose="020F0502020204030204"/>
                </a:rPr>
                <a:t>ustomer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lang="en-DE" sz="1400" dirty="0" err="1">
                  <a:solidFill>
                    <a:prstClr val="black"/>
                  </a:solidFill>
                  <a:latin typeface="Calibri" panose="020F0502020204030204"/>
                </a:rPr>
                <a:t>ustomer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DE" sz="1400" dirty="0">
                  <a:solidFill>
                    <a:prstClr val="black"/>
                  </a:solidFill>
                  <a:latin typeface="Calibri" panose="020F0502020204030204"/>
                </a:rPr>
                <a:t>-</a:t>
              </a:r>
              <a:r>
                <a:rPr lang="en-DE" sz="1400" dirty="0" err="1">
                  <a:solidFill>
                    <a:prstClr val="black"/>
                  </a:solidFill>
                  <a:latin typeface="Calibri" panose="020F0502020204030204"/>
                </a:rPr>
                <a:t>MobimeNo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8B5747D-9159-4D1B-A77C-B9391437616A}"/>
                </a:ext>
              </a:extLst>
            </p:cNvPr>
            <p:cNvCxnSpPr/>
            <p:nvPr/>
          </p:nvCxnSpPr>
          <p:spPr>
            <a:xfrm>
              <a:off x="3206639" y="2596118"/>
              <a:ext cx="19136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23AA2DE-EDFA-4DA3-8A8F-E3F395FB18B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508359" y="1555307"/>
            <a:ext cx="533131" cy="6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FB6B9F7-946D-4A42-9F0A-DA4D493A72E4}"/>
              </a:ext>
            </a:extLst>
          </p:cNvPr>
          <p:cNvCxnSpPr>
            <a:cxnSpLocks/>
          </p:cNvCxnSpPr>
          <p:nvPr/>
        </p:nvCxnSpPr>
        <p:spPr>
          <a:xfrm flipV="1">
            <a:off x="6555920" y="4101777"/>
            <a:ext cx="1484737" cy="86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CBD2FAE-F47F-46A4-9446-FF982F5ACE2F}"/>
              </a:ext>
            </a:extLst>
          </p:cNvPr>
          <p:cNvCxnSpPr>
            <a:cxnSpLocks/>
          </p:cNvCxnSpPr>
          <p:nvPr/>
        </p:nvCxnSpPr>
        <p:spPr>
          <a:xfrm flipH="1">
            <a:off x="4902914" y="5536445"/>
            <a:ext cx="823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0201478-A90A-41F0-AD9C-21C66C2D78E6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9683129" y="1417316"/>
            <a:ext cx="6504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6995088-904C-4D2E-B55B-97631E35BD17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9675211" y="2903434"/>
            <a:ext cx="650414" cy="19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E67A11D-A863-4A6A-8309-46802E953BEB}"/>
              </a:ext>
            </a:extLst>
          </p:cNvPr>
          <p:cNvCxnSpPr>
            <a:stCxn id="6" idx="3"/>
          </p:cNvCxnSpPr>
          <p:nvPr/>
        </p:nvCxnSpPr>
        <p:spPr>
          <a:xfrm>
            <a:off x="7508424" y="3059880"/>
            <a:ext cx="531400" cy="69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F9BE19-6703-41AC-ABB8-A8B210961C7A}"/>
              </a:ext>
            </a:extLst>
          </p:cNvPr>
          <p:cNvCxnSpPr/>
          <p:nvPr/>
        </p:nvCxnSpPr>
        <p:spPr>
          <a:xfrm flipH="1">
            <a:off x="5070632" y="2971203"/>
            <a:ext cx="796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43AC6A8-8F95-EC92-F34A-77B4DF412DAF}"/>
              </a:ext>
            </a:extLst>
          </p:cNvPr>
          <p:cNvGrpSpPr/>
          <p:nvPr/>
        </p:nvGrpSpPr>
        <p:grpSpPr>
          <a:xfrm>
            <a:off x="5726585" y="4896938"/>
            <a:ext cx="1922039" cy="929223"/>
            <a:chOff x="414144" y="2902572"/>
            <a:chExt cx="1976864" cy="82789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403C47A-6BF1-F0BF-A8DF-63B2A5B21E03}"/>
                </a:ext>
              </a:extLst>
            </p:cNvPr>
            <p:cNvSpPr/>
            <p:nvPr/>
          </p:nvSpPr>
          <p:spPr>
            <a:xfrm>
              <a:off x="414144" y="2902572"/>
              <a:ext cx="1971388" cy="827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D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ategories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ategories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ategory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83629D2-8765-4889-515B-B02E1FA66710}"/>
                </a:ext>
              </a:extLst>
            </p:cNvPr>
            <p:cNvCxnSpPr/>
            <p:nvPr/>
          </p:nvCxnSpPr>
          <p:spPr>
            <a:xfrm>
              <a:off x="419620" y="3210662"/>
              <a:ext cx="1971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18531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150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Opeyemi Ayanwale</dc:creator>
  <cp:lastModifiedBy>Opeyemi Ayanwale</cp:lastModifiedBy>
  <cp:revision>1</cp:revision>
  <dcterms:created xsi:type="dcterms:W3CDTF">2023-08-06T10:22:15Z</dcterms:created>
  <dcterms:modified xsi:type="dcterms:W3CDTF">2023-08-06T12:04:12Z</dcterms:modified>
</cp:coreProperties>
</file>