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7" r:id="rId6"/>
    <p:sldId id="259" r:id="rId7"/>
    <p:sldId id="260" r:id="rId8"/>
    <p:sldId id="261" r:id="rId9"/>
    <p:sldId id="268" r:id="rId10"/>
    <p:sldId id="264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39CD-D3F1-481E-BCA5-CF516D097D75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0BB-3057-4772-8480-FC99120CE7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49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39CD-D3F1-481E-BCA5-CF516D097D75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0BB-3057-4772-8480-FC99120CE7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92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39CD-D3F1-481E-BCA5-CF516D097D75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0BB-3057-4772-8480-FC99120CE7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94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39CD-D3F1-481E-BCA5-CF516D097D75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0BB-3057-4772-8480-FC99120CE7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15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39CD-D3F1-481E-BCA5-CF516D097D75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0BB-3057-4772-8480-FC99120CE7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21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39CD-D3F1-481E-BCA5-CF516D097D75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0BB-3057-4772-8480-FC99120CE7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56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39CD-D3F1-481E-BCA5-CF516D097D75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0BB-3057-4772-8480-FC99120CE7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01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39CD-D3F1-481E-BCA5-CF516D097D75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0BB-3057-4772-8480-FC99120CE7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0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39CD-D3F1-481E-BCA5-CF516D097D75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0BB-3057-4772-8480-FC99120CE7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0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39CD-D3F1-481E-BCA5-CF516D097D75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0BB-3057-4772-8480-FC99120CE7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71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39CD-D3F1-481E-BCA5-CF516D097D75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0BB-3057-4772-8480-FC99120CE7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45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B39CD-D3F1-481E-BCA5-CF516D097D75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050BB-3057-4772-8480-FC99120CE7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70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Kaggle.com/uciml/pima-Indians-diabetes-database/kerne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4872"/>
            <a:ext cx="9144000" cy="2387600"/>
          </a:xfrm>
        </p:spPr>
        <p:txBody>
          <a:bodyPr>
            <a:normAutofit/>
          </a:bodyPr>
          <a:lstStyle/>
          <a:p>
            <a:r>
              <a:rPr lang="en-GB" sz="8000" dirty="0">
                <a:solidFill>
                  <a:srgbClr val="C00000"/>
                </a:solidFill>
                <a:latin typeface="Minion Pro" panose="02040503050306020203" pitchFamily="18" charset="0"/>
              </a:rPr>
              <a:t>DIABETES PREDICTION</a:t>
            </a:r>
            <a:endParaRPr lang="en-GB" sz="5300" dirty="0">
              <a:solidFill>
                <a:srgbClr val="C00000"/>
              </a:solidFill>
              <a:latin typeface="Minion Pro" panose="020405030503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73236"/>
            <a:ext cx="9144000" cy="1184564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C00000"/>
                </a:solidFill>
                <a:latin typeface="Minion Pro" panose="02040503050306020203" pitchFamily="18" charset="0"/>
              </a:rPr>
              <a:t>USING LOGISTIC </a:t>
            </a:r>
            <a:r>
              <a:rPr lang="en-GB" sz="3200" dirty="0" smtClean="0">
                <a:solidFill>
                  <a:srgbClr val="C00000"/>
                </a:solidFill>
                <a:latin typeface="Minion Pro" panose="02040503050306020203" pitchFamily="18" charset="0"/>
              </a:rPr>
              <a:t>REGRESSION</a:t>
            </a:r>
          </a:p>
          <a:p>
            <a:r>
              <a:rPr lang="en-GB" sz="3200" dirty="0" smtClean="0">
                <a:solidFill>
                  <a:srgbClr val="C00000"/>
                </a:solidFill>
                <a:latin typeface="Minion Pro" panose="02040503050306020203" pitchFamily="18" charset="0"/>
              </a:rPr>
              <a:t>By Group 4</a:t>
            </a:r>
            <a:endParaRPr lang="en-GB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685903" y="5869459"/>
            <a:ext cx="423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2" action="ppaction://hlinkfile"/>
              </a:rPr>
              <a:t>Kaggle.com/</a:t>
            </a:r>
            <a:r>
              <a:rPr lang="en-GB" dirty="0" err="1" smtClean="0">
                <a:hlinkClick r:id="rId2" action="ppaction://hlinkfile"/>
              </a:rPr>
              <a:t>uciml</a:t>
            </a:r>
            <a:r>
              <a:rPr lang="en-GB" dirty="0" smtClean="0">
                <a:hlinkClick r:id="rId2" action="ppaction://hlinkfile"/>
              </a:rPr>
              <a:t>/pima-Indians-diabetes-database/kernel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675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12" y="1356756"/>
            <a:ext cx="9297397" cy="421124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9583387" y="529172"/>
            <a:ext cx="35626" cy="5866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725891" y="2066307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 – Diabetic Patient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725891" y="3740727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 – No Diabetics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281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13808" y="579460"/>
            <a:ext cx="85502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dirty="0">
                <a:solidFill>
                  <a:srgbClr val="C00000"/>
                </a:solidFill>
                <a:latin typeface="Minion Pro"/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55179" y="1781299"/>
            <a:ext cx="54270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Glucose level and BMI have significant influence on the model</a:t>
            </a:r>
          </a:p>
          <a:p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Blood pressure and Insulin has a negative influence on the prediction, i.e. higher blood pressure is correlated with a person not being diabetic.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" y="1586662"/>
            <a:ext cx="6472051" cy="431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55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3809E6-4776-451B-8136-4101BE91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1509" y="6987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                       	</a:t>
            </a:r>
            <a:r>
              <a:rPr lang="en-US" sz="6000" dirty="0">
                <a:solidFill>
                  <a:srgbClr val="C00000"/>
                </a:solidFill>
                <a:latin typeface="Minion Pro" panose="02040503050306020203"/>
              </a:rPr>
              <a:t>Recommendations</a:t>
            </a:r>
            <a:endParaRPr lang="x-none" sz="6000" dirty="0">
              <a:solidFill>
                <a:srgbClr val="C00000"/>
              </a:solidFill>
              <a:latin typeface="Minion Pro" panose="02040503050306020203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C66BEC-8FF8-414C-9CEA-060B00C9A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8995"/>
            <a:ext cx="10515600" cy="37179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 Regular fitness exercise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 Good level of nutrition in the right proportion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 Lots of water intake for a balanced Body Mass Index(BMI) and minimal weight gain</a:t>
            </a:r>
          </a:p>
        </p:txBody>
      </p:sp>
    </p:spTree>
    <p:extLst>
      <p:ext uri="{BB962C8B-B14F-4D97-AF65-F5344CB8AC3E}">
        <p14:creationId xmlns:p14="http://schemas.microsoft.com/office/powerpoint/2010/main" val="61385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D30600-AE33-47F9-84C6-E4FA6AB9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7" y="9953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8000" dirty="0">
                <a:solidFill>
                  <a:srgbClr val="C00000"/>
                </a:solidFill>
                <a:latin typeface="Minion Pro" panose="02040503050306020203"/>
              </a:rPr>
              <a:t>Problem Statement</a:t>
            </a:r>
            <a:endParaRPr lang="x-none" sz="8000" dirty="0">
              <a:solidFill>
                <a:srgbClr val="C00000"/>
              </a:solidFill>
              <a:latin typeface="Minion Pro" panose="02040503050306020203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074E2A-8A91-409D-8715-3B875C9A0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018" y="250666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 </a:t>
            </a:r>
            <a:r>
              <a:rPr lang="en-US" sz="4000" dirty="0" smtClean="0"/>
              <a:t>The death rate of women was high this year due to late diagnosis of diabetes by the women. </a:t>
            </a:r>
            <a:endParaRPr lang="en-US" sz="4000" dirty="0"/>
          </a:p>
          <a:p>
            <a:pPr>
              <a:buFont typeface="Wingdings" panose="05000000000000000000" pitchFamily="2" charset="2"/>
              <a:buChar char="Ø"/>
            </a:pPr>
            <a:endParaRPr lang="en-US" sz="4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This project is to ensure they know early and start medications.</a:t>
            </a:r>
            <a:endParaRPr lang="en-US" sz="4000" dirty="0" smtClean="0"/>
          </a:p>
          <a:p>
            <a:pPr>
              <a:buFont typeface="Wingdings" panose="05000000000000000000" pitchFamily="2" charset="2"/>
              <a:buChar char="Ø"/>
            </a:pPr>
            <a:endParaRPr lang="x-none" sz="4000" dirty="0"/>
          </a:p>
        </p:txBody>
      </p:sp>
    </p:spTree>
    <p:extLst>
      <p:ext uri="{BB962C8B-B14F-4D97-AF65-F5344CB8AC3E}">
        <p14:creationId xmlns:p14="http://schemas.microsoft.com/office/powerpoint/2010/main" val="181836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5661" y="1330035"/>
            <a:ext cx="94646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  The objective of this project is to predict whether or not a patient has diabetes, based on certain diagnostic measurements included in the dataset. </a:t>
            </a:r>
          </a:p>
          <a:p>
            <a:r>
              <a:rPr lang="en-GB" sz="3600" dirty="0"/>
              <a:t>    </a:t>
            </a:r>
          </a:p>
          <a:p>
            <a:r>
              <a:rPr lang="en-GB" sz="3600" dirty="0"/>
              <a:t>  All patients are females and are at least 21 years old of Pima Indian heritage.</a:t>
            </a:r>
          </a:p>
        </p:txBody>
      </p:sp>
    </p:spTree>
    <p:extLst>
      <p:ext uri="{BB962C8B-B14F-4D97-AF65-F5344CB8AC3E}">
        <p14:creationId xmlns:p14="http://schemas.microsoft.com/office/powerpoint/2010/main" val="324466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7540" y="878774"/>
            <a:ext cx="90252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datasets consists of several medical predictor variables and one target variable −Outcome. Predictor variables includes the number of pregnancies the patient has had, their BMI, insulin level, age, and so 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46" y="2956956"/>
            <a:ext cx="10775906" cy="249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5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F5A63D2-6D9B-4812-8CBF-B572C14B7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550" y="1313998"/>
            <a:ext cx="7300900" cy="466045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20640" y="480060"/>
            <a:ext cx="5349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Age Distribution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7197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9459" y="5362341"/>
            <a:ext cx="27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Outcome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-1398238" y="2505694"/>
            <a:ext cx="415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Number of Females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2623" y="612178"/>
            <a:ext cx="81322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Bar Chart showing Diabetic patients and Non Diabetic Patients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10" y="2136353"/>
            <a:ext cx="5639626" cy="29514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277" y="1826714"/>
            <a:ext cx="4890614" cy="33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7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8620"/>
            <a:ext cx="6473244" cy="41207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06928" y="510777"/>
            <a:ext cx="820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Charts showing the level of importance of the diagnostic measurements (Variables)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919" y="2001123"/>
            <a:ext cx="5594347" cy="499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9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0" y="1967960"/>
            <a:ext cx="10058400" cy="41984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59429" y="617517"/>
            <a:ext cx="8395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Bar chart showing the relationship between Models, Accuracy and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48284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10" y="1309447"/>
            <a:ext cx="9273140" cy="402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244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Minion Pro</vt:lpstr>
      <vt:lpstr>Wingdings</vt:lpstr>
      <vt:lpstr>Office Theme</vt:lpstr>
      <vt:lpstr>DIABETES PREDICTION</vt:lpstr>
      <vt:lpstr> 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Recommendations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</dc:title>
  <dc:creator>Opeyemi Osakuade</dc:creator>
  <cp:lastModifiedBy>Opeyemi Osakuade</cp:lastModifiedBy>
  <cp:revision>25</cp:revision>
  <dcterms:created xsi:type="dcterms:W3CDTF">2019-12-12T10:17:52Z</dcterms:created>
  <dcterms:modified xsi:type="dcterms:W3CDTF">2019-12-13T12:05:15Z</dcterms:modified>
</cp:coreProperties>
</file>