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15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50B1-0E17-4B99-9690-972FD610A1D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5CE6-01FD-4998-BE2D-3FB7C1C4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jakevdp.github.io/PythonDataScienceHandbook/05.08-random-forests.html" TargetMode="External"/><Relationship Id="rId3" Type="http://schemas.openxmlformats.org/officeDocument/2006/relationships/hyperlink" Target="https://wwwn.cdc.gov/Nchs/Nhanes/Default.aspx" TargetMode="External"/><Relationship Id="rId7" Type="http://schemas.openxmlformats.org/officeDocument/2006/relationships/hyperlink" Target="https://towardsdatascience.com/random-forest-in-python-24d0893d51c0" TargetMode="External"/><Relationship Id="rId2" Type="http://schemas.openxmlformats.org/officeDocument/2006/relationships/hyperlink" Target="https://www.kaggle.com/cdc/national-health-and-nutrition-examination-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hjhuney/implementing-a-random-forest-classification-model-in-python-583891c99652" TargetMode="External"/><Relationship Id="rId5" Type="http://schemas.openxmlformats.org/officeDocument/2006/relationships/hyperlink" Target="https://stackabuse.com/random-forest-algorithm-with-python-and-scikit-learn/" TargetMode="External"/><Relationship Id="rId10" Type="http://schemas.openxmlformats.org/officeDocument/2006/relationships/hyperlink" Target="https://www.kdnuggets.com/2019/01/random-forests-explained-intuitively.html" TargetMode="External"/><Relationship Id="rId4" Type="http://schemas.openxmlformats.org/officeDocument/2006/relationships/hyperlink" Target="https://data.world/uci/heart-disease" TargetMode="External"/><Relationship Id="rId9" Type="http://schemas.openxmlformats.org/officeDocument/2006/relationships/hyperlink" Target="http://blog.citizennet.com/blog/2012/11/10/random-forests-ensembles-and-performance-metr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lammavarghese.files.wordpress.com/2014/06/human-heart-external-view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Random Forest Classifier?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6" y="2275781"/>
            <a:ext cx="5181600" cy="3451026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416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 of individual and independent decision trees (aka the “forest”)</a:t>
            </a:r>
          </a:p>
          <a:p>
            <a:endParaRPr lang="en-US" dirty="0" smtClean="0"/>
          </a:p>
          <a:p>
            <a:r>
              <a:rPr lang="en-US" dirty="0" smtClean="0"/>
              <a:t>For a given object, each tree in the forest independently classifies the object</a:t>
            </a:r>
          </a:p>
          <a:p>
            <a:endParaRPr lang="en-US" dirty="0" smtClean="0"/>
          </a:p>
          <a:p>
            <a:r>
              <a:rPr lang="en-US" dirty="0" smtClean="0"/>
              <a:t>Final classification of the object is the majority vote from the forest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189" y="5727467"/>
            <a:ext cx="36311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https://www.maiafinancial.com.au/wp-content/uploads/2016/09/iStock-506856658-resize-2mb-1024x682.jpg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414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Random Forest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4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Pros:	</a:t>
            </a:r>
          </a:p>
          <a:p>
            <a:pPr lvl="1"/>
            <a:r>
              <a:rPr lang="en-US" smtClean="0"/>
              <a:t>Binary-decision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Non-parametric: can use on data where true incidence or distribution of the variables is unknown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data with both categorical and numerical data (binary and continuous data)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Versus a Single Decision Tree</a:t>
            </a:r>
          </a:p>
          <a:p>
            <a:pPr lvl="2"/>
            <a:r>
              <a:rPr lang="en-US" dirty="0" smtClean="0"/>
              <a:t>Reduces risk of model overfitting</a:t>
            </a:r>
          </a:p>
          <a:p>
            <a:pPr lvl="2"/>
            <a:r>
              <a:rPr lang="en-US" dirty="0" smtClean="0"/>
              <a:t>More stable/robust—better able to handle dataset variation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Depending on complexity of dataset, algorithm can be computationally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Danielle’s 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Datasets obtained from:</a:t>
            </a:r>
          </a:p>
          <a:p>
            <a:pPr lvl="1"/>
            <a:r>
              <a:rPr lang="en-US" dirty="0" smtClean="0"/>
              <a:t>2013-2014 NHANES</a:t>
            </a:r>
          </a:p>
          <a:p>
            <a:pPr lvl="2"/>
            <a:r>
              <a:rPr lang="en-US" u="sng" dirty="0">
                <a:hlinkClick r:id="rId2"/>
              </a:rPr>
              <a:t>https://www.kaggle.com/cdc/national-health-and-nutrition-examination-survey</a:t>
            </a:r>
            <a:endParaRPr lang="en-US" b="0" dirty="0" smtClean="0">
              <a:effectLst/>
            </a:endParaRPr>
          </a:p>
          <a:p>
            <a:pPr lvl="2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wwwn.cdc.gov/Nchs/Nhanes/Default.aspx</a:t>
            </a:r>
            <a:endParaRPr lang="en-US" u="sng" dirty="0" smtClean="0"/>
          </a:p>
          <a:p>
            <a:pPr lvl="2"/>
            <a:endParaRPr lang="en-US" b="0" u="sng" dirty="0">
              <a:effectLst/>
            </a:endParaRPr>
          </a:p>
          <a:p>
            <a:pPr lvl="1"/>
            <a:r>
              <a:rPr lang="en-US" dirty="0" smtClean="0"/>
              <a:t>UCI Data</a:t>
            </a:r>
          </a:p>
          <a:p>
            <a:pPr lvl="2"/>
            <a:r>
              <a:rPr lang="en-US" dirty="0" smtClean="0">
                <a:hlinkClick r:id="rId4"/>
              </a:rPr>
              <a:t>https://data.world/uci/heart-disease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Random Forest algorithm description and tutorials</a:t>
            </a:r>
          </a:p>
          <a:p>
            <a:pPr lvl="1"/>
            <a:r>
              <a:rPr lang="en-US" dirty="0" smtClean="0">
                <a:hlinkClick r:id="rId5"/>
              </a:rPr>
              <a:t>https://stackabuse.com/random-forest-algorithm-with-python-and-scikit-learn/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https://medium.com/@hjhuney/implementing-a-random-forest-classification-model-in-python-583891c99652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https://towardsdatascience.com/random-forest-in-python-24d0893d51c0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https://jakevdp.github.io/PythonDataScienceHandbook/05.08-random-forests.html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http://blog.citizennet.com/blog/2012/11/10/random-forests-ensembles-and-performance-metrics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https://www.kdnuggets.com/2019/01/random-forests-explained-intuitively.html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809625"/>
            <a:ext cx="5238750" cy="523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9387" y="6048375"/>
            <a:ext cx="847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https://leelammavarghese.files.wordpress.com/2014/06/human-heart-external-view.jpg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9931"/>
            <a:ext cx="12192000" cy="914400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30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https://www.joshgitalis.com/wp-content/uploads/2013/01/Cardiovascular_System.jpg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a Random Forest Classifier?</vt:lpstr>
      <vt:lpstr>Why Use a Random Forest Classifier?</vt:lpstr>
      <vt:lpstr>Danielle’s References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12</cp:revision>
  <dcterms:created xsi:type="dcterms:W3CDTF">2019-07-11T18:24:50Z</dcterms:created>
  <dcterms:modified xsi:type="dcterms:W3CDTF">2019-07-11T21:18:04Z</dcterms:modified>
</cp:coreProperties>
</file>