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57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01D0-9751-4D54-A6EB-8B5D5E0CC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AF152-77CF-40D8-BBC4-A8EEA4E33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742B2-DCA8-45FA-B4CE-F772A8D9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CBEC8-20EE-47F6-9877-96941C22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ECC20-325B-4B09-B77C-2065E556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6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CEC2-9B22-4ECC-A314-9D6A7D45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62DB8-D62E-4504-8D58-B2EEA8E6C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9039C-3341-4BA1-A893-94F452D1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F9C8F-7130-46D0-9E63-94705C0E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FF200-DC4B-44A9-894A-F3DCE672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0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9A740-C986-4E58-BC99-A41AA60B4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81F59-BE5C-42FE-B165-5EC447C27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3477E-EC2F-4CE1-BE3C-004B55538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AE18C-2844-4FFD-931F-C5F7287C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A83FB-E6B1-4704-842A-F99F53AA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8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4FDFA-D891-445B-B992-A0E5E43C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51883-022D-4ABF-B10E-37172AD01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50652-0F9E-44F1-9028-5DC51137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5D37-6234-48F3-B4E7-9DCFE9C7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8286A-E33E-4DB5-83D8-C1146FD2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7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3779-6D1D-4A0C-BC62-4478166A1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98C33-C03C-4AF6-A366-BC5B7B652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5BB10-D809-47E3-9F49-D348825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B2B5F-220E-4BA0-8153-050A3475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77A1A-5ED5-4D96-B4FA-A0D75C2D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0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6450-8C74-4904-B38C-D0AE3F2A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3B377-1198-406C-8FC6-3D6569110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1521C-67EF-42FF-8995-5EF7BA1BE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C1B41-E786-4E03-8AEB-F62B2BFC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0696C-94BA-4872-8AB0-D723EC88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2D777-D8F8-4C52-82C8-79689D14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0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9D92-9C34-4493-81C3-6B8723201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D1911-05CA-4065-801A-97EDA19B8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0359C-9DCC-42B5-A874-8E655C8CC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1F4147-4879-417A-A606-AF7339A26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84D50-96A6-424A-8369-E7C87B7E9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6AC73-D66E-4BCE-B049-EF864408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8AC4A-91DF-4ECD-9156-A5DDAC598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9DB0F5-E8D5-4CF4-B819-2CC3E98D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0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B235-42D0-4C38-AE30-2AD816F4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9B5F38-50EE-478A-BCDB-90567EAE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349BB-FC5C-409C-8B2A-BEF65D92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DC399-EB2D-4F66-AD01-BB1B68ED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7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DEF1B-886A-4141-9C44-141F56AE3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5834C-9720-4818-A15F-66191045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29473-ED23-4FC5-8219-71C374B2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3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4180-2E72-4711-91C4-2F6CCC5F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4A863-DDBC-4EC0-97C3-BE7B9CF15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31A7D-6FB8-4AE4-9BE8-71802B1AA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89083-70D7-4C1F-B39C-624B336B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02985-3228-4A10-B64D-D000B7F0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3DAAB-085A-41E4-B743-B96E2063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3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56FE-025E-4DF5-BAE4-5C79F34A0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F0B0B-9BBB-445D-93D3-00C011218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11F41-040C-4406-AC03-64C97A1DC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8A987-4C80-4136-9BBC-77DC7041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B48ED-C765-4629-AD68-8400E483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BC9BB-F7FB-4C27-90BD-AEA447AE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0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86E84-9573-4F81-AC85-38F28E4E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40334-FD73-4AFA-A819-61227A223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82CAD-66D2-42A5-B865-D1529A563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30682-8FDD-48D5-9999-7CA03B4A384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876E1-4887-4C97-B04C-92CBF5202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5A3FD-F1F5-4609-B780-4B136BB8E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5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ciml/caravan-insurance-challen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B480-7C83-4C8B-9612-CC216D9FE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1: Data Exploration on Caravan Insurance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79E11-33B2-479E-9584-073587D16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7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421B-0FB7-4146-8A3E-03FC315E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Needle in a Haystack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780DF-6A72-4AB8-AB9C-B0B3BF155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this project</a:t>
            </a:r>
          </a:p>
          <a:p>
            <a:pPr lvl="1"/>
            <a:r>
              <a:rPr lang="en-US" dirty="0"/>
              <a:t>Seeking potential buyers of Caravan Insurance</a:t>
            </a:r>
          </a:p>
          <a:p>
            <a:pPr lvl="1"/>
            <a:r>
              <a:rPr lang="en-US" dirty="0"/>
              <a:t>Who and why they may be at least interested</a:t>
            </a:r>
          </a:p>
        </p:txBody>
      </p:sp>
    </p:spTree>
    <p:extLst>
      <p:ext uri="{BB962C8B-B14F-4D97-AF65-F5344CB8AC3E}">
        <p14:creationId xmlns:p14="http://schemas.microsoft.com/office/powerpoint/2010/main" val="338062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9F10-C85D-4F5E-B950-E990C4AD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2B931-4B00-45FA-92C7-BD8061D10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https://www.kaggle.com/uciml/caravan-insurance-challenge</a:t>
            </a:r>
            <a:endParaRPr lang="en-US" dirty="0"/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85 Variable</a:t>
            </a:r>
          </a:p>
          <a:p>
            <a:pPr lvl="1"/>
            <a:r>
              <a:rPr lang="en-US" dirty="0"/>
              <a:t>Categorical Variables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0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AC27-19DA-4C73-92CC-3A834B49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7E4C6-7460-4A1F-8F4B-B29AE8A76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988"/>
            <a:ext cx="10515600" cy="4351338"/>
          </a:xfrm>
        </p:spPr>
        <p:txBody>
          <a:bodyPr/>
          <a:lstStyle/>
          <a:p>
            <a:endParaRPr lang="en-US" b="0" dirty="0">
              <a:effectLst/>
            </a:endParaRPr>
          </a:p>
          <a:p>
            <a:pPr lvl="1" fontAlgn="base"/>
            <a:r>
              <a:rPr lang="en-US" dirty="0"/>
              <a:t>Pair Plot</a:t>
            </a:r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34E1CD2-719A-4054-91F3-74008BFAA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13" y="2476213"/>
            <a:ext cx="4212266" cy="361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1B7198-B013-4D66-94B6-62214859F5ED}"/>
              </a:ext>
            </a:extLst>
          </p:cNvPr>
          <p:cNvSpPr txBox="1"/>
          <p:nvPr/>
        </p:nvSpPr>
        <p:spPr>
          <a:xfrm>
            <a:off x="6376252" y="1828874"/>
            <a:ext cx="5615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 pair plot shows how 1 variable may or may not correlate with the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When a variable paired with itself, the histogram is produced instead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The plot is showing groupings with observations with target variable = 0, in blue, or target variable = 1, in orange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3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48FF-D6D8-4B19-9EB2-3AAADF02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ABCE3-3531-4527-8211-846164496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359E867-D635-4EFA-9268-51EDFBC6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92891"/>
            <a:ext cx="59436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F9CB94-BF9E-492A-92E0-9CA5EBD3EF97}"/>
              </a:ext>
            </a:extLst>
          </p:cNvPr>
          <p:cNvSpPr txBox="1"/>
          <p:nvPr/>
        </p:nvSpPr>
        <p:spPr>
          <a:xfrm>
            <a:off x="6965140" y="2595915"/>
            <a:ext cx="4449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Exploring data with histograms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 closer by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Trying to see if visually there’s a noticeable difference those who have Caravan Insurance to those who don’t</a:t>
            </a:r>
          </a:p>
        </p:txBody>
      </p:sp>
    </p:spTree>
    <p:extLst>
      <p:ext uri="{BB962C8B-B14F-4D97-AF65-F5344CB8AC3E}">
        <p14:creationId xmlns:p14="http://schemas.microsoft.com/office/powerpoint/2010/main" val="177030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83A0-040E-4B70-A0E3-909474D7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0882A-AA4E-4B48-BFD3-44C345847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Plot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FAD4F83-9509-4F63-95B3-340E97944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29" y="2552636"/>
            <a:ext cx="59436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A5787C-DDE3-4FB5-8B6B-6940C655B992}"/>
              </a:ext>
            </a:extLst>
          </p:cNvPr>
          <p:cNvSpPr txBox="1"/>
          <p:nvPr/>
        </p:nvSpPr>
        <p:spPr>
          <a:xfrm>
            <a:off x="7131093" y="2258384"/>
            <a:ext cx="4160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Another perspective to explore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at the mean proportion to see if there’s a difference by class within a given variable</a:t>
            </a:r>
          </a:p>
        </p:txBody>
      </p:sp>
    </p:spTree>
    <p:extLst>
      <p:ext uri="{BB962C8B-B14F-4D97-AF65-F5344CB8AC3E}">
        <p14:creationId xmlns:p14="http://schemas.microsoft.com/office/powerpoint/2010/main" val="293059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148C3-EF4A-46FF-A9C1-5F9458C6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E26D3-B4C2-48CF-927B-A4495CE07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>
              <a:effectLst/>
            </a:endParaRPr>
          </a:p>
          <a:p>
            <a:pPr lvl="1" fontAlgn="base"/>
            <a:r>
              <a:rPr lang="en-US" dirty="0"/>
              <a:t>Chi Square test</a:t>
            </a:r>
          </a:p>
          <a:p>
            <a:pPr lvl="2" fontAlgn="base"/>
            <a:r>
              <a:rPr lang="en-US" dirty="0"/>
              <a:t>Infer whether a variable has its mean estimate different from the overall mean</a:t>
            </a:r>
          </a:p>
          <a:p>
            <a:pPr lvl="1" fontAlgn="base"/>
            <a:r>
              <a:rPr lang="en-US" dirty="0"/>
              <a:t>Bootstrap</a:t>
            </a:r>
          </a:p>
          <a:p>
            <a:pPr lvl="2" fontAlgn="base"/>
            <a:r>
              <a:rPr lang="en-US" dirty="0"/>
              <a:t>Simulate the data and graphically represent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2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186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Capstone 1: Data Exploration on Caravan Insurance</vt:lpstr>
      <vt:lpstr>Needle in a Haystack</vt:lpstr>
      <vt:lpstr>Data</vt:lpstr>
      <vt:lpstr>EDA</vt:lpstr>
      <vt:lpstr>EDA</vt:lpstr>
      <vt:lpstr>EDA</vt:lpstr>
      <vt:lpstr>Statistical Inference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1: Data Exploration on Caravan Insurance</dc:title>
  <dc:creator>Lawrence Chiang</dc:creator>
  <cp:lastModifiedBy>Lawrence Chiang</cp:lastModifiedBy>
  <cp:revision>10</cp:revision>
  <dcterms:created xsi:type="dcterms:W3CDTF">2020-07-09T03:31:56Z</dcterms:created>
  <dcterms:modified xsi:type="dcterms:W3CDTF">2020-07-21T03:00:19Z</dcterms:modified>
</cp:coreProperties>
</file>