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1D0-9751-4D54-A6EB-8B5D5E0C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F152-77CF-40D8-BBC4-A8EEA4E3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42B2-DCA8-45FA-B4CE-F772A8D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BEC8-20EE-47F6-9877-96941C2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CC20-325B-4B09-B77C-2065E55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EC2-9B22-4ECC-A314-9D6A7D4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2DB8-D62E-4504-8D58-B2EEA8E6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39C-3341-4BA1-A893-94F452D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9C8F-7130-46D0-9E63-94705C0E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F200-DC4B-44A9-894A-F3DCE67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9A740-C986-4E58-BC99-A41AA60B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1F59-BE5C-42FE-B165-5EC447C2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477E-EC2F-4CE1-BE3C-004B555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E18C-2844-4FFD-931F-C5F7287C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3FB-E6B1-4704-842A-F99F53A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FDFA-D891-445B-B992-A0E5E43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1883-022D-4ABF-B10E-37172AD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0652-0F9E-44F1-9028-5DC5113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5D37-6234-48F3-B4E7-9DCFE9C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286A-E33E-4DB5-83D8-C1146FD2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779-6D1D-4A0C-BC62-4478166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8C33-C03C-4AF6-A366-BC5B7B65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B10-D809-47E3-9F49-D348825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B5F-220E-4BA0-8153-050A347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7A1A-5ED5-4D96-B4FA-A0D75C2D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450-8C74-4904-B38C-D0AE3F2A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B377-1198-406C-8FC6-3D656911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521C-67EF-42FF-8995-5EF7BA1B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1B41-E786-4E03-8AEB-F62B2BFC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696C-94BA-4872-8AB0-D723EC8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D777-D8F8-4C52-82C8-79689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9D92-9C34-4493-81C3-6B87232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1911-05CA-4065-801A-97EDA19B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359C-9DCC-42B5-A874-8E655C8C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F4147-4879-417A-A606-AF7339A2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4D50-96A6-424A-8369-E7C87B7E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AC73-D66E-4BCE-B049-EF86440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AC4A-91DF-4ECD-9156-A5DDAC59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B0F5-E8D5-4CF4-B819-2CC3E98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B235-42D0-4C38-AE30-2AD816F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B5F38-50EE-478A-BCDB-90567EA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49BB-FC5C-409C-8B2A-BEF65D9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DC399-EB2D-4F66-AD01-BB1B68ED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DEF1B-886A-4141-9C44-141F56AE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834C-9720-4818-A15F-6619104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9473-ED23-4FC5-8219-71C374B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180-2E72-4711-91C4-2F6CCC5F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863-DDBC-4EC0-97C3-BE7B9CF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A7D-6FB8-4AE4-9BE8-71802B1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9083-70D7-4C1F-B39C-624B336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2985-3228-4A10-B64D-D000B7F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DAAB-085A-41E4-B743-B96E206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6FE-025E-4DF5-BAE4-5C79F34A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0B0B-9BBB-445D-93D3-00C01121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1F41-040C-4406-AC03-64C97A1D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A987-4C80-4136-9BBC-77DC7041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48ED-C765-4629-AD68-8400E4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C9BB-F7FB-4C27-90BD-AEA447AE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6E84-9573-4F81-AC85-38F28E4E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334-FD73-4AFA-A819-61227A22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2CAD-66D2-42A5-B865-D1529A56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0682-8FDD-48D5-9999-7CA03B4A384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76E1-4887-4C97-B04C-92CBF520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3FD-F1F5-4609-B780-4B136BB8E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caravan-insurance-challen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480-7C83-4C8B-9612-CC216D9F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Data Exploration on Caravan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9E11-33B2-479E-9584-073587D1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F10-C85D-4F5E-B950-E990C4A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931-4B00-45FA-92C7-BD8061D1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>
                <a:hlinkClick r:id="rId2"/>
              </a:rPr>
              <a:t>https://www.kaggle.com/uciml/caravan-insurance-challenge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C27-19DA-4C73-92CC-3A834B4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E4C6-7460-4A1F-8F4B-B29AE8A7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988"/>
            <a:ext cx="10515600" cy="4351338"/>
          </a:xfrm>
        </p:spPr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Pair Plot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4E1CD2-719A-4054-91F3-74008BF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" y="2476213"/>
            <a:ext cx="4212266" cy="36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8FF-D6D8-4B19-9EB2-3AAADF0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BCE3-3531-4527-8211-846164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59E867-D635-4EFA-9268-51EDFBC6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89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0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3A0-040E-4B70-A0E3-909474D7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82A-AA4E-4B48-BFD3-44C3458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AD4F83-9509-4F63-95B3-340E9794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11487"/>
            <a:ext cx="5943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9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8C3-EF4A-46FF-A9C1-5F9458C6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6D3-B4C2-48CF-927B-A4495CE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Chi Square test</a:t>
            </a:r>
          </a:p>
          <a:p>
            <a:pPr lvl="1" fontAlgn="base"/>
            <a:r>
              <a:rPr lang="en-US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1: Data Exploration on Caravan Insurance</vt:lpstr>
      <vt:lpstr>Data</vt:lpstr>
      <vt:lpstr>EDA</vt:lpstr>
      <vt:lpstr>EDA</vt:lpstr>
      <vt:lpstr>EDA</vt:lpstr>
      <vt:lpstr>Statistical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Data Exploration on Caravan Insurance</dc:title>
  <dc:creator>Lawrence Chiang</dc:creator>
  <cp:lastModifiedBy>Lawrence Chiang</cp:lastModifiedBy>
  <cp:revision>4</cp:revision>
  <dcterms:created xsi:type="dcterms:W3CDTF">2020-07-09T03:31:56Z</dcterms:created>
  <dcterms:modified xsi:type="dcterms:W3CDTF">2020-07-16T01:49:40Z</dcterms:modified>
</cp:coreProperties>
</file>