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>
        <p:scale>
          <a:sx n="84" d="100"/>
          <a:sy n="84" d="100"/>
        </p:scale>
        <p:origin x="9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1285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7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2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8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2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5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0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2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5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79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ounakbanik/the-movies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891E3-8309-4199-9CEE-9768D349C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/>
              <a:t>Introduction to movie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67D9C-3270-4BCA-B4D7-E5E098263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E61E976C-2FCA-46BB-996B-8A2D74CE0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17" r="37174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22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0C17-FC11-4C4C-AC91-53FAE230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A369A-B024-4315-97B3-56009D5B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Surprise Package</a:t>
            </a:r>
          </a:p>
          <a:p>
            <a:r>
              <a:rPr lang="en-US" dirty="0"/>
              <a:t>Using other users rating to predict the rating of target user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47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C138-5F1E-4057-9DAA-EBD7DC63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726CB-7132-42A7-9D44-DFEB365B7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Content-base filtering first then apply collaborative filtering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ED640-A0B0-425D-97C9-6D5BEACC42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8760" y="2485072"/>
            <a:ext cx="6972300" cy="34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56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5B0C-4145-45E5-BC18-3341C878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71C7E-BFFD-4F9E-85E8-7AEF4C7F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675" y="1767840"/>
            <a:ext cx="10026650" cy="3978275"/>
          </a:xfrm>
        </p:spPr>
        <p:txBody>
          <a:bodyPr/>
          <a:lstStyle/>
          <a:p>
            <a:r>
              <a:rPr lang="en-US" dirty="0"/>
              <a:t>Precision at K</a:t>
            </a:r>
          </a:p>
          <a:p>
            <a:pPr lvl="1"/>
            <a:r>
              <a:rPr lang="en-US" dirty="0"/>
              <a:t>A method to see at threshold rating K, arbitrarily set, that how many items the system rated at least K or higher for a user</a:t>
            </a:r>
          </a:p>
          <a:p>
            <a:pPr lvl="1"/>
            <a:r>
              <a:rPr lang="en-US" dirty="0"/>
              <a:t>SVD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21713-3B8C-485E-B92C-70F18374DA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69820" y="3204210"/>
            <a:ext cx="5943600" cy="248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43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847A-3160-4291-8411-5A21BB26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1C48-406F-41B6-959A-3B36CC8D6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 At K for Baseline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ADEEB-4B7F-48E4-A945-F4AD8A310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42" y="2455060"/>
            <a:ext cx="5944115" cy="23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30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3542-F091-49B7-9910-A105DEBCD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7F52-1FE0-4C94-A0C4-972841A17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Pre-grouping users with similar rating patterns for Collaborative filtering</a:t>
            </a:r>
          </a:p>
          <a:p>
            <a:r>
              <a:rPr lang="en-US" dirty="0"/>
              <a:t>Better computer hardware to use more of the data</a:t>
            </a:r>
          </a:p>
          <a:p>
            <a:r>
              <a:rPr lang="en-US" dirty="0"/>
              <a:t>Tree based model?</a:t>
            </a:r>
          </a:p>
        </p:txBody>
      </p:sp>
    </p:spTree>
    <p:extLst>
      <p:ext uri="{BB962C8B-B14F-4D97-AF65-F5344CB8AC3E}">
        <p14:creationId xmlns:p14="http://schemas.microsoft.com/office/powerpoint/2010/main" val="273720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7215-6417-4762-94A1-CDBE1CA2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236E0-3C27-4229-B9AA-5A85CC47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Everyone’s preference of movie is different</a:t>
            </a:r>
          </a:p>
          <a:p>
            <a:r>
              <a:rPr lang="en-US" dirty="0"/>
              <a:t>Movies are hit driven – a handful of movie can drive financial success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8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C701-71D1-4811-AB4E-AC40470A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3DBB9-06F5-4E72-AB93-27E8558ED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a recommendation system to market the right movie to the right audience</a:t>
            </a:r>
          </a:p>
          <a:p>
            <a:r>
              <a:rPr lang="en-US" dirty="0"/>
              <a:t>Improve Effectiveness of advertisements</a:t>
            </a:r>
          </a:p>
          <a:p>
            <a:r>
              <a:rPr lang="en-US" dirty="0"/>
              <a:t>Sometimes improve visibility for less popular movies</a:t>
            </a:r>
          </a:p>
        </p:txBody>
      </p:sp>
    </p:spTree>
    <p:extLst>
      <p:ext uri="{BB962C8B-B14F-4D97-AF65-F5344CB8AC3E}">
        <p14:creationId xmlns:p14="http://schemas.microsoft.com/office/powerpoint/2010/main" val="422235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349B-D4D9-41EF-9B77-11F6F487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7EC7A-EDCF-4B55-86BB-8CA001D64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the </a:t>
            </a:r>
            <a:r>
              <a:rPr lang="en-US" dirty="0" err="1"/>
              <a:t>Movielens</a:t>
            </a:r>
            <a:r>
              <a:rPr lang="en-US" dirty="0"/>
              <a:t> Data hosted on Kaggle.</a:t>
            </a:r>
          </a:p>
          <a:p>
            <a:r>
              <a:rPr lang="en-US" dirty="0"/>
              <a:t>Containing 26 million ratings from 270,000 users for all 45,000 movies. </a:t>
            </a:r>
          </a:p>
          <a:p>
            <a:r>
              <a:rPr lang="en-US" dirty="0"/>
              <a:t>Ratings are on a scale of 1-5 and have been obtained from the official </a:t>
            </a:r>
            <a:r>
              <a:rPr lang="en-US" dirty="0" err="1"/>
              <a:t>GroupLens</a:t>
            </a:r>
            <a:r>
              <a:rPr lang="en-US" dirty="0"/>
              <a:t> website.</a:t>
            </a:r>
          </a:p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https://www.kaggle.com/rounakbanik/the-movies-dataset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6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AF5F-08AF-4AFC-A42F-5C03884F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BC4CA-5458-4D27-9047-8A53E5207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440" y="1868487"/>
            <a:ext cx="10026650" cy="3978275"/>
          </a:xfrm>
        </p:spPr>
        <p:txBody>
          <a:bodyPr/>
          <a:lstStyle/>
          <a:p>
            <a:r>
              <a:rPr lang="en-US" dirty="0"/>
              <a:t>Sample Word Cloud- Title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CD6EC4-4274-40F6-A266-E4B845D15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2343785"/>
            <a:ext cx="8727440" cy="370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71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E1E3-BDA0-44D3-92D3-906832F1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D2C8F-D3F3-4787-9CB7-3F957DA96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675" y="1868487"/>
            <a:ext cx="10026650" cy="3978275"/>
          </a:xfrm>
        </p:spPr>
        <p:txBody>
          <a:bodyPr/>
          <a:lstStyle/>
          <a:p>
            <a:r>
              <a:rPr lang="en-US" dirty="0"/>
              <a:t>Ratings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1F19EE-8AB4-497B-B067-E65D57A75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70" y="2629217"/>
            <a:ext cx="4560570" cy="304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7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4392-FF4C-478D-9FA4-0BF7B738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5EFF2-7BF2-4EA7-9EC8-D5118919D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Base</a:t>
            </a:r>
          </a:p>
          <a:p>
            <a:pPr lvl="1"/>
            <a:r>
              <a:rPr lang="en-US" dirty="0"/>
              <a:t>	Finding and ranking similarity score</a:t>
            </a:r>
          </a:p>
          <a:p>
            <a:r>
              <a:rPr lang="en-US" dirty="0"/>
              <a:t>Collaborative</a:t>
            </a:r>
          </a:p>
          <a:p>
            <a:pPr lvl="1"/>
            <a:r>
              <a:rPr lang="en-US" dirty="0"/>
              <a:t>	Using Surprise package to predict a single user’s rating</a:t>
            </a:r>
          </a:p>
          <a:p>
            <a:r>
              <a:rPr lang="en-US" dirty="0"/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140683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8AD2-5269-46EB-90D9-C85D17C0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Base Filtering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F2343-1205-4DA7-A4E8-2B1A354D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attempt using Taglines and Overview and applying TF-IDF </a:t>
            </a:r>
            <a:r>
              <a:rPr lang="en-US" dirty="0" err="1"/>
              <a:t>Vectorizor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F660A-FC06-4B18-97F8-133CDE8EBF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9500" y="2380297"/>
            <a:ext cx="7988300" cy="32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5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C732-83C5-45EE-8582-FC3A91B5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Base Filtering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458BA-6DEB-4F1A-B627-00D328873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4665980" cy="397827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Attempt using Meta Data (Cast, Genre, Keywords,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7DF8E-1D4B-4BD8-9271-1907F10612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34150" y="1721802"/>
            <a:ext cx="4013200" cy="41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77866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4138</TotalTime>
  <Words>255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 Light</vt:lpstr>
      <vt:lpstr>Rockwell Nova Light</vt:lpstr>
      <vt:lpstr>Wingdings</vt:lpstr>
      <vt:lpstr>LeafVTI</vt:lpstr>
      <vt:lpstr>Introduction to movie recommendation system</vt:lpstr>
      <vt:lpstr>Problem</vt:lpstr>
      <vt:lpstr>The Challenge</vt:lpstr>
      <vt:lpstr>Data</vt:lpstr>
      <vt:lpstr>Exploratory analysis</vt:lpstr>
      <vt:lpstr>Exploratory Analysis</vt:lpstr>
      <vt:lpstr>Types of Recommendation system</vt:lpstr>
      <vt:lpstr>Content Base Filtering</vt:lpstr>
      <vt:lpstr>Content Base Filtering</vt:lpstr>
      <vt:lpstr>Collaborative Filtering</vt:lpstr>
      <vt:lpstr>Hybrid Recommender</vt:lpstr>
      <vt:lpstr>Model Comparison</vt:lpstr>
      <vt:lpstr>Model Comparison</vt:lpstr>
      <vt:lpstr>Future consideration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Lawrence Chiang</dc:creator>
  <cp:lastModifiedBy>Lawrence Chiang</cp:lastModifiedBy>
  <cp:revision>18</cp:revision>
  <dcterms:created xsi:type="dcterms:W3CDTF">2020-12-22T02:56:44Z</dcterms:created>
  <dcterms:modified xsi:type="dcterms:W3CDTF">2020-12-25T00:26:43Z</dcterms:modified>
</cp:coreProperties>
</file>