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92866D-296D-4F70-AB2F-73927E27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A92B07D-26DB-4899-9CAE-197FAA136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5CF3-1C3C-4376-8670-920E44DFA34A}" type="datetimeFigureOut">
              <a:rPr lang="he-IL" smtClean="0"/>
              <a:t>ז'/סיון/תשפ"א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BB3C230-07A7-4E36-8451-502EB8B3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111D6C1-7030-40BE-8814-8F75218D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C3A1-9B8D-4EEC-A319-F91D5468ED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620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6165CEE-3BF8-4F1D-9740-D7EBDBDEE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D902272-530B-4DA4-856D-6B47F4943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EB9557-5D8A-4E67-A638-9F3FCEC3C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85CF3-1C3C-4376-8670-920E44DFA34A}" type="datetimeFigureOut">
              <a:rPr lang="he-IL" smtClean="0"/>
              <a:t>ז'/סיון/תשפ"א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5BBFF98-B127-4524-A7E7-D3FB76DEB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672A75F-D7E7-42CE-8B25-EE674805F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3C3A1-9B8D-4EEC-A319-F91D5468ED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581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 hidden="1">
            <a:extLst>
              <a:ext uri="{FF2B5EF4-FFF2-40B4-BE49-F238E27FC236}">
                <a16:creationId xmlns:a16="http://schemas.microsoft.com/office/drawing/2014/main" id="{B55C7E5C-8134-427D-B4F6-B1F2C65D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4F82C54-B085-4FEF-BD1D-F88C0A436B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1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 hidden="1">
            <a:extLst>
              <a:ext uri="{FF2B5EF4-FFF2-40B4-BE49-F238E27FC236}">
                <a16:creationId xmlns:a16="http://schemas.microsoft.com/office/drawing/2014/main" id="{B532A2BD-AD62-4046-8ED2-ED8290806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AD34E317-8188-4854-833F-2E53E6D2F7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1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 hidden="1">
            <a:extLst>
              <a:ext uri="{FF2B5EF4-FFF2-40B4-BE49-F238E27FC236}">
                <a16:creationId xmlns:a16="http://schemas.microsoft.com/office/drawing/2014/main" id="{F7C7E6A6-7113-4E5B-8418-CC3ECB5E7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6A6783DC-D5AE-4418-82E0-95DA7D7CB5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87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 hidden="1">
            <a:extLst>
              <a:ext uri="{FF2B5EF4-FFF2-40B4-BE49-F238E27FC236}">
                <a16:creationId xmlns:a16="http://schemas.microsoft.com/office/drawing/2014/main" id="{9609F851-DD71-4C15-A968-7D3D57D9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3D489315-EEDD-498F-A8EF-9C712916C5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0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 hidden="1">
            <a:extLst>
              <a:ext uri="{FF2B5EF4-FFF2-40B4-BE49-F238E27FC236}">
                <a16:creationId xmlns:a16="http://schemas.microsoft.com/office/drawing/2014/main" id="{AE90843C-5179-4DE0-B72F-2FBC22E2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6746EDD-BB3E-48B2-9627-F4C30D6BBE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 hidden="1">
            <a:extLst>
              <a:ext uri="{FF2B5EF4-FFF2-40B4-BE49-F238E27FC236}">
                <a16:creationId xmlns:a16="http://schemas.microsoft.com/office/drawing/2014/main" id="{DD50BD35-4016-46F7-ADBF-8ADD7103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3549F556-CFC3-4245-8223-6F6D214E2D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24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 hidden="1">
            <a:extLst>
              <a:ext uri="{FF2B5EF4-FFF2-40B4-BE49-F238E27FC236}">
                <a16:creationId xmlns:a16="http://schemas.microsoft.com/office/drawing/2014/main" id="{0428C914-EA1C-44F1-8A41-0323075F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2D4F4F81-74FC-4702-8AAD-76D6284C2E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08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 hidden="1">
            <a:extLst>
              <a:ext uri="{FF2B5EF4-FFF2-40B4-BE49-F238E27FC236}">
                <a16:creationId xmlns:a16="http://schemas.microsoft.com/office/drawing/2014/main" id="{66B4D21B-5FAB-4E77-B169-F41C050A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87E99F51-3E9F-474B-99CA-CA471260DB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1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 hidden="1">
            <a:extLst>
              <a:ext uri="{FF2B5EF4-FFF2-40B4-BE49-F238E27FC236}">
                <a16:creationId xmlns:a16="http://schemas.microsoft.com/office/drawing/2014/main" id="{D914AD57-CBA7-42CA-9B93-AEE3B657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7201F1A9-A465-4367-B543-4FA1C6EBED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8969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מסך רחב</PresentationFormat>
  <Paragraphs>0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ophir almagor</dc:creator>
  <cp:lastModifiedBy>ophir almagor</cp:lastModifiedBy>
  <cp:revision>1</cp:revision>
  <dcterms:created xsi:type="dcterms:W3CDTF">2021-05-18T09:09:18Z</dcterms:created>
  <dcterms:modified xsi:type="dcterms:W3CDTF">2021-05-18T09:09:18Z</dcterms:modified>
</cp:coreProperties>
</file>