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3" r:id="rId4"/>
    <p:sldId id="260" r:id="rId5"/>
    <p:sldId id="261" r:id="rId6"/>
    <p:sldId id="262" r:id="rId7"/>
    <p:sldId id="257" r:id="rId8"/>
    <p:sldId id="264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7922-4E59-4F00-8279-F3593A17F553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D9D4-5729-4E52-ADFD-B259C2DE63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646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D9D4-5729-4E52-ADFD-B259C2DE63DB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3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D9D4-5729-4E52-ADFD-B259C2DE63DB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12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D9D4-5729-4E52-ADFD-B259C2DE63DB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20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D9D4-5729-4E52-ADFD-B259C2DE63DB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007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D9D4-5729-4E52-ADFD-B259C2DE63DB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684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243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88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282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45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584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93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009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2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55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85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8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4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712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7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63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603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6EF444-7B8B-4234-94B6-BCE47BD87BDF}" type="datetimeFigureOut">
              <a:rPr lang="LID4096" smtClean="0"/>
              <a:t>05/11/2024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B2A0-4B80-4D4C-9A0E-1D82866445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05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4.jp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3" Type="http://schemas.openxmlformats.org/officeDocument/2006/relationships/image" Target="../media/image14.jp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EA86971-6283-A6F9-D8E8-EF35DED06E0F}"/>
              </a:ext>
            </a:extLst>
          </p:cNvPr>
          <p:cNvGrpSpPr/>
          <p:nvPr/>
        </p:nvGrpSpPr>
        <p:grpSpPr>
          <a:xfrm>
            <a:off x="0" y="-870238"/>
            <a:ext cx="12192000" cy="7728238"/>
            <a:chOff x="0" y="-870238"/>
            <a:chExt cx="12192000" cy="7728238"/>
          </a:xfrm>
        </p:grpSpPr>
        <p:pic>
          <p:nvPicPr>
            <p:cNvPr id="13" name="Picture 12" descr="A cartoon of trees and water&#10;&#10;Description automatically generated">
              <a:extLst>
                <a:ext uri="{FF2B5EF4-FFF2-40B4-BE49-F238E27FC236}">
                  <a16:creationId xmlns:a16="http://schemas.microsoft.com/office/drawing/2014/main" id="{010818A7-AA57-B24A-5181-C95EF2B2E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70238"/>
              <a:ext cx="12192000" cy="5000625"/>
            </a:xfrm>
            <a:prstGeom prst="rect">
              <a:avLst/>
            </a:prstGeom>
          </p:spPr>
        </p:pic>
        <p:pic>
          <p:nvPicPr>
            <p:cNvPr id="5" name="Picture 4" descr="A brown surface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6E62EF18-7A5E-227D-A3FE-BB85EFCA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86552"/>
              <a:ext cx="12192000" cy="1471448"/>
            </a:xfrm>
            <a:prstGeom prst="rect">
              <a:avLst/>
            </a:prstGeom>
          </p:spPr>
        </p:pic>
        <p:pic>
          <p:nvPicPr>
            <p:cNvPr id="7" name="Picture 6" descr="A green field with white lines&#10;&#10;Description automatically generated">
              <a:extLst>
                <a:ext uri="{FF2B5EF4-FFF2-40B4-BE49-F238E27FC236}">
                  <a16:creationId xmlns:a16="http://schemas.microsoft.com/office/drawing/2014/main" id="{DAD81AE7-977F-0FB6-8934-F79A0A53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17690"/>
              <a:ext cx="12192000" cy="136886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3CC4A2-EB15-840F-6F46-CA4F59D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44487"/>
              <a:ext cx="12192000" cy="4862177"/>
            </a:xfrm>
            <a:prstGeom prst="rect">
              <a:avLst/>
            </a:prstGeom>
          </p:spPr>
        </p:pic>
        <p:pic>
          <p:nvPicPr>
            <p:cNvPr id="43" name="Picture 42" descr="A grey rectangular object with black squares&#10;&#10;Description automatically generated">
              <a:extLst>
                <a:ext uri="{FF2B5EF4-FFF2-40B4-BE49-F238E27FC236}">
                  <a16:creationId xmlns:a16="http://schemas.microsoft.com/office/drawing/2014/main" id="{61E8A130-F3B4-E1F7-98E6-87E3F0BCE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2" y="-865157"/>
              <a:ext cx="3305175" cy="132397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0A0CCDE-1263-C446-F113-CE8DC861A4AB}"/>
                </a:ext>
              </a:extLst>
            </p:cNvPr>
            <p:cNvGrpSpPr/>
            <p:nvPr/>
          </p:nvGrpSpPr>
          <p:grpSpPr>
            <a:xfrm>
              <a:off x="94855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B3464BF-2712-7C47-D9DA-31A0EDE72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F48F317-EC5C-5B5A-7C5D-016D7C108026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5" cy="2304577"/>
                <a:chOff x="5924415" y="1869755"/>
                <a:chExt cx="1828800" cy="3533775"/>
              </a:xfrm>
            </p:grpSpPr>
            <p:pic>
              <p:nvPicPr>
                <p:cNvPr id="52" name="Picture 51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C9BC309B-6E9C-1B93-2FD7-5BA89EA592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53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A3A937E9-3B4B-4698-32D4-5FC593DCB371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5" y="1869755"/>
                  <a:ext cx="1828800" cy="3533775"/>
                </a:xfrm>
              </p:spPr>
            </p:pic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A3FF887-E374-EBDA-C862-FFB8A4E78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F990423-352B-445F-D7CA-D045F8D8C45B}"/>
                </a:ext>
              </a:extLst>
            </p:cNvPr>
            <p:cNvGrpSpPr/>
            <p:nvPr/>
          </p:nvGrpSpPr>
          <p:grpSpPr>
            <a:xfrm flipH="1">
              <a:off x="970814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16C2616-0711-0A94-61F8-5CFA2401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629B5AB-3831-2216-6FC2-2B24F424E5F6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5" cy="2304577"/>
                <a:chOff x="5924415" y="1869755"/>
                <a:chExt cx="1828800" cy="3533775"/>
              </a:xfrm>
            </p:grpSpPr>
            <p:pic>
              <p:nvPicPr>
                <p:cNvPr id="58" name="Picture 57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34D0A277-CFA4-27ED-F44C-13CDBFC4D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59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56D3659C-3CC8-BF62-A7A8-E0B00792B40A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5" y="1869755"/>
                  <a:ext cx="1828800" cy="3533775"/>
                </a:xfrm>
              </p:spPr>
            </p:pic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CA58FE39-FE73-B346-1E85-A9C2144CF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6126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0B7C3-A589-F25A-503D-ADBFF7F9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6" y="0"/>
            <a:ext cx="13458833" cy="854710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E5B790-44C3-5662-A4F2-F6D3CB6A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51" y="894880"/>
            <a:ext cx="2995462" cy="2995462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AEB887-1F8D-5036-30EF-29BBF384F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51" y="5197135"/>
            <a:ext cx="2995200" cy="29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48357-0E15-E7AA-5AC0-70F2E9CE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0"/>
            <a:ext cx="10845800" cy="6858000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AE22B-A53A-4EE7-06ED-968DC116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54" y="535647"/>
            <a:ext cx="2403491" cy="2403491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178341-D85B-2271-9149-CCE8085EE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54" y="3918863"/>
            <a:ext cx="24192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2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2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0B7C3-A589-F25A-503D-ADBFF7F9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7" y="0"/>
            <a:ext cx="10799064" cy="6858000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63A256-0CBF-6661-51E9-BBCE12E3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29" y="653554"/>
            <a:ext cx="2420340" cy="2420340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CF7893-6812-1F32-702A-0F451541E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29" y="4130335"/>
            <a:ext cx="24192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A19A5E-62C0-7CE8-C0C2-B5CC4CCFA561}"/>
              </a:ext>
            </a:extLst>
          </p:cNvPr>
          <p:cNvGrpSpPr/>
          <p:nvPr/>
        </p:nvGrpSpPr>
        <p:grpSpPr>
          <a:xfrm>
            <a:off x="0" y="-865157"/>
            <a:ext cx="12192000" cy="7723157"/>
            <a:chOff x="0" y="-865157"/>
            <a:chExt cx="12192000" cy="7723157"/>
          </a:xfrm>
        </p:grpSpPr>
        <p:pic>
          <p:nvPicPr>
            <p:cNvPr id="3" name="Picture 2" descr="A video game screen with trees&#10;&#10;Description automatically generated">
              <a:extLst>
                <a:ext uri="{FF2B5EF4-FFF2-40B4-BE49-F238E27FC236}">
                  <a16:creationId xmlns:a16="http://schemas.microsoft.com/office/drawing/2014/main" id="{A70538B0-BCE1-53BE-E111-FD8789112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65157"/>
              <a:ext cx="12192000" cy="5000625"/>
            </a:xfrm>
            <a:prstGeom prst="rect">
              <a:avLst/>
            </a:prstGeom>
          </p:spPr>
        </p:pic>
        <p:pic>
          <p:nvPicPr>
            <p:cNvPr id="5" name="Picture 4" descr="A brown surface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6E62EF18-7A5E-227D-A3FE-BB85EFCA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86552"/>
              <a:ext cx="12192000" cy="1471448"/>
            </a:xfrm>
            <a:prstGeom prst="rect">
              <a:avLst/>
            </a:prstGeom>
          </p:spPr>
        </p:pic>
        <p:pic>
          <p:nvPicPr>
            <p:cNvPr id="7" name="Picture 6" descr="A green field with white lines&#10;&#10;Description automatically generated">
              <a:extLst>
                <a:ext uri="{FF2B5EF4-FFF2-40B4-BE49-F238E27FC236}">
                  <a16:creationId xmlns:a16="http://schemas.microsoft.com/office/drawing/2014/main" id="{DAD81AE7-977F-0FB6-8934-F79A0A53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17690"/>
              <a:ext cx="12192000" cy="136886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3CC4A2-EB15-840F-6F46-CA4F59D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44487"/>
              <a:ext cx="12192000" cy="486217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C89D3C-58F4-3D06-77FB-9DB5339217EB}"/>
                </a:ext>
              </a:extLst>
            </p:cNvPr>
            <p:cNvGrpSpPr/>
            <p:nvPr/>
          </p:nvGrpSpPr>
          <p:grpSpPr>
            <a:xfrm>
              <a:off x="94855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ACC01C6-F01E-3AD0-9E01-7FA1AF23D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A00D496-6ED6-9840-3998-3EB0AB156814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6" cy="2304577"/>
                <a:chOff x="5924414" y="1869755"/>
                <a:chExt cx="1828801" cy="3533775"/>
              </a:xfrm>
            </p:grpSpPr>
            <p:pic>
              <p:nvPicPr>
                <p:cNvPr id="20" name="Picture 19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A72DE922-6018-71B0-FC6B-37D405D84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3F7F3DC9-8D51-9982-9E88-BE46F7642DC3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4" y="1869755"/>
                  <a:ext cx="1828800" cy="3533775"/>
                </a:xfrm>
              </p:spPr>
            </p:pic>
          </p:grp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2320CAD-082E-C4F2-723F-2DCC90023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0A2BAC-ECF4-3A26-43C2-AF5A93CA2F9B}"/>
                </a:ext>
              </a:extLst>
            </p:cNvPr>
            <p:cNvGrpSpPr/>
            <p:nvPr/>
          </p:nvGrpSpPr>
          <p:grpSpPr>
            <a:xfrm flipH="1">
              <a:off x="970814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70F54A9-3842-EC35-34CD-ECFCDDC8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9010CD-F246-7D71-1C06-62EACF769B91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5" cy="2304577"/>
                <a:chOff x="5924415" y="1869755"/>
                <a:chExt cx="1828800" cy="3533775"/>
              </a:xfrm>
            </p:grpSpPr>
            <p:pic>
              <p:nvPicPr>
                <p:cNvPr id="36" name="Picture 35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ADF45253-B0F3-EDA8-4A57-31B1EFDD1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A22D817B-A2DB-1E73-2D7B-9EB11391265E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5" y="1869755"/>
                  <a:ext cx="1828800" cy="3533775"/>
                </a:xfrm>
              </p:spPr>
            </p:pic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A6CD093-7D50-1DEC-E6CA-8020E3CB1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pic>
          <p:nvPicPr>
            <p:cNvPr id="39" name="Picture 38" descr="A black background with two lights&#10;&#10;Description automatically generated">
              <a:extLst>
                <a:ext uri="{FF2B5EF4-FFF2-40B4-BE49-F238E27FC236}">
                  <a16:creationId xmlns:a16="http://schemas.microsoft.com/office/drawing/2014/main" id="{5620C21D-1F99-6DE9-312E-C183409AA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2197"/>
              <a:ext cx="12192000" cy="3774585"/>
            </a:xfrm>
            <a:prstGeom prst="rect">
              <a:avLst/>
            </a:prstGeom>
          </p:spPr>
        </p:pic>
        <p:pic>
          <p:nvPicPr>
            <p:cNvPr id="6" name="Picture 5" descr="A grey rectangular object with black squares&#10;&#10;Description automatically generated">
              <a:extLst>
                <a:ext uri="{FF2B5EF4-FFF2-40B4-BE49-F238E27FC236}">
                  <a16:creationId xmlns:a16="http://schemas.microsoft.com/office/drawing/2014/main" id="{80A99F57-03EC-8FD6-A3A0-7EE759D1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2" y="-865157"/>
              <a:ext cx="3305175" cy="1323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25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A19A5E-62C0-7CE8-C0C2-B5CC4CCFA561}"/>
              </a:ext>
            </a:extLst>
          </p:cNvPr>
          <p:cNvGrpSpPr/>
          <p:nvPr/>
        </p:nvGrpSpPr>
        <p:grpSpPr>
          <a:xfrm>
            <a:off x="0" y="-865157"/>
            <a:ext cx="12192000" cy="7723157"/>
            <a:chOff x="0" y="-865157"/>
            <a:chExt cx="12192000" cy="7723157"/>
          </a:xfrm>
        </p:grpSpPr>
        <p:pic>
          <p:nvPicPr>
            <p:cNvPr id="3" name="Picture 2" descr="A video game screen with trees&#10;&#10;Description automatically generated">
              <a:extLst>
                <a:ext uri="{FF2B5EF4-FFF2-40B4-BE49-F238E27FC236}">
                  <a16:creationId xmlns:a16="http://schemas.microsoft.com/office/drawing/2014/main" id="{A70538B0-BCE1-53BE-E111-FD8789112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65157"/>
              <a:ext cx="12192000" cy="5000625"/>
            </a:xfrm>
            <a:prstGeom prst="rect">
              <a:avLst/>
            </a:prstGeom>
          </p:spPr>
        </p:pic>
        <p:pic>
          <p:nvPicPr>
            <p:cNvPr id="5" name="Picture 4" descr="A brown surface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6E62EF18-7A5E-227D-A3FE-BB85EFCA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86552"/>
              <a:ext cx="12192000" cy="1471448"/>
            </a:xfrm>
            <a:prstGeom prst="rect">
              <a:avLst/>
            </a:prstGeom>
          </p:spPr>
        </p:pic>
        <p:pic>
          <p:nvPicPr>
            <p:cNvPr id="7" name="Picture 6" descr="A green field with white lines&#10;&#10;Description automatically generated">
              <a:extLst>
                <a:ext uri="{FF2B5EF4-FFF2-40B4-BE49-F238E27FC236}">
                  <a16:creationId xmlns:a16="http://schemas.microsoft.com/office/drawing/2014/main" id="{DAD81AE7-977F-0FB6-8934-F79A0A53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17690"/>
              <a:ext cx="12192000" cy="136886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3CC4A2-EB15-840F-6F46-CA4F59D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44487"/>
              <a:ext cx="12192000" cy="486217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C89D3C-58F4-3D06-77FB-9DB5339217EB}"/>
                </a:ext>
              </a:extLst>
            </p:cNvPr>
            <p:cNvGrpSpPr/>
            <p:nvPr/>
          </p:nvGrpSpPr>
          <p:grpSpPr>
            <a:xfrm>
              <a:off x="94855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ACC01C6-F01E-3AD0-9E01-7FA1AF23D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A00D496-6ED6-9840-3998-3EB0AB156814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6" cy="2304577"/>
                <a:chOff x="5924414" y="1869755"/>
                <a:chExt cx="1828801" cy="3533775"/>
              </a:xfrm>
            </p:grpSpPr>
            <p:pic>
              <p:nvPicPr>
                <p:cNvPr id="20" name="Picture 19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A72DE922-6018-71B0-FC6B-37D405D84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21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3F7F3DC9-8D51-9982-9E88-BE46F7642DC3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4" y="1869755"/>
                  <a:ext cx="1828800" cy="3533775"/>
                </a:xfrm>
              </p:spPr>
            </p:pic>
          </p:grp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2320CAD-082E-C4F2-723F-2DCC90023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0A2BAC-ECF4-3A26-43C2-AF5A93CA2F9B}"/>
                </a:ext>
              </a:extLst>
            </p:cNvPr>
            <p:cNvGrpSpPr/>
            <p:nvPr/>
          </p:nvGrpSpPr>
          <p:grpSpPr>
            <a:xfrm flipH="1">
              <a:off x="9708145" y="2297233"/>
              <a:ext cx="1406025" cy="2486498"/>
              <a:chOff x="1001895" y="2448837"/>
              <a:chExt cx="1303155" cy="230457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70F54A9-3842-EC35-34CD-ECFCDDC8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9010CD-F246-7D71-1C06-62EACF769B91}"/>
                  </a:ext>
                </a:extLst>
              </p:cNvPr>
              <p:cNvGrpSpPr/>
              <p:nvPr/>
            </p:nvGrpSpPr>
            <p:grpSpPr>
              <a:xfrm>
                <a:off x="1001895" y="2448837"/>
                <a:ext cx="1192665" cy="2304577"/>
                <a:chOff x="5924415" y="1869755"/>
                <a:chExt cx="1828800" cy="3533775"/>
              </a:xfrm>
            </p:grpSpPr>
            <p:pic>
              <p:nvPicPr>
                <p:cNvPr id="36" name="Picture 35" descr="A black and white grid&#10;&#10;Description automatically generated">
                  <a:extLst>
                    <a:ext uri="{FF2B5EF4-FFF2-40B4-BE49-F238E27FC236}">
                      <a16:creationId xmlns:a16="http://schemas.microsoft.com/office/drawing/2014/main" id="{ADF45253-B0F3-EDA8-4A57-31B1EFDD1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3490" y="1869755"/>
                  <a:ext cx="1609725" cy="3057525"/>
                </a:xfrm>
                <a:prstGeom prst="rect">
                  <a:avLst/>
                </a:prstGeom>
              </p:spPr>
            </p:pic>
            <p:pic>
              <p:nvPicPr>
                <p:cNvPr id="37" name="Content Placeholder 4" descr="A white net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A22D817B-A2DB-1E73-2D7B-9EB11391265E}"/>
                    </a:ext>
                  </a:extLst>
                </p:cNvPr>
                <p:cNvPicPr>
                  <a:picLocks noGrp="1" noChangeAspect="1"/>
                </p:cNvPicPr>
                <p:nvPr>
                  <p:ph idx="1"/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415" y="1869755"/>
                  <a:ext cx="1828800" cy="3533775"/>
                </a:xfrm>
              </p:spPr>
            </p:pic>
          </p:grp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A6CD093-7D50-1DEC-E6CA-8020E3CB1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pic>
          <p:nvPicPr>
            <p:cNvPr id="39" name="Picture 38" descr="A black background with two lights&#10;&#10;Description automatically generated">
              <a:extLst>
                <a:ext uri="{FF2B5EF4-FFF2-40B4-BE49-F238E27FC236}">
                  <a16:creationId xmlns:a16="http://schemas.microsoft.com/office/drawing/2014/main" id="{5620C21D-1F99-6DE9-312E-C183409AA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2197"/>
              <a:ext cx="12192000" cy="3774585"/>
            </a:xfrm>
            <a:prstGeom prst="rect">
              <a:avLst/>
            </a:prstGeom>
          </p:spPr>
        </p:pic>
        <p:pic>
          <p:nvPicPr>
            <p:cNvPr id="6" name="Picture 5" descr="A grey rectangular object with black squares&#10;&#10;Description automatically generated">
              <a:extLst>
                <a:ext uri="{FF2B5EF4-FFF2-40B4-BE49-F238E27FC236}">
                  <a16:creationId xmlns:a16="http://schemas.microsoft.com/office/drawing/2014/main" id="{80A99F57-03EC-8FD6-A3A0-7EE759D1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2" y="-865157"/>
              <a:ext cx="3305175" cy="1323975"/>
            </a:xfrm>
            <a:prstGeom prst="rect">
              <a:avLst/>
            </a:prstGeom>
          </p:spPr>
        </p:pic>
      </p:grpSp>
      <p:pic>
        <p:nvPicPr>
          <p:cNvPr id="29" name="Picture 28" descr="A cartoon of a football player&#10;&#10;Description automatically generated">
            <a:extLst>
              <a:ext uri="{FF2B5EF4-FFF2-40B4-BE49-F238E27FC236}">
                <a16:creationId xmlns:a16="http://schemas.microsoft.com/office/drawing/2014/main" id="{C399CC1D-647D-0B73-14D1-A9E4603382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92" y="3579795"/>
            <a:ext cx="1387393" cy="1108800"/>
          </a:xfrm>
          <a:prstGeom prst="rect">
            <a:avLst/>
          </a:prstGeom>
        </p:spPr>
      </p:pic>
      <p:pic>
        <p:nvPicPr>
          <p:cNvPr id="31" name="Picture 30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B526F6E6-E638-A4C6-9891-3DEFD72E22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54" y="3579795"/>
            <a:ext cx="809738" cy="1152686"/>
          </a:xfrm>
          <a:prstGeom prst="rect">
            <a:avLst/>
          </a:prstGeom>
        </p:spPr>
      </p:pic>
      <p:pic>
        <p:nvPicPr>
          <p:cNvPr id="13" name="Picture 12" descr="A black and white football ball&#10;&#10;Description automatically generated">
            <a:extLst>
              <a:ext uri="{FF2B5EF4-FFF2-40B4-BE49-F238E27FC236}">
                <a16:creationId xmlns:a16="http://schemas.microsoft.com/office/drawing/2014/main" id="{F0AE9059-DB8A-17A8-E7AF-8CDBA28F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99" y="4198755"/>
            <a:ext cx="392400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A19A5E-62C0-7CE8-C0C2-B5CC4CCFA561}"/>
              </a:ext>
            </a:extLst>
          </p:cNvPr>
          <p:cNvGrpSpPr/>
          <p:nvPr/>
        </p:nvGrpSpPr>
        <p:grpSpPr>
          <a:xfrm>
            <a:off x="0" y="-865157"/>
            <a:ext cx="12192000" cy="7723157"/>
            <a:chOff x="0" y="-865157"/>
            <a:chExt cx="12192000" cy="7723157"/>
          </a:xfrm>
        </p:grpSpPr>
        <p:pic>
          <p:nvPicPr>
            <p:cNvPr id="3" name="Picture 2" descr="A video game screen with trees&#10;&#10;Description automatically generated">
              <a:extLst>
                <a:ext uri="{FF2B5EF4-FFF2-40B4-BE49-F238E27FC236}">
                  <a16:creationId xmlns:a16="http://schemas.microsoft.com/office/drawing/2014/main" id="{A70538B0-BCE1-53BE-E111-FD8789112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65157"/>
              <a:ext cx="12192000" cy="5000625"/>
            </a:xfrm>
            <a:prstGeom prst="rect">
              <a:avLst/>
            </a:prstGeom>
          </p:spPr>
        </p:pic>
        <p:pic>
          <p:nvPicPr>
            <p:cNvPr id="5" name="Picture 4" descr="A brown surface with black lines&#10;&#10;Description automatically generated with medium confidence">
              <a:extLst>
                <a:ext uri="{FF2B5EF4-FFF2-40B4-BE49-F238E27FC236}">
                  <a16:creationId xmlns:a16="http://schemas.microsoft.com/office/drawing/2014/main" id="{6E62EF18-7A5E-227D-A3FE-BB85EFCA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86552"/>
              <a:ext cx="12192000" cy="1471448"/>
            </a:xfrm>
            <a:prstGeom prst="rect">
              <a:avLst/>
            </a:prstGeom>
          </p:spPr>
        </p:pic>
        <p:pic>
          <p:nvPicPr>
            <p:cNvPr id="7" name="Picture 6" descr="A green field with white lines&#10;&#10;Description automatically generated">
              <a:extLst>
                <a:ext uri="{FF2B5EF4-FFF2-40B4-BE49-F238E27FC236}">
                  <a16:creationId xmlns:a16="http://schemas.microsoft.com/office/drawing/2014/main" id="{DAD81AE7-977F-0FB6-8934-F79A0A53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017690"/>
              <a:ext cx="12192000" cy="136886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3CC4A2-EB15-840F-6F46-CA4F59D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844487"/>
              <a:ext cx="12192000" cy="4862177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C89D3C-58F4-3D06-77FB-9DB5339217EB}"/>
                </a:ext>
              </a:extLst>
            </p:cNvPr>
            <p:cNvGrpSpPr/>
            <p:nvPr/>
          </p:nvGrpSpPr>
          <p:grpSpPr>
            <a:xfrm>
              <a:off x="1102706" y="2297233"/>
              <a:ext cx="1251874" cy="2486498"/>
              <a:chOff x="1144768" y="2448837"/>
              <a:chExt cx="1160282" cy="230457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ACC01C6-F01E-3AD0-9E01-7FA1AF23D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pic>
            <p:nvPicPr>
              <p:cNvPr id="20" name="Picture 19" descr="A black and white grid&#10;&#10;Description automatically generated">
                <a:extLst>
                  <a:ext uri="{FF2B5EF4-FFF2-40B4-BE49-F238E27FC236}">
                    <a16:creationId xmlns:a16="http://schemas.microsoft.com/office/drawing/2014/main" id="{A72DE922-6018-71B0-FC6B-37D405D84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768" y="2448837"/>
                <a:ext cx="1049794" cy="19939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2320CAD-082E-C4F2-723F-2DCC90023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0A2BAC-ECF4-3A26-43C2-AF5A93CA2F9B}"/>
                </a:ext>
              </a:extLst>
            </p:cNvPr>
            <p:cNvGrpSpPr/>
            <p:nvPr/>
          </p:nvGrpSpPr>
          <p:grpSpPr>
            <a:xfrm flipH="1">
              <a:off x="9708147" y="2297233"/>
              <a:ext cx="1251872" cy="2486498"/>
              <a:chOff x="1144767" y="2448837"/>
              <a:chExt cx="1160283" cy="230457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70F54A9-3842-EC35-34CD-ECFCDDC8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8350" y="4252324"/>
                <a:ext cx="266700" cy="190500"/>
              </a:xfrm>
              <a:prstGeom prst="rect">
                <a:avLst/>
              </a:prstGeom>
            </p:spPr>
          </p:pic>
          <p:pic>
            <p:nvPicPr>
              <p:cNvPr id="36" name="Picture 35" descr="A black and white grid&#10;&#10;Description automatically generated">
                <a:extLst>
                  <a:ext uri="{FF2B5EF4-FFF2-40B4-BE49-F238E27FC236}">
                    <a16:creationId xmlns:a16="http://schemas.microsoft.com/office/drawing/2014/main" id="{ADF45253-B0F3-EDA8-4A57-31B1EFDD1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767" y="2448837"/>
                <a:ext cx="1049793" cy="199398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A6CD093-7D50-1DEC-E6CA-8020E3CB1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2620" y="4562914"/>
                <a:ext cx="266700" cy="190500"/>
              </a:xfrm>
              <a:prstGeom prst="rect">
                <a:avLst/>
              </a:prstGeom>
            </p:spPr>
          </p:pic>
        </p:grpSp>
        <p:pic>
          <p:nvPicPr>
            <p:cNvPr id="39" name="Picture 38" descr="A black background with two lights&#10;&#10;Description automatically generated">
              <a:extLst>
                <a:ext uri="{FF2B5EF4-FFF2-40B4-BE49-F238E27FC236}">
                  <a16:creationId xmlns:a16="http://schemas.microsoft.com/office/drawing/2014/main" id="{5620C21D-1F99-6DE9-312E-C183409AA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2197"/>
              <a:ext cx="12192000" cy="3774585"/>
            </a:xfrm>
            <a:prstGeom prst="rect">
              <a:avLst/>
            </a:prstGeom>
          </p:spPr>
        </p:pic>
        <p:pic>
          <p:nvPicPr>
            <p:cNvPr id="6" name="Picture 5" descr="A grey rectangular object with black squares&#10;&#10;Description automatically generated">
              <a:extLst>
                <a:ext uri="{FF2B5EF4-FFF2-40B4-BE49-F238E27FC236}">
                  <a16:creationId xmlns:a16="http://schemas.microsoft.com/office/drawing/2014/main" id="{80A99F57-03EC-8FD6-A3A0-7EE759D1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12" y="-865157"/>
              <a:ext cx="3305175" cy="132397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8B9FA9D-E305-4D1D-5A3F-C0F4EC1B8F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81" y="4690036"/>
            <a:ext cx="638288" cy="186816"/>
          </a:xfrm>
          <a:prstGeom prst="rect">
            <a:avLst/>
          </a:prstGeom>
        </p:spPr>
      </p:pic>
      <p:pic>
        <p:nvPicPr>
          <p:cNvPr id="4" name="Picture 3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B66354F6-C014-31B7-3A55-F5FE3DD92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31" y="3714894"/>
            <a:ext cx="809738" cy="1152686"/>
          </a:xfrm>
          <a:prstGeom prst="rect">
            <a:avLst/>
          </a:prstGeom>
        </p:spPr>
      </p:pic>
      <p:pic>
        <p:nvPicPr>
          <p:cNvPr id="9" name="Picture 8" descr="A green arrow pointing down&#10;&#10;Description automatically generated">
            <a:extLst>
              <a:ext uri="{FF2B5EF4-FFF2-40B4-BE49-F238E27FC236}">
                <a16:creationId xmlns:a16="http://schemas.microsoft.com/office/drawing/2014/main" id="{CDF0CBA4-B731-787C-FF22-A2F42CB6F7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81" y="2707738"/>
            <a:ext cx="561879" cy="8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FDD98-7CE8-640C-0575-4120EF5F4B93}"/>
              </a:ext>
            </a:extLst>
          </p:cNvPr>
          <p:cNvGrpSpPr/>
          <p:nvPr/>
        </p:nvGrpSpPr>
        <p:grpSpPr>
          <a:xfrm>
            <a:off x="3738043" y="3505993"/>
            <a:ext cx="809738" cy="1161958"/>
            <a:chOff x="7291331" y="3714894"/>
            <a:chExt cx="809738" cy="11619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B9FA9D-E305-4D1D-5A3F-C0F4EC1B8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781" y="4690036"/>
              <a:ext cx="638288" cy="186816"/>
            </a:xfrm>
            <a:prstGeom prst="rect">
              <a:avLst/>
            </a:prstGeom>
          </p:spPr>
        </p:pic>
        <p:pic>
          <p:nvPicPr>
            <p:cNvPr id="4" name="Picture 3" descr="A cartoon of a person with a beard&#10;&#10;Description automatically generated">
              <a:extLst>
                <a:ext uri="{FF2B5EF4-FFF2-40B4-BE49-F238E27FC236}">
                  <a16:creationId xmlns:a16="http://schemas.microsoft.com/office/drawing/2014/main" id="{B66354F6-C014-31B7-3A55-F5FE3DD92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331" y="3714894"/>
              <a:ext cx="809738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0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99558A3D-68B4-CE6C-C655-2C81BC50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65">
            <a:off x="6885890" y="3190387"/>
            <a:ext cx="809738" cy="1152686"/>
          </a:xfrm>
          <a:prstGeom prst="rect">
            <a:avLst/>
          </a:prstGeom>
        </p:spPr>
      </p:pic>
      <p:pic>
        <p:nvPicPr>
          <p:cNvPr id="5" name="Picture 4" descr="A cartoon of a person&#10;&#10;Description automatically generated">
            <a:extLst>
              <a:ext uri="{FF2B5EF4-FFF2-40B4-BE49-F238E27FC236}">
                <a16:creationId xmlns:a16="http://schemas.microsoft.com/office/drawing/2014/main" id="{AE1CEB79-2703-E9A2-5A95-AB223CA7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27" y="3055045"/>
            <a:ext cx="647790" cy="1000265"/>
          </a:xfrm>
          <a:prstGeom prst="rect">
            <a:avLst/>
          </a:prstGeom>
        </p:spPr>
      </p:pic>
      <p:pic>
        <p:nvPicPr>
          <p:cNvPr id="3" name="Picture 2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426327F8-E098-C5CA-6817-E9A32094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73" y="3346319"/>
            <a:ext cx="789469" cy="9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41A7311B-9A87-D6E2-9ED8-8E79516F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2852737"/>
            <a:ext cx="809625" cy="1152525"/>
          </a:xfrm>
          <a:prstGeom prst="rect">
            <a:avLst/>
          </a:prstGeom>
        </p:spPr>
      </p:pic>
      <p:pic>
        <p:nvPicPr>
          <p:cNvPr id="3" name="Picture 2" descr="A cartoon of a person with a beard and a black background&#10;&#10;Description automatically generated">
            <a:extLst>
              <a:ext uri="{FF2B5EF4-FFF2-40B4-BE49-F238E27FC236}">
                <a16:creationId xmlns:a16="http://schemas.microsoft.com/office/drawing/2014/main" id="{7683B45D-9F8D-30BC-A5A2-605BC156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18" y="2895953"/>
            <a:ext cx="918000" cy="8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0B7C3-A589-F25A-503D-ADBFF7F9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1" y="0"/>
            <a:ext cx="10799064" cy="68580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611E12-BCDE-5728-A4E7-79C6F2BCE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86" y="807097"/>
            <a:ext cx="4958554" cy="26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40B7C3-A589-F25A-503D-ADBFF7F9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7" y="0"/>
            <a:ext cx="10799064" cy="685800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E5B790-44C3-5662-A4F2-F6D3CB6A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54" y="666280"/>
            <a:ext cx="2403491" cy="240349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AEB887-1F8D-5036-30EF-29BBF384F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29" y="4130335"/>
            <a:ext cx="24192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51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1052</TotalTime>
  <Words>5</Words>
  <Application>Microsoft Office PowerPoint</Application>
  <PresentationFormat>Widescreen</PresentationFormat>
  <Paragraphs>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אופיר הופמן</dc:creator>
  <cp:lastModifiedBy>אופיר הופמן</cp:lastModifiedBy>
  <cp:revision>11</cp:revision>
  <dcterms:created xsi:type="dcterms:W3CDTF">2024-04-12T11:07:08Z</dcterms:created>
  <dcterms:modified xsi:type="dcterms:W3CDTF">2024-05-11T14:18:02Z</dcterms:modified>
</cp:coreProperties>
</file>