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Kanit Medium"/>
      <p:regular r:id="rId24"/>
      <p:bold r:id="rId25"/>
      <p:italic r:id="rId26"/>
      <p:boldItalic r:id="rId27"/>
    </p:embeddedFont>
    <p:embeddedFont>
      <p:font typeface="Bebas Neu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27">
          <p15:clr>
            <a:srgbClr val="747775"/>
          </p15:clr>
        </p15:guide>
        <p15:guide id="2" orient="horz" pos="975">
          <p15:clr>
            <a:srgbClr val="747775"/>
          </p15:clr>
        </p15:guide>
        <p15:guide id="3" orient="horz" pos="2337">
          <p15:clr>
            <a:srgbClr val="747775"/>
          </p15:clr>
        </p15:guide>
        <p15:guide id="4" orient="horz" pos="25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6861B7-0687-4FD3-B8FF-696EEA5B4B89}">
  <a:tblStyle styleId="{666861B7-0687-4FD3-B8FF-696EEA5B4B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27" orient="horz"/>
        <p:guide pos="975" orient="horz"/>
        <p:guide pos="2337" orient="horz"/>
        <p:guide pos="254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KanitMedium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KanitMedium-italic.fntdata"/><Relationship Id="rId25" Type="http://schemas.openxmlformats.org/officeDocument/2006/relationships/font" Target="fonts/KanitMedium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KanitMedium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549baa0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549baa0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1d849f6ca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1d849f6ca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1d849f6ca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1d849f6ca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ff18b49f31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ff18b49f31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31d849f6ca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31d849f6ca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0fb8bc67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0fb8bc67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2553ea330a6_0_14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2553ea330a6_0_14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5250" y="737525"/>
            <a:ext cx="6283800" cy="15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5100" y="2167650"/>
            <a:ext cx="4639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"/>
          <p:cNvSpPr txBox="1"/>
          <p:nvPr>
            <p:ph hasCustomPrompt="1" type="title"/>
          </p:nvPr>
        </p:nvSpPr>
        <p:spPr>
          <a:xfrm flipH="1">
            <a:off x="715097" y="2031275"/>
            <a:ext cx="34929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0" name="Google Shape;220;p11"/>
          <p:cNvSpPr txBox="1"/>
          <p:nvPr>
            <p:ph idx="1" type="subTitle"/>
          </p:nvPr>
        </p:nvSpPr>
        <p:spPr>
          <a:xfrm flipH="1">
            <a:off x="715097" y="2746525"/>
            <a:ext cx="3492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hasCustomPrompt="1" idx="2" type="title"/>
          </p:nvPr>
        </p:nvSpPr>
        <p:spPr>
          <a:xfrm>
            <a:off x="4818333" y="1404683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/>
          <p:nvPr>
            <p:ph hasCustomPrompt="1" idx="3" type="title"/>
          </p:nvPr>
        </p:nvSpPr>
        <p:spPr>
          <a:xfrm>
            <a:off x="4818333" y="3006928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/>
          <p:nvPr>
            <p:ph hasCustomPrompt="1" idx="4" type="title"/>
          </p:nvPr>
        </p:nvSpPr>
        <p:spPr>
          <a:xfrm>
            <a:off x="4818333" y="1938765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8" name="Google Shape;228;p13"/>
          <p:cNvSpPr txBox="1"/>
          <p:nvPr>
            <p:ph hasCustomPrompt="1" idx="5" type="title"/>
          </p:nvPr>
        </p:nvSpPr>
        <p:spPr>
          <a:xfrm>
            <a:off x="4818333" y="3541010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/>
          <p:nvPr>
            <p:ph hasCustomPrompt="1" idx="6" type="title"/>
          </p:nvPr>
        </p:nvSpPr>
        <p:spPr>
          <a:xfrm>
            <a:off x="4818333" y="2472846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0" name="Google Shape;230;p13"/>
          <p:cNvSpPr txBox="1"/>
          <p:nvPr>
            <p:ph hasCustomPrompt="1" idx="7" type="title"/>
          </p:nvPr>
        </p:nvSpPr>
        <p:spPr>
          <a:xfrm>
            <a:off x="4818333" y="4075091"/>
            <a:ext cx="734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5553033" y="1404675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/>
        </p:txBody>
      </p:sp>
      <p:sp>
        <p:nvSpPr>
          <p:cNvPr id="232" name="Google Shape;232;p13"/>
          <p:cNvSpPr txBox="1"/>
          <p:nvPr>
            <p:ph idx="8" type="subTitle"/>
          </p:nvPr>
        </p:nvSpPr>
        <p:spPr>
          <a:xfrm>
            <a:off x="5553033" y="1938760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/>
        </p:txBody>
      </p:sp>
      <p:sp>
        <p:nvSpPr>
          <p:cNvPr id="233" name="Google Shape;233;p13"/>
          <p:cNvSpPr txBox="1"/>
          <p:nvPr>
            <p:ph idx="9" type="subTitle"/>
          </p:nvPr>
        </p:nvSpPr>
        <p:spPr>
          <a:xfrm>
            <a:off x="5553033" y="2472845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nit Medium"/>
              <a:buNone/>
              <a:defRPr sz="2000"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/>
        </p:txBody>
      </p:sp>
      <p:sp>
        <p:nvSpPr>
          <p:cNvPr id="234" name="Google Shape;234;p13"/>
          <p:cNvSpPr txBox="1"/>
          <p:nvPr>
            <p:ph idx="13" type="subTitle"/>
          </p:nvPr>
        </p:nvSpPr>
        <p:spPr>
          <a:xfrm>
            <a:off x="5553033" y="3006930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5" name="Google Shape;235;p13"/>
          <p:cNvSpPr txBox="1"/>
          <p:nvPr>
            <p:ph idx="14" type="subTitle"/>
          </p:nvPr>
        </p:nvSpPr>
        <p:spPr>
          <a:xfrm>
            <a:off x="5553033" y="3541015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6" name="Google Shape;236;p13"/>
          <p:cNvSpPr txBox="1"/>
          <p:nvPr>
            <p:ph idx="15" type="subTitle"/>
          </p:nvPr>
        </p:nvSpPr>
        <p:spPr>
          <a:xfrm>
            <a:off x="5553033" y="4075100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4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239" name="Google Shape;239;p14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4"/>
            <p:cNvGrpSpPr/>
            <p:nvPr/>
          </p:nvGrpSpPr>
          <p:grpSpPr>
            <a:xfrm>
              <a:off x="8428894" y="4608500"/>
              <a:ext cx="390900" cy="286025"/>
              <a:chOff x="719994" y="4310738"/>
              <a:chExt cx="390900" cy="286025"/>
            </a:xfrm>
          </p:grpSpPr>
          <p:sp>
            <p:nvSpPr>
              <p:cNvPr id="241" name="Google Shape;241;p14"/>
              <p:cNvSpPr/>
              <p:nvPr/>
            </p:nvSpPr>
            <p:spPr>
              <a:xfrm rot="5400000">
                <a:off x="10250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5400000">
                <a:off x="10250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5400000">
                <a:off x="87254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 rot="5400000">
                <a:off x="87254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4"/>
              <p:cNvSpPr/>
              <p:nvPr/>
            </p:nvSpPr>
            <p:spPr>
              <a:xfrm rot="5400000">
                <a:off x="7199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4"/>
              <p:cNvSpPr/>
              <p:nvPr/>
            </p:nvSpPr>
            <p:spPr>
              <a:xfrm rot="5400000">
                <a:off x="7199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14"/>
            <p:cNvGrpSpPr/>
            <p:nvPr/>
          </p:nvGrpSpPr>
          <p:grpSpPr>
            <a:xfrm rot="10800000">
              <a:off x="281581" y="535000"/>
              <a:ext cx="286025" cy="1306200"/>
              <a:chOff x="978925" y="1314225"/>
              <a:chExt cx="286025" cy="1306200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4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4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4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4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4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4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4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6" name="Google Shape;266;p14"/>
          <p:cNvSpPr txBox="1"/>
          <p:nvPr>
            <p:ph type="title"/>
          </p:nvPr>
        </p:nvSpPr>
        <p:spPr>
          <a:xfrm>
            <a:off x="720000" y="53733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15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269" name="Google Shape;269;p15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0" name="Google Shape;270;p15"/>
            <p:cNvGrpSpPr/>
            <p:nvPr/>
          </p:nvGrpSpPr>
          <p:grpSpPr>
            <a:xfrm rot="5400000">
              <a:off x="8528869" y="587438"/>
              <a:ext cx="390900" cy="286025"/>
              <a:chOff x="719994" y="4310738"/>
              <a:chExt cx="390900" cy="286025"/>
            </a:xfrm>
          </p:grpSpPr>
          <p:sp>
            <p:nvSpPr>
              <p:cNvPr id="271" name="Google Shape;271;p15"/>
              <p:cNvSpPr/>
              <p:nvPr/>
            </p:nvSpPr>
            <p:spPr>
              <a:xfrm rot="5400000">
                <a:off x="10250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 rot="5400000">
                <a:off x="10250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 rot="5400000">
                <a:off x="87254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 rot="5400000">
                <a:off x="87254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 rot="5400000">
                <a:off x="7199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 rot="5400000">
                <a:off x="7199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15"/>
            <p:cNvGrpSpPr/>
            <p:nvPr/>
          </p:nvGrpSpPr>
          <p:grpSpPr>
            <a:xfrm rot="-5400000">
              <a:off x="1225181" y="4098413"/>
              <a:ext cx="286025" cy="1306200"/>
              <a:chOff x="978925" y="1314225"/>
              <a:chExt cx="286025" cy="1306200"/>
            </a:xfrm>
          </p:grpSpPr>
          <p:sp>
            <p:nvSpPr>
              <p:cNvPr id="278" name="Google Shape;278;p15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6" name="Google Shape;296;p15"/>
          <p:cNvSpPr txBox="1"/>
          <p:nvPr>
            <p:ph type="title"/>
          </p:nvPr>
        </p:nvSpPr>
        <p:spPr>
          <a:xfrm>
            <a:off x="720000" y="53733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16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299" name="Google Shape;299;p16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16"/>
            <p:cNvGrpSpPr/>
            <p:nvPr/>
          </p:nvGrpSpPr>
          <p:grpSpPr>
            <a:xfrm rot="10800000">
              <a:off x="275456" y="535000"/>
              <a:ext cx="286025" cy="1306200"/>
              <a:chOff x="978925" y="1314225"/>
              <a:chExt cx="286025" cy="1306200"/>
            </a:xfrm>
          </p:grpSpPr>
          <p:sp>
            <p:nvSpPr>
              <p:cNvPr id="301" name="Google Shape;301;p16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6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6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6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6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6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6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6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6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6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6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16"/>
            <p:cNvGrpSpPr/>
            <p:nvPr/>
          </p:nvGrpSpPr>
          <p:grpSpPr>
            <a:xfrm rot="10800000">
              <a:off x="8587356" y="3302300"/>
              <a:ext cx="286025" cy="1306200"/>
              <a:chOff x="978925" y="1314225"/>
              <a:chExt cx="286025" cy="1306200"/>
            </a:xfrm>
          </p:grpSpPr>
          <p:sp>
            <p:nvSpPr>
              <p:cNvPr id="320" name="Google Shape;320;p16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6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6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6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6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6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6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6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6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6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2" name="Google Shape;332;p16"/>
          <p:cNvSpPr txBox="1"/>
          <p:nvPr>
            <p:ph type="title"/>
          </p:nvPr>
        </p:nvSpPr>
        <p:spPr>
          <a:xfrm>
            <a:off x="720000" y="53733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7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335" name="Google Shape;335;p17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 rot="10800000">
              <a:off x="275456" y="535000"/>
              <a:ext cx="286025" cy="1306200"/>
              <a:chOff x="978925" y="1314225"/>
              <a:chExt cx="286025" cy="1306200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5" name="Google Shape;355;p17"/>
            <p:cNvGrpSpPr/>
            <p:nvPr/>
          </p:nvGrpSpPr>
          <p:grpSpPr>
            <a:xfrm rot="10800000">
              <a:off x="8587356" y="3302300"/>
              <a:ext cx="286025" cy="1306200"/>
              <a:chOff x="978925" y="1314225"/>
              <a:chExt cx="286025" cy="1306200"/>
            </a:xfrm>
          </p:grpSpPr>
          <p:sp>
            <p:nvSpPr>
              <p:cNvPr id="356" name="Google Shape;356;p17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7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7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8" name="Google Shape;368;p17"/>
          <p:cNvSpPr txBox="1"/>
          <p:nvPr>
            <p:ph idx="1" type="subTitle"/>
          </p:nvPr>
        </p:nvSpPr>
        <p:spPr>
          <a:xfrm>
            <a:off x="1019900" y="2013188"/>
            <a:ext cx="3988800" cy="20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369" name="Google Shape;369;p17"/>
          <p:cNvSpPr txBox="1"/>
          <p:nvPr>
            <p:ph type="title"/>
          </p:nvPr>
        </p:nvSpPr>
        <p:spPr>
          <a:xfrm>
            <a:off x="1019900" y="1074713"/>
            <a:ext cx="3988800" cy="10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18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372" name="Google Shape;372;p18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18"/>
            <p:cNvGrpSpPr/>
            <p:nvPr/>
          </p:nvGrpSpPr>
          <p:grpSpPr>
            <a:xfrm>
              <a:off x="8428894" y="4608500"/>
              <a:ext cx="390900" cy="286025"/>
              <a:chOff x="719994" y="4310738"/>
              <a:chExt cx="390900" cy="286025"/>
            </a:xfrm>
          </p:grpSpPr>
          <p:sp>
            <p:nvSpPr>
              <p:cNvPr id="374" name="Google Shape;374;p18"/>
              <p:cNvSpPr/>
              <p:nvPr/>
            </p:nvSpPr>
            <p:spPr>
              <a:xfrm rot="5400000">
                <a:off x="10250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 rot="5400000">
                <a:off x="10250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 rot="5400000">
                <a:off x="87254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 rot="5400000">
                <a:off x="87254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 rot="5400000">
                <a:off x="7199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 rot="5400000">
                <a:off x="7199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0" name="Google Shape;380;p18"/>
            <p:cNvGrpSpPr/>
            <p:nvPr/>
          </p:nvGrpSpPr>
          <p:grpSpPr>
            <a:xfrm rot="10800000">
              <a:off x="281581" y="535000"/>
              <a:ext cx="286025" cy="1306200"/>
              <a:chOff x="978925" y="1314225"/>
              <a:chExt cx="286025" cy="1306200"/>
            </a:xfrm>
          </p:grpSpPr>
          <p:sp>
            <p:nvSpPr>
              <p:cNvPr id="381" name="Google Shape;381;p18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9" name="Google Shape;399;p18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18"/>
          <p:cNvSpPr txBox="1"/>
          <p:nvPr>
            <p:ph idx="1" type="subTitle"/>
          </p:nvPr>
        </p:nvSpPr>
        <p:spPr>
          <a:xfrm>
            <a:off x="1256975" y="2327175"/>
            <a:ext cx="21084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1" name="Google Shape;401;p18"/>
          <p:cNvSpPr txBox="1"/>
          <p:nvPr>
            <p:ph idx="2" type="subTitle"/>
          </p:nvPr>
        </p:nvSpPr>
        <p:spPr>
          <a:xfrm>
            <a:off x="1256977" y="2636015"/>
            <a:ext cx="21084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2" name="Google Shape;402;p18"/>
          <p:cNvSpPr txBox="1"/>
          <p:nvPr>
            <p:ph idx="3" type="subTitle"/>
          </p:nvPr>
        </p:nvSpPr>
        <p:spPr>
          <a:xfrm>
            <a:off x="3517776" y="2636015"/>
            <a:ext cx="21084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3" name="Google Shape;403;p18"/>
          <p:cNvSpPr txBox="1"/>
          <p:nvPr>
            <p:ph idx="4" type="subTitle"/>
          </p:nvPr>
        </p:nvSpPr>
        <p:spPr>
          <a:xfrm>
            <a:off x="5778575" y="2636015"/>
            <a:ext cx="21084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4" name="Google Shape;404;p18"/>
          <p:cNvSpPr txBox="1"/>
          <p:nvPr>
            <p:ph idx="5" type="subTitle"/>
          </p:nvPr>
        </p:nvSpPr>
        <p:spPr>
          <a:xfrm>
            <a:off x="3517775" y="2327175"/>
            <a:ext cx="21084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5" name="Google Shape;405;p18"/>
          <p:cNvSpPr txBox="1"/>
          <p:nvPr>
            <p:ph idx="6" type="subTitle"/>
          </p:nvPr>
        </p:nvSpPr>
        <p:spPr>
          <a:xfrm>
            <a:off x="5778576" y="2327175"/>
            <a:ext cx="21084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19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408" name="Google Shape;408;p19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9" name="Google Shape;409;p19"/>
            <p:cNvGrpSpPr/>
            <p:nvPr/>
          </p:nvGrpSpPr>
          <p:grpSpPr>
            <a:xfrm rot="5400000">
              <a:off x="8528869" y="587438"/>
              <a:ext cx="390900" cy="286025"/>
              <a:chOff x="719994" y="4310738"/>
              <a:chExt cx="390900" cy="286025"/>
            </a:xfrm>
          </p:grpSpPr>
          <p:sp>
            <p:nvSpPr>
              <p:cNvPr id="410" name="Google Shape;410;p19"/>
              <p:cNvSpPr/>
              <p:nvPr/>
            </p:nvSpPr>
            <p:spPr>
              <a:xfrm rot="5400000">
                <a:off x="10250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 rot="5400000">
                <a:off x="10250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 rot="5400000">
                <a:off x="87254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 rot="5400000">
                <a:off x="87254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 rot="5400000">
                <a:off x="7199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 rot="5400000">
                <a:off x="7199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6" name="Google Shape;416;p19"/>
            <p:cNvGrpSpPr/>
            <p:nvPr/>
          </p:nvGrpSpPr>
          <p:grpSpPr>
            <a:xfrm rot="-5400000">
              <a:off x="1225181" y="4098413"/>
              <a:ext cx="286025" cy="1306200"/>
              <a:chOff x="978925" y="1314225"/>
              <a:chExt cx="286025" cy="1306200"/>
            </a:xfrm>
          </p:grpSpPr>
          <p:sp>
            <p:nvSpPr>
              <p:cNvPr id="417" name="Google Shape;417;p19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5" name="Google Shape;435;p1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6" name="Google Shape;436;p19"/>
          <p:cNvSpPr txBox="1"/>
          <p:nvPr>
            <p:ph idx="1" type="subTitle"/>
          </p:nvPr>
        </p:nvSpPr>
        <p:spPr>
          <a:xfrm>
            <a:off x="1392336" y="1382675"/>
            <a:ext cx="29670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7" name="Google Shape;437;p19"/>
          <p:cNvSpPr txBox="1"/>
          <p:nvPr>
            <p:ph idx="2" type="subTitle"/>
          </p:nvPr>
        </p:nvSpPr>
        <p:spPr>
          <a:xfrm>
            <a:off x="1392338" y="1694277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8" name="Google Shape;438;p19"/>
          <p:cNvSpPr txBox="1"/>
          <p:nvPr>
            <p:ph idx="3" type="subTitle"/>
          </p:nvPr>
        </p:nvSpPr>
        <p:spPr>
          <a:xfrm>
            <a:off x="4784664" y="1694277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9" name="Google Shape;439;p19"/>
          <p:cNvSpPr txBox="1"/>
          <p:nvPr>
            <p:ph idx="4" type="subTitle"/>
          </p:nvPr>
        </p:nvSpPr>
        <p:spPr>
          <a:xfrm>
            <a:off x="1392338" y="2985402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0" name="Google Shape;440;p19"/>
          <p:cNvSpPr txBox="1"/>
          <p:nvPr>
            <p:ph idx="5" type="subTitle"/>
          </p:nvPr>
        </p:nvSpPr>
        <p:spPr>
          <a:xfrm>
            <a:off x="4784664" y="2985402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1" name="Google Shape;441;p19"/>
          <p:cNvSpPr txBox="1"/>
          <p:nvPr>
            <p:ph idx="6" type="subTitle"/>
          </p:nvPr>
        </p:nvSpPr>
        <p:spPr>
          <a:xfrm>
            <a:off x="1392336" y="2673800"/>
            <a:ext cx="29670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2" name="Google Shape;442;p19"/>
          <p:cNvSpPr txBox="1"/>
          <p:nvPr>
            <p:ph idx="7" type="subTitle"/>
          </p:nvPr>
        </p:nvSpPr>
        <p:spPr>
          <a:xfrm>
            <a:off x="4784661" y="1382675"/>
            <a:ext cx="29670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" name="Google Shape;443;p19"/>
          <p:cNvSpPr txBox="1"/>
          <p:nvPr>
            <p:ph idx="8" type="subTitle"/>
          </p:nvPr>
        </p:nvSpPr>
        <p:spPr>
          <a:xfrm>
            <a:off x="4784661" y="2673800"/>
            <a:ext cx="29670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19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0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447" name="Google Shape;447;p20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8" name="Google Shape;448;p20"/>
            <p:cNvGrpSpPr/>
            <p:nvPr/>
          </p:nvGrpSpPr>
          <p:grpSpPr>
            <a:xfrm rot="10800000">
              <a:off x="275456" y="535000"/>
              <a:ext cx="286025" cy="1306200"/>
              <a:chOff x="978925" y="1314225"/>
              <a:chExt cx="286025" cy="1306200"/>
            </a:xfrm>
          </p:grpSpPr>
          <p:sp>
            <p:nvSpPr>
              <p:cNvPr id="449" name="Google Shape;449;p20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0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0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0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0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7" name="Google Shape;467;p20"/>
            <p:cNvGrpSpPr/>
            <p:nvPr/>
          </p:nvGrpSpPr>
          <p:grpSpPr>
            <a:xfrm rot="10800000">
              <a:off x="8587356" y="3302300"/>
              <a:ext cx="286025" cy="1306200"/>
              <a:chOff x="978925" y="1314225"/>
              <a:chExt cx="286025" cy="1306200"/>
            </a:xfrm>
          </p:grpSpPr>
          <p:sp>
            <p:nvSpPr>
              <p:cNvPr id="468" name="Google Shape;468;p20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0" name="Google Shape;480;p2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1" name="Google Shape;481;p20"/>
          <p:cNvSpPr txBox="1"/>
          <p:nvPr>
            <p:ph idx="1" type="subTitle"/>
          </p:nvPr>
        </p:nvSpPr>
        <p:spPr>
          <a:xfrm>
            <a:off x="868598" y="2078253"/>
            <a:ext cx="23658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2" name="Google Shape;482;p20"/>
          <p:cNvSpPr txBox="1"/>
          <p:nvPr>
            <p:ph idx="2" type="subTitle"/>
          </p:nvPr>
        </p:nvSpPr>
        <p:spPr>
          <a:xfrm>
            <a:off x="3391447" y="2078253"/>
            <a:ext cx="23658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3" name="Google Shape;483;p20"/>
          <p:cNvSpPr txBox="1"/>
          <p:nvPr>
            <p:ph idx="3" type="subTitle"/>
          </p:nvPr>
        </p:nvSpPr>
        <p:spPr>
          <a:xfrm>
            <a:off x="5914296" y="2078253"/>
            <a:ext cx="23613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4" name="Google Shape;484;p20"/>
          <p:cNvSpPr txBox="1"/>
          <p:nvPr>
            <p:ph idx="4" type="subTitle"/>
          </p:nvPr>
        </p:nvSpPr>
        <p:spPr>
          <a:xfrm>
            <a:off x="868598" y="3174375"/>
            <a:ext cx="23658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5" name="Google Shape;485;p20"/>
          <p:cNvSpPr txBox="1"/>
          <p:nvPr>
            <p:ph idx="5" type="subTitle"/>
          </p:nvPr>
        </p:nvSpPr>
        <p:spPr>
          <a:xfrm>
            <a:off x="3391447" y="3174375"/>
            <a:ext cx="23658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6" name="Google Shape;486;p20"/>
          <p:cNvSpPr txBox="1"/>
          <p:nvPr>
            <p:ph idx="6" type="subTitle"/>
          </p:nvPr>
        </p:nvSpPr>
        <p:spPr>
          <a:xfrm>
            <a:off x="5914296" y="3174375"/>
            <a:ext cx="23613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20"/>
          <p:cNvSpPr txBox="1"/>
          <p:nvPr>
            <p:ph idx="7" type="subTitle"/>
          </p:nvPr>
        </p:nvSpPr>
        <p:spPr>
          <a:xfrm>
            <a:off x="863650" y="1767325"/>
            <a:ext cx="2365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8" name="Google Shape;488;p20"/>
          <p:cNvSpPr txBox="1"/>
          <p:nvPr>
            <p:ph idx="8" type="subTitle"/>
          </p:nvPr>
        </p:nvSpPr>
        <p:spPr>
          <a:xfrm>
            <a:off x="3391450" y="1767325"/>
            <a:ext cx="2365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9" name="Google Shape;489;p20"/>
          <p:cNvSpPr txBox="1"/>
          <p:nvPr>
            <p:ph idx="9" type="subTitle"/>
          </p:nvPr>
        </p:nvSpPr>
        <p:spPr>
          <a:xfrm>
            <a:off x="5919251" y="1767325"/>
            <a:ext cx="23613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0" name="Google Shape;490;p20"/>
          <p:cNvSpPr txBox="1"/>
          <p:nvPr>
            <p:ph idx="13" type="subTitle"/>
          </p:nvPr>
        </p:nvSpPr>
        <p:spPr>
          <a:xfrm>
            <a:off x="863981" y="2858935"/>
            <a:ext cx="2365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1" name="Google Shape;491;p20"/>
          <p:cNvSpPr txBox="1"/>
          <p:nvPr>
            <p:ph idx="14" type="subTitle"/>
          </p:nvPr>
        </p:nvSpPr>
        <p:spPr>
          <a:xfrm>
            <a:off x="3390361" y="2858935"/>
            <a:ext cx="2365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2" name="Google Shape;492;p20"/>
          <p:cNvSpPr txBox="1"/>
          <p:nvPr>
            <p:ph idx="15" type="subTitle"/>
          </p:nvPr>
        </p:nvSpPr>
        <p:spPr>
          <a:xfrm>
            <a:off x="5916741" y="2858935"/>
            <a:ext cx="2365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3581100" y="699137"/>
            <a:ext cx="30717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491200" y="699137"/>
            <a:ext cx="1089900" cy="100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1"/>
          <p:cNvSpPr txBox="1"/>
          <p:nvPr>
            <p:ph hasCustomPrompt="1" type="title"/>
          </p:nvPr>
        </p:nvSpPr>
        <p:spPr>
          <a:xfrm>
            <a:off x="4338303" y="797125"/>
            <a:ext cx="39552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96" name="Google Shape;496;p21"/>
          <p:cNvSpPr txBox="1"/>
          <p:nvPr>
            <p:ph idx="1" type="subTitle"/>
          </p:nvPr>
        </p:nvSpPr>
        <p:spPr>
          <a:xfrm>
            <a:off x="4338303" y="1460568"/>
            <a:ext cx="3955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7" name="Google Shape;497;p21"/>
          <p:cNvSpPr txBox="1"/>
          <p:nvPr>
            <p:ph hasCustomPrompt="1" idx="2" type="title"/>
          </p:nvPr>
        </p:nvSpPr>
        <p:spPr>
          <a:xfrm>
            <a:off x="4338303" y="2017429"/>
            <a:ext cx="39552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98" name="Google Shape;498;p21"/>
          <p:cNvSpPr txBox="1"/>
          <p:nvPr>
            <p:ph idx="3" type="subTitle"/>
          </p:nvPr>
        </p:nvSpPr>
        <p:spPr>
          <a:xfrm>
            <a:off x="4338303" y="2680871"/>
            <a:ext cx="3955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9" name="Google Shape;499;p21"/>
          <p:cNvSpPr txBox="1"/>
          <p:nvPr>
            <p:ph hasCustomPrompt="1" idx="4" type="title"/>
          </p:nvPr>
        </p:nvSpPr>
        <p:spPr>
          <a:xfrm>
            <a:off x="4338303" y="3237732"/>
            <a:ext cx="39552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00" name="Google Shape;500;p21"/>
          <p:cNvSpPr txBox="1"/>
          <p:nvPr>
            <p:ph idx="5" type="subTitle"/>
          </p:nvPr>
        </p:nvSpPr>
        <p:spPr>
          <a:xfrm>
            <a:off x="4338303" y="3901175"/>
            <a:ext cx="39552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2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2"/>
          <p:cNvSpPr txBox="1"/>
          <p:nvPr>
            <p:ph type="ctrTitle"/>
          </p:nvPr>
        </p:nvSpPr>
        <p:spPr>
          <a:xfrm>
            <a:off x="4549500" y="885150"/>
            <a:ext cx="38793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4" name="Google Shape;504;p22"/>
          <p:cNvSpPr txBox="1"/>
          <p:nvPr>
            <p:ph idx="1" type="subTitle"/>
          </p:nvPr>
        </p:nvSpPr>
        <p:spPr>
          <a:xfrm>
            <a:off x="4549589" y="1855066"/>
            <a:ext cx="38793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5" name="Google Shape;505;p22"/>
          <p:cNvSpPr txBox="1"/>
          <p:nvPr/>
        </p:nvSpPr>
        <p:spPr>
          <a:xfrm>
            <a:off x="4549566" y="3321674"/>
            <a:ext cx="387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including icons by </a:t>
            </a:r>
            <a:r>
              <a:rPr b="1"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3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508" name="Google Shape;508;p23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9" name="Google Shape;509;p23"/>
            <p:cNvGrpSpPr/>
            <p:nvPr/>
          </p:nvGrpSpPr>
          <p:grpSpPr>
            <a:xfrm rot="5400000">
              <a:off x="8528869" y="587438"/>
              <a:ext cx="390900" cy="286025"/>
              <a:chOff x="719994" y="4310738"/>
              <a:chExt cx="390900" cy="286025"/>
            </a:xfrm>
          </p:grpSpPr>
          <p:sp>
            <p:nvSpPr>
              <p:cNvPr id="510" name="Google Shape;510;p23"/>
              <p:cNvSpPr/>
              <p:nvPr/>
            </p:nvSpPr>
            <p:spPr>
              <a:xfrm rot="5400000">
                <a:off x="10250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 rot="5400000">
                <a:off x="10250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 rot="5400000">
                <a:off x="87254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rot="5400000">
                <a:off x="87254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rot="5400000">
                <a:off x="719994" y="4310738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 rot="5400000">
                <a:off x="719994" y="4510963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23"/>
            <p:cNvGrpSpPr/>
            <p:nvPr/>
          </p:nvGrpSpPr>
          <p:grpSpPr>
            <a:xfrm rot="-5400000">
              <a:off x="1225181" y="4098413"/>
              <a:ext cx="286025" cy="1306200"/>
              <a:chOff x="978925" y="1314225"/>
              <a:chExt cx="286025" cy="1306200"/>
            </a:xfrm>
          </p:grpSpPr>
          <p:sp>
            <p:nvSpPr>
              <p:cNvPr id="517" name="Google Shape;517;p23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4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537" name="Google Shape;537;p24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8" name="Google Shape;538;p24"/>
            <p:cNvGrpSpPr/>
            <p:nvPr/>
          </p:nvGrpSpPr>
          <p:grpSpPr>
            <a:xfrm rot="10800000">
              <a:off x="275456" y="535000"/>
              <a:ext cx="286025" cy="1306200"/>
              <a:chOff x="978925" y="1314225"/>
              <a:chExt cx="286025" cy="1306200"/>
            </a:xfrm>
          </p:grpSpPr>
          <p:sp>
            <p:nvSpPr>
              <p:cNvPr id="539" name="Google Shape;539;p24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4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4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4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4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4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4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24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24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24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24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7" name="Google Shape;557;p24"/>
            <p:cNvGrpSpPr/>
            <p:nvPr/>
          </p:nvGrpSpPr>
          <p:grpSpPr>
            <a:xfrm rot="10800000">
              <a:off x="8587356" y="3302300"/>
              <a:ext cx="286025" cy="1306200"/>
              <a:chOff x="978925" y="1314225"/>
              <a:chExt cx="286025" cy="1306200"/>
            </a:xfrm>
          </p:grpSpPr>
          <p:sp>
            <p:nvSpPr>
              <p:cNvPr id="558" name="Google Shape;558;p24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24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4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4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18" name="Google Shape;18;p4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 rot="5400000">
              <a:off x="3249924" y="4098413"/>
              <a:ext cx="286025" cy="1306200"/>
              <a:chOff x="978925" y="1314225"/>
              <a:chExt cx="286025" cy="13062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4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4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4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4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 flipH="1">
              <a:off x="276669" y="2706225"/>
              <a:ext cx="286025" cy="543450"/>
              <a:chOff x="978925" y="2912750"/>
              <a:chExt cx="286025" cy="543450"/>
            </a:xfrm>
          </p:grpSpPr>
          <p:sp>
            <p:nvSpPr>
              <p:cNvPr id="39" name="Google Shape;39;p4"/>
              <p:cNvSpPr/>
              <p:nvPr/>
            </p:nvSpPr>
            <p:spPr>
              <a:xfrm>
                <a:off x="978925" y="291275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1179150" y="291275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978925" y="306530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1179150" y="306530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978925" y="321785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1179150" y="321785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978925" y="337040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1179150" y="3370400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 flipH="1">
              <a:off x="8581294" y="535000"/>
              <a:ext cx="286025" cy="238350"/>
              <a:chOff x="978925" y="2382075"/>
              <a:chExt cx="286025" cy="23835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" name="Google Shape;52;p4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720000" y="1152475"/>
            <a:ext cx="7704000" cy="22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56" name="Google Shape;56;p5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5"/>
            <p:cNvGrpSpPr/>
            <p:nvPr/>
          </p:nvGrpSpPr>
          <p:grpSpPr>
            <a:xfrm rot="5400000">
              <a:off x="3249924" y="4098413"/>
              <a:ext cx="286025" cy="1306200"/>
              <a:chOff x="978925" y="1314225"/>
              <a:chExt cx="286025" cy="1306200"/>
            </a:xfrm>
          </p:grpSpPr>
          <p:sp>
            <p:nvSpPr>
              <p:cNvPr id="58" name="Google Shape;58;p5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 flipH="1">
              <a:off x="276669" y="1107700"/>
              <a:ext cx="286025" cy="543450"/>
              <a:chOff x="978925" y="1314225"/>
              <a:chExt cx="286025" cy="54345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5"/>
            <p:cNvGrpSpPr/>
            <p:nvPr/>
          </p:nvGrpSpPr>
          <p:grpSpPr>
            <a:xfrm flipH="1">
              <a:off x="8581294" y="535000"/>
              <a:ext cx="286025" cy="238350"/>
              <a:chOff x="978925" y="2382075"/>
              <a:chExt cx="286025" cy="238350"/>
            </a:xfrm>
          </p:grpSpPr>
          <p:sp>
            <p:nvSpPr>
              <p:cNvPr id="86" name="Google Shape;86;p5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" name="Google Shape;90;p5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 txBox="1"/>
          <p:nvPr>
            <p:ph idx="1" type="subTitle"/>
          </p:nvPr>
        </p:nvSpPr>
        <p:spPr>
          <a:xfrm>
            <a:off x="1290763" y="2303975"/>
            <a:ext cx="2907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5"/>
          <p:cNvSpPr txBox="1"/>
          <p:nvPr>
            <p:ph idx="2" type="subTitle"/>
          </p:nvPr>
        </p:nvSpPr>
        <p:spPr>
          <a:xfrm>
            <a:off x="4945638" y="2303975"/>
            <a:ext cx="2907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5"/>
          <p:cNvSpPr txBox="1"/>
          <p:nvPr>
            <p:ph idx="3" type="subTitle"/>
          </p:nvPr>
        </p:nvSpPr>
        <p:spPr>
          <a:xfrm>
            <a:off x="1290775" y="2615765"/>
            <a:ext cx="29076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4" type="subTitle"/>
          </p:nvPr>
        </p:nvSpPr>
        <p:spPr>
          <a:xfrm>
            <a:off x="4945650" y="2615765"/>
            <a:ext cx="29076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6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98" name="Google Shape;98;p6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6"/>
            <p:cNvGrpSpPr/>
            <p:nvPr/>
          </p:nvGrpSpPr>
          <p:grpSpPr>
            <a:xfrm rot="5400000">
              <a:off x="7918824" y="4098413"/>
              <a:ext cx="286025" cy="1306200"/>
              <a:chOff x="978925" y="1314225"/>
              <a:chExt cx="286025" cy="1306200"/>
            </a:xfrm>
          </p:grpSpPr>
          <p:sp>
            <p:nvSpPr>
              <p:cNvPr id="100" name="Google Shape;100;p6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 flipH="1">
              <a:off x="276669" y="1107700"/>
              <a:ext cx="286025" cy="543450"/>
              <a:chOff x="978925" y="1314225"/>
              <a:chExt cx="286025" cy="543450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 flipH="1">
              <a:off x="8581294" y="535000"/>
              <a:ext cx="286025" cy="238350"/>
              <a:chOff x="978925" y="2382075"/>
              <a:chExt cx="286025" cy="238350"/>
            </a:xfrm>
          </p:grpSpPr>
          <p:sp>
            <p:nvSpPr>
              <p:cNvPr id="128" name="Google Shape;128;p6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2" name="Google Shape;132;p6"/>
          <p:cNvSpPr txBox="1"/>
          <p:nvPr>
            <p:ph type="title"/>
          </p:nvPr>
        </p:nvSpPr>
        <p:spPr>
          <a:xfrm>
            <a:off x="720000" y="53733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114300" y="114300"/>
            <a:ext cx="8915400" cy="49164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 txBox="1"/>
          <p:nvPr>
            <p:ph type="title"/>
          </p:nvPr>
        </p:nvSpPr>
        <p:spPr>
          <a:xfrm>
            <a:off x="720000" y="535000"/>
            <a:ext cx="32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720000" y="1141575"/>
            <a:ext cx="32148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7" name="Google Shape;137;p7"/>
          <p:cNvSpPr/>
          <p:nvPr>
            <p:ph idx="2" type="pic"/>
          </p:nvPr>
        </p:nvSpPr>
        <p:spPr>
          <a:xfrm>
            <a:off x="5631000" y="535000"/>
            <a:ext cx="2791800" cy="4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7"/>
          <p:cNvSpPr/>
          <p:nvPr>
            <p:ph idx="3" type="pic"/>
          </p:nvPr>
        </p:nvSpPr>
        <p:spPr>
          <a:xfrm>
            <a:off x="715100" y="2481375"/>
            <a:ext cx="4839600" cy="212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8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141" name="Google Shape;141;p8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" name="Google Shape;142;p8"/>
            <p:cNvGrpSpPr/>
            <p:nvPr/>
          </p:nvGrpSpPr>
          <p:grpSpPr>
            <a:xfrm rot="5400000">
              <a:off x="7918824" y="4098413"/>
              <a:ext cx="286025" cy="1306200"/>
              <a:chOff x="978925" y="1314225"/>
              <a:chExt cx="286025" cy="1306200"/>
            </a:xfrm>
          </p:grpSpPr>
          <p:sp>
            <p:nvSpPr>
              <p:cNvPr id="143" name="Google Shape;143;p8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8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8"/>
            <p:cNvGrpSpPr/>
            <p:nvPr/>
          </p:nvGrpSpPr>
          <p:grpSpPr>
            <a:xfrm flipH="1">
              <a:off x="276669" y="1107700"/>
              <a:ext cx="286025" cy="543450"/>
              <a:chOff x="978925" y="1314225"/>
              <a:chExt cx="286025" cy="543450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 flipH="1">
              <a:off x="8581294" y="535000"/>
              <a:ext cx="286025" cy="238350"/>
              <a:chOff x="978925" y="2382075"/>
              <a:chExt cx="286025" cy="238350"/>
            </a:xfrm>
          </p:grpSpPr>
          <p:sp>
            <p:nvSpPr>
              <p:cNvPr id="171" name="Google Shape;171;p8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5" name="Google Shape;175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9"/>
          <p:cNvGrpSpPr/>
          <p:nvPr/>
        </p:nvGrpSpPr>
        <p:grpSpPr>
          <a:xfrm>
            <a:off x="114300" y="114300"/>
            <a:ext cx="8915400" cy="4916400"/>
            <a:chOff x="114300" y="114300"/>
            <a:chExt cx="8915400" cy="4916400"/>
          </a:xfrm>
        </p:grpSpPr>
        <p:sp>
          <p:nvSpPr>
            <p:cNvPr id="178" name="Google Shape;178;p9"/>
            <p:cNvSpPr/>
            <p:nvPr/>
          </p:nvSpPr>
          <p:spPr>
            <a:xfrm>
              <a:off x="114300" y="114300"/>
              <a:ext cx="8915400" cy="49164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" name="Google Shape;179;p9"/>
            <p:cNvGrpSpPr/>
            <p:nvPr/>
          </p:nvGrpSpPr>
          <p:grpSpPr>
            <a:xfrm rot="5400000">
              <a:off x="7918824" y="4098413"/>
              <a:ext cx="286025" cy="1306200"/>
              <a:chOff x="978925" y="1314225"/>
              <a:chExt cx="286025" cy="1306200"/>
            </a:xfrm>
          </p:grpSpPr>
          <p:sp>
            <p:nvSpPr>
              <p:cNvPr id="180" name="Google Shape;180;p9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978925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1179150" y="19244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978925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1179150" y="20769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978925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1179150" y="22295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9"/>
            <p:cNvGrpSpPr/>
            <p:nvPr/>
          </p:nvGrpSpPr>
          <p:grpSpPr>
            <a:xfrm flipH="1">
              <a:off x="276669" y="1107700"/>
              <a:ext cx="286025" cy="543450"/>
              <a:chOff x="978925" y="1314225"/>
              <a:chExt cx="286025" cy="543450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978925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1179150" y="13142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978925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1179150" y="14667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978925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1179150" y="16193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978925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1179150" y="17718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 flipH="1">
              <a:off x="8581294" y="535000"/>
              <a:ext cx="286025" cy="238350"/>
              <a:chOff x="978925" y="2382075"/>
              <a:chExt cx="286025" cy="238350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978925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1179150" y="238207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978925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1179150" y="2534625"/>
                <a:ext cx="85800" cy="85800"/>
              </a:xfrm>
              <a:prstGeom prst="roundRect">
                <a:avLst>
                  <a:gd fmla="val 16667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2" name="Google Shape;212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3" name="Google Shape;213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10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it Medium"/>
              <a:buNone/>
              <a:defRPr sz="3000">
                <a:solidFill>
                  <a:schemeClr val="dk1"/>
                </a:solidFill>
                <a:latin typeface="Kanit Medium"/>
                <a:ea typeface="Kanit Medium"/>
                <a:cs typeface="Kanit Medium"/>
                <a:sym typeface="Kani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5"/>
          <p:cNvSpPr txBox="1"/>
          <p:nvPr>
            <p:ph type="ctrTitle"/>
          </p:nvPr>
        </p:nvSpPr>
        <p:spPr>
          <a:xfrm>
            <a:off x="715250" y="737525"/>
            <a:ext cx="6283800" cy="154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1"/>
                </a:solidFill>
              </a:rPr>
              <a:t>Automotive Clarity Enhancer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575" name="Google Shape;575;p25"/>
          <p:cNvSpPr txBox="1"/>
          <p:nvPr>
            <p:ph idx="1" type="subTitle"/>
          </p:nvPr>
        </p:nvSpPr>
        <p:spPr>
          <a:xfrm>
            <a:off x="715100" y="2167650"/>
            <a:ext cx="46395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Project</a:t>
            </a:r>
            <a:r>
              <a:rPr lang="en">
                <a:solidFill>
                  <a:schemeClr val="dk2"/>
                </a:solidFill>
              </a:rPr>
              <a:t> presentation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576" name="Google Shape;576;p25"/>
          <p:cNvGrpSpPr/>
          <p:nvPr/>
        </p:nvGrpSpPr>
        <p:grpSpPr>
          <a:xfrm rot="5400000">
            <a:off x="7944881" y="629963"/>
            <a:ext cx="286025" cy="1306200"/>
            <a:chOff x="978925" y="1314225"/>
            <a:chExt cx="286025" cy="1306200"/>
          </a:xfrm>
        </p:grpSpPr>
        <p:sp>
          <p:nvSpPr>
            <p:cNvPr id="577" name="Google Shape;577;p25"/>
            <p:cNvSpPr/>
            <p:nvPr/>
          </p:nvSpPr>
          <p:spPr>
            <a:xfrm>
              <a:off x="978925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1179150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978925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1179150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978925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1179150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978925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1179150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978925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1179150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978925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1179150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978925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1179150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978925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1179150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978925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1179150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25"/>
          <p:cNvGrpSpPr/>
          <p:nvPr/>
        </p:nvGrpSpPr>
        <p:grpSpPr>
          <a:xfrm>
            <a:off x="3408106" y="3912500"/>
            <a:ext cx="286025" cy="696000"/>
            <a:chOff x="3408106" y="3912500"/>
            <a:chExt cx="286025" cy="696000"/>
          </a:xfrm>
        </p:grpSpPr>
        <p:sp>
          <p:nvSpPr>
            <p:cNvPr id="596" name="Google Shape;596;p25"/>
            <p:cNvSpPr/>
            <p:nvPr/>
          </p:nvSpPr>
          <p:spPr>
            <a:xfrm rot="10800000">
              <a:off x="3608331" y="45227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 rot="10800000">
              <a:off x="3408106" y="45227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rot="10800000">
              <a:off x="3608331" y="43701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 rot="10800000">
              <a:off x="3408106" y="43701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 rot="10800000">
              <a:off x="3608331" y="42176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 rot="10800000">
              <a:off x="3408106" y="42176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 rot="10800000">
              <a:off x="3608331" y="40650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rot="10800000">
              <a:off x="3408106" y="40650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rot="10800000">
              <a:off x="3608331" y="39125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rot="10800000">
              <a:off x="3408106" y="39125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5"/>
          <p:cNvGrpSpPr/>
          <p:nvPr/>
        </p:nvGrpSpPr>
        <p:grpSpPr>
          <a:xfrm>
            <a:off x="4151316" y="1900528"/>
            <a:ext cx="4696429" cy="3007299"/>
            <a:chOff x="3698675" y="2947150"/>
            <a:chExt cx="3040350" cy="1946850"/>
          </a:xfrm>
        </p:grpSpPr>
        <p:sp>
          <p:nvSpPr>
            <p:cNvPr id="607" name="Google Shape;607;p25"/>
            <p:cNvSpPr/>
            <p:nvPr/>
          </p:nvSpPr>
          <p:spPr>
            <a:xfrm>
              <a:off x="5188825" y="2947150"/>
              <a:ext cx="1199875" cy="667950"/>
            </a:xfrm>
            <a:custGeom>
              <a:rect b="b" l="l" r="r" t="t"/>
              <a:pathLst>
                <a:path extrusionOk="0" h="26718" w="47995">
                  <a:moveTo>
                    <a:pt x="1398" y="0"/>
                  </a:moveTo>
                  <a:cubicBezTo>
                    <a:pt x="456" y="0"/>
                    <a:pt x="0" y="456"/>
                    <a:pt x="0" y="1003"/>
                  </a:cubicBezTo>
                  <a:lnTo>
                    <a:pt x="0" y="25715"/>
                  </a:lnTo>
                  <a:cubicBezTo>
                    <a:pt x="0" y="26262"/>
                    <a:pt x="456" y="26718"/>
                    <a:pt x="1033" y="26718"/>
                  </a:cubicBezTo>
                  <a:lnTo>
                    <a:pt x="46961" y="26718"/>
                  </a:lnTo>
                  <a:cubicBezTo>
                    <a:pt x="47539" y="26718"/>
                    <a:pt x="47995" y="26262"/>
                    <a:pt x="47995" y="25715"/>
                  </a:cubicBezTo>
                  <a:lnTo>
                    <a:pt x="47995" y="1003"/>
                  </a:lnTo>
                  <a:cubicBezTo>
                    <a:pt x="47995" y="456"/>
                    <a:pt x="47539" y="0"/>
                    <a:pt x="473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5314200" y="3092275"/>
              <a:ext cx="54725" cy="432400"/>
            </a:xfrm>
            <a:custGeom>
              <a:rect b="b" l="l" r="r" t="t"/>
              <a:pathLst>
                <a:path extrusionOk="0" h="17296" w="2189">
                  <a:moveTo>
                    <a:pt x="0" y="1"/>
                  </a:moveTo>
                  <a:lnTo>
                    <a:pt x="0" y="17296"/>
                  </a:lnTo>
                  <a:lnTo>
                    <a:pt x="2189" y="17296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5392475" y="3289100"/>
              <a:ext cx="55475" cy="235575"/>
            </a:xfrm>
            <a:custGeom>
              <a:rect b="b" l="l" r="r" t="t"/>
              <a:pathLst>
                <a:path extrusionOk="0" h="9423" w="2219">
                  <a:moveTo>
                    <a:pt x="0" y="0"/>
                  </a:moveTo>
                  <a:lnTo>
                    <a:pt x="0" y="9423"/>
                  </a:lnTo>
                  <a:lnTo>
                    <a:pt x="2219" y="9423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5477575" y="3374950"/>
              <a:ext cx="54725" cy="149725"/>
            </a:xfrm>
            <a:custGeom>
              <a:rect b="b" l="l" r="r" t="t"/>
              <a:pathLst>
                <a:path extrusionOk="0" h="5989" w="2189">
                  <a:moveTo>
                    <a:pt x="0" y="1"/>
                  </a:moveTo>
                  <a:lnTo>
                    <a:pt x="0" y="5989"/>
                  </a:lnTo>
                  <a:lnTo>
                    <a:pt x="2189" y="598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5555850" y="3320250"/>
              <a:ext cx="54725" cy="204425"/>
            </a:xfrm>
            <a:custGeom>
              <a:rect b="b" l="l" r="r" t="t"/>
              <a:pathLst>
                <a:path extrusionOk="0" h="8177" w="2189">
                  <a:moveTo>
                    <a:pt x="0" y="0"/>
                  </a:moveTo>
                  <a:lnTo>
                    <a:pt x="0" y="8177"/>
                  </a:lnTo>
                  <a:lnTo>
                    <a:pt x="2189" y="8177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5640200" y="3145475"/>
              <a:ext cx="55475" cy="379200"/>
            </a:xfrm>
            <a:custGeom>
              <a:rect b="b" l="l" r="r" t="t"/>
              <a:pathLst>
                <a:path extrusionOk="0" h="15168" w="2219">
                  <a:moveTo>
                    <a:pt x="0" y="0"/>
                  </a:moveTo>
                  <a:lnTo>
                    <a:pt x="0" y="15168"/>
                  </a:lnTo>
                  <a:lnTo>
                    <a:pt x="2219" y="15168"/>
                  </a:lnTo>
                  <a:lnTo>
                    <a:pt x="22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5719225" y="3218425"/>
              <a:ext cx="54725" cy="306250"/>
            </a:xfrm>
            <a:custGeom>
              <a:rect b="b" l="l" r="r" t="t"/>
              <a:pathLst>
                <a:path extrusionOk="0" h="12250" w="2189">
                  <a:moveTo>
                    <a:pt x="0" y="0"/>
                  </a:moveTo>
                  <a:lnTo>
                    <a:pt x="0" y="12250"/>
                  </a:lnTo>
                  <a:lnTo>
                    <a:pt x="2189" y="12250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5803575" y="3092275"/>
              <a:ext cx="54725" cy="432400"/>
            </a:xfrm>
            <a:custGeom>
              <a:rect b="b" l="l" r="r" t="t"/>
              <a:pathLst>
                <a:path extrusionOk="0" h="17296" w="2189">
                  <a:moveTo>
                    <a:pt x="0" y="1"/>
                  </a:moveTo>
                  <a:lnTo>
                    <a:pt x="0" y="17296"/>
                  </a:lnTo>
                  <a:lnTo>
                    <a:pt x="2189" y="17296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5881825" y="3359750"/>
              <a:ext cx="55500" cy="164925"/>
            </a:xfrm>
            <a:custGeom>
              <a:rect b="b" l="l" r="r" t="t"/>
              <a:pathLst>
                <a:path extrusionOk="0" h="6597" w="2220">
                  <a:moveTo>
                    <a:pt x="1" y="1"/>
                  </a:moveTo>
                  <a:lnTo>
                    <a:pt x="1" y="6597"/>
                  </a:lnTo>
                  <a:lnTo>
                    <a:pt x="2220" y="6597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5966950" y="3147000"/>
              <a:ext cx="54725" cy="377675"/>
            </a:xfrm>
            <a:custGeom>
              <a:rect b="b" l="l" r="r" t="t"/>
              <a:pathLst>
                <a:path extrusionOk="0" h="15107" w="2189">
                  <a:moveTo>
                    <a:pt x="0" y="0"/>
                  </a:moveTo>
                  <a:lnTo>
                    <a:pt x="0" y="15107"/>
                  </a:lnTo>
                  <a:lnTo>
                    <a:pt x="2189" y="15107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6045200" y="3260975"/>
              <a:ext cx="54750" cy="263700"/>
            </a:xfrm>
            <a:custGeom>
              <a:rect b="b" l="l" r="r" t="t"/>
              <a:pathLst>
                <a:path extrusionOk="0" h="10548" w="2190">
                  <a:moveTo>
                    <a:pt x="1" y="1"/>
                  </a:moveTo>
                  <a:lnTo>
                    <a:pt x="1" y="10548"/>
                  </a:lnTo>
                  <a:lnTo>
                    <a:pt x="2189" y="1054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6129550" y="3172825"/>
              <a:ext cx="55500" cy="351850"/>
            </a:xfrm>
            <a:custGeom>
              <a:rect b="b" l="l" r="r" t="t"/>
              <a:pathLst>
                <a:path extrusionOk="0" h="14074" w="2220">
                  <a:moveTo>
                    <a:pt x="1" y="1"/>
                  </a:moveTo>
                  <a:lnTo>
                    <a:pt x="1" y="14074"/>
                  </a:lnTo>
                  <a:lnTo>
                    <a:pt x="2220" y="14074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6208600" y="3109750"/>
              <a:ext cx="54725" cy="414925"/>
            </a:xfrm>
            <a:custGeom>
              <a:rect b="b" l="l" r="r" t="t"/>
              <a:pathLst>
                <a:path extrusionOk="0" h="16597" w="2189">
                  <a:moveTo>
                    <a:pt x="0" y="1"/>
                  </a:moveTo>
                  <a:lnTo>
                    <a:pt x="0" y="16597"/>
                  </a:lnTo>
                  <a:lnTo>
                    <a:pt x="2189" y="16597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4603700" y="3339250"/>
              <a:ext cx="261425" cy="258550"/>
            </a:xfrm>
            <a:custGeom>
              <a:rect b="b" l="l" r="r" t="t"/>
              <a:pathLst>
                <a:path extrusionOk="0" h="10342" w="10457">
                  <a:moveTo>
                    <a:pt x="5289" y="0"/>
                  </a:moveTo>
                  <a:cubicBezTo>
                    <a:pt x="2371" y="0"/>
                    <a:pt x="0" y="2462"/>
                    <a:pt x="152" y="5441"/>
                  </a:cubicBezTo>
                  <a:cubicBezTo>
                    <a:pt x="274" y="8055"/>
                    <a:pt x="2432" y="10183"/>
                    <a:pt x="5016" y="10335"/>
                  </a:cubicBezTo>
                  <a:cubicBezTo>
                    <a:pt x="5106" y="10339"/>
                    <a:pt x="5197" y="10342"/>
                    <a:pt x="5286" y="10342"/>
                  </a:cubicBezTo>
                  <a:cubicBezTo>
                    <a:pt x="8142" y="10342"/>
                    <a:pt x="10456" y="8026"/>
                    <a:pt x="10456" y="5168"/>
                  </a:cubicBezTo>
                  <a:cubicBezTo>
                    <a:pt x="10456" y="3617"/>
                    <a:pt x="9788" y="2219"/>
                    <a:pt x="8693" y="1277"/>
                  </a:cubicBezTo>
                  <a:lnTo>
                    <a:pt x="5289" y="5168"/>
                  </a:lnTo>
                  <a:lnTo>
                    <a:pt x="5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4619650" y="3362050"/>
              <a:ext cx="262200" cy="262175"/>
            </a:xfrm>
            <a:custGeom>
              <a:rect b="b" l="l" r="r" t="t"/>
              <a:pathLst>
                <a:path extrusionOk="0" fill="none" h="10487" w="10488">
                  <a:moveTo>
                    <a:pt x="8694" y="1277"/>
                  </a:moveTo>
                  <a:lnTo>
                    <a:pt x="5320" y="5167"/>
                  </a:lnTo>
                  <a:lnTo>
                    <a:pt x="5320" y="0"/>
                  </a:lnTo>
                  <a:cubicBezTo>
                    <a:pt x="2371" y="0"/>
                    <a:pt x="1" y="2462"/>
                    <a:pt x="153" y="5441"/>
                  </a:cubicBezTo>
                  <a:cubicBezTo>
                    <a:pt x="305" y="8055"/>
                    <a:pt x="2432" y="10183"/>
                    <a:pt x="5046" y="10304"/>
                  </a:cubicBezTo>
                  <a:cubicBezTo>
                    <a:pt x="8025" y="10487"/>
                    <a:pt x="10487" y="8116"/>
                    <a:pt x="10487" y="5167"/>
                  </a:cubicBezTo>
                  <a:cubicBezTo>
                    <a:pt x="10487" y="3617"/>
                    <a:pt x="9788" y="2219"/>
                    <a:pt x="8694" y="1277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87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4774056" y="3303638"/>
              <a:ext cx="82100" cy="114475"/>
            </a:xfrm>
            <a:custGeom>
              <a:rect b="b" l="l" r="r" t="t"/>
              <a:pathLst>
                <a:path extrusionOk="0" h="4579" w="3284">
                  <a:moveTo>
                    <a:pt x="312" y="0"/>
                  </a:moveTo>
                  <a:cubicBezTo>
                    <a:pt x="128" y="0"/>
                    <a:pt x="1" y="144"/>
                    <a:pt x="1" y="339"/>
                  </a:cubicBezTo>
                  <a:lnTo>
                    <a:pt x="1" y="4229"/>
                  </a:lnTo>
                  <a:cubicBezTo>
                    <a:pt x="1" y="4450"/>
                    <a:pt x="160" y="4578"/>
                    <a:pt x="330" y="4578"/>
                  </a:cubicBezTo>
                  <a:cubicBezTo>
                    <a:pt x="417" y="4578"/>
                    <a:pt x="506" y="4545"/>
                    <a:pt x="578" y="4472"/>
                  </a:cubicBezTo>
                  <a:lnTo>
                    <a:pt x="3162" y="1524"/>
                  </a:lnTo>
                  <a:cubicBezTo>
                    <a:pt x="3284" y="1372"/>
                    <a:pt x="3253" y="1159"/>
                    <a:pt x="3101" y="1038"/>
                  </a:cubicBezTo>
                  <a:cubicBezTo>
                    <a:pt x="2341" y="430"/>
                    <a:pt x="1399" y="65"/>
                    <a:pt x="366" y="4"/>
                  </a:cubicBezTo>
                  <a:cubicBezTo>
                    <a:pt x="347" y="2"/>
                    <a:pt x="330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4022375" y="4048225"/>
              <a:ext cx="2390650" cy="39525"/>
            </a:xfrm>
            <a:custGeom>
              <a:rect b="b" l="l" r="r" t="t"/>
              <a:pathLst>
                <a:path extrusionOk="0" h="1581" w="95626">
                  <a:moveTo>
                    <a:pt x="1" y="0"/>
                  </a:moveTo>
                  <a:lnTo>
                    <a:pt x="1" y="1581"/>
                  </a:lnTo>
                  <a:lnTo>
                    <a:pt x="95625" y="1581"/>
                  </a:lnTo>
                  <a:lnTo>
                    <a:pt x="956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698675" y="4087725"/>
              <a:ext cx="433150" cy="806275"/>
            </a:xfrm>
            <a:custGeom>
              <a:rect b="b" l="l" r="r" t="t"/>
              <a:pathLst>
                <a:path extrusionOk="0" h="32251" w="17326">
                  <a:moveTo>
                    <a:pt x="12949" y="1"/>
                  </a:moveTo>
                  <a:lnTo>
                    <a:pt x="0" y="32251"/>
                  </a:lnTo>
                  <a:lnTo>
                    <a:pt x="1641" y="32251"/>
                  </a:lnTo>
                  <a:lnTo>
                    <a:pt x="173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6305850" y="4087725"/>
              <a:ext cx="433175" cy="806275"/>
            </a:xfrm>
            <a:custGeom>
              <a:rect b="b" l="l" r="r" t="t"/>
              <a:pathLst>
                <a:path extrusionOk="0" h="32251" w="17327">
                  <a:moveTo>
                    <a:pt x="1" y="1"/>
                  </a:moveTo>
                  <a:lnTo>
                    <a:pt x="15685" y="32251"/>
                  </a:lnTo>
                  <a:lnTo>
                    <a:pt x="17326" y="32251"/>
                  </a:lnTo>
                  <a:lnTo>
                    <a:pt x="43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4606725" y="3797100"/>
              <a:ext cx="391375" cy="253075"/>
            </a:xfrm>
            <a:custGeom>
              <a:rect b="b" l="l" r="r" t="t"/>
              <a:pathLst>
                <a:path extrusionOk="0" h="10123" w="15655">
                  <a:moveTo>
                    <a:pt x="1885" y="1"/>
                  </a:moveTo>
                  <a:cubicBezTo>
                    <a:pt x="1581" y="1"/>
                    <a:pt x="1308" y="213"/>
                    <a:pt x="1278" y="517"/>
                  </a:cubicBezTo>
                  <a:lnTo>
                    <a:pt x="62" y="9423"/>
                  </a:lnTo>
                  <a:cubicBezTo>
                    <a:pt x="1" y="9788"/>
                    <a:pt x="305" y="10122"/>
                    <a:pt x="670" y="10122"/>
                  </a:cubicBezTo>
                  <a:lnTo>
                    <a:pt x="13801" y="10122"/>
                  </a:lnTo>
                  <a:cubicBezTo>
                    <a:pt x="14105" y="10122"/>
                    <a:pt x="14348" y="9910"/>
                    <a:pt x="14378" y="9606"/>
                  </a:cubicBezTo>
                  <a:lnTo>
                    <a:pt x="15594" y="700"/>
                  </a:lnTo>
                  <a:cubicBezTo>
                    <a:pt x="15655" y="335"/>
                    <a:pt x="15351" y="1"/>
                    <a:pt x="149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4634100" y="3813825"/>
              <a:ext cx="338925" cy="202150"/>
            </a:xfrm>
            <a:custGeom>
              <a:rect b="b" l="l" r="r" t="t"/>
              <a:pathLst>
                <a:path extrusionOk="0" h="8086" w="13557">
                  <a:moveTo>
                    <a:pt x="1094" y="0"/>
                  </a:moveTo>
                  <a:lnTo>
                    <a:pt x="0" y="8086"/>
                  </a:lnTo>
                  <a:lnTo>
                    <a:pt x="12462" y="8086"/>
                  </a:lnTo>
                  <a:lnTo>
                    <a:pt x="135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4473750" y="4019350"/>
              <a:ext cx="288025" cy="31925"/>
            </a:xfrm>
            <a:custGeom>
              <a:rect b="b" l="l" r="r" t="t"/>
              <a:pathLst>
                <a:path extrusionOk="0" h="1277" w="11521">
                  <a:moveTo>
                    <a:pt x="1" y="0"/>
                  </a:moveTo>
                  <a:lnTo>
                    <a:pt x="1" y="1277"/>
                  </a:lnTo>
                  <a:lnTo>
                    <a:pt x="11521" y="1277"/>
                  </a:lnTo>
                  <a:lnTo>
                    <a:pt x="11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5757200" y="3796700"/>
              <a:ext cx="390625" cy="253075"/>
            </a:xfrm>
            <a:custGeom>
              <a:rect b="b" l="l" r="r" t="t"/>
              <a:pathLst>
                <a:path extrusionOk="0" h="10123" w="15625">
                  <a:moveTo>
                    <a:pt x="670" y="0"/>
                  </a:moveTo>
                  <a:cubicBezTo>
                    <a:pt x="305" y="0"/>
                    <a:pt x="1" y="335"/>
                    <a:pt x="62" y="700"/>
                  </a:cubicBezTo>
                  <a:lnTo>
                    <a:pt x="1278" y="9605"/>
                  </a:lnTo>
                  <a:cubicBezTo>
                    <a:pt x="1308" y="9909"/>
                    <a:pt x="1551" y="10122"/>
                    <a:pt x="1855" y="10122"/>
                  </a:cubicBezTo>
                  <a:lnTo>
                    <a:pt x="14986" y="10122"/>
                  </a:lnTo>
                  <a:cubicBezTo>
                    <a:pt x="15351" y="10122"/>
                    <a:pt x="15624" y="9788"/>
                    <a:pt x="15594" y="9423"/>
                  </a:cubicBezTo>
                  <a:lnTo>
                    <a:pt x="14378" y="517"/>
                  </a:lnTo>
                  <a:cubicBezTo>
                    <a:pt x="14348" y="213"/>
                    <a:pt x="14074" y="0"/>
                    <a:pt x="137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5782300" y="3813425"/>
              <a:ext cx="338925" cy="202150"/>
            </a:xfrm>
            <a:custGeom>
              <a:rect b="b" l="l" r="r" t="t"/>
              <a:pathLst>
                <a:path extrusionOk="0" h="8086" w="13557">
                  <a:moveTo>
                    <a:pt x="0" y="0"/>
                  </a:moveTo>
                  <a:lnTo>
                    <a:pt x="1094" y="8085"/>
                  </a:lnTo>
                  <a:lnTo>
                    <a:pt x="13557" y="8085"/>
                  </a:lnTo>
                  <a:lnTo>
                    <a:pt x="124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6314225" y="3756425"/>
              <a:ext cx="152750" cy="265225"/>
            </a:xfrm>
            <a:custGeom>
              <a:rect b="b" l="l" r="r" t="t"/>
              <a:pathLst>
                <a:path extrusionOk="0" h="10609" w="6110">
                  <a:moveTo>
                    <a:pt x="2310" y="0"/>
                  </a:moveTo>
                  <a:lnTo>
                    <a:pt x="0" y="10426"/>
                  </a:lnTo>
                  <a:lnTo>
                    <a:pt x="6110" y="10609"/>
                  </a:lnTo>
                  <a:cubicBezTo>
                    <a:pt x="6110" y="10609"/>
                    <a:pt x="4924" y="3466"/>
                    <a:pt x="4438" y="1976"/>
                  </a:cubicBezTo>
                  <a:cubicBezTo>
                    <a:pt x="3982" y="456"/>
                    <a:pt x="2310" y="0"/>
                    <a:pt x="2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6071050" y="4725275"/>
              <a:ext cx="114775" cy="83150"/>
            </a:xfrm>
            <a:custGeom>
              <a:rect b="b" l="l" r="r" t="t"/>
              <a:pathLst>
                <a:path extrusionOk="0" h="3326" w="4591">
                  <a:moveTo>
                    <a:pt x="3800" y="1"/>
                  </a:moveTo>
                  <a:lnTo>
                    <a:pt x="1581" y="62"/>
                  </a:lnTo>
                  <a:lnTo>
                    <a:pt x="2007" y="1521"/>
                  </a:lnTo>
                  <a:lnTo>
                    <a:pt x="0" y="3253"/>
                  </a:lnTo>
                  <a:cubicBezTo>
                    <a:pt x="0" y="3253"/>
                    <a:pt x="456" y="3326"/>
                    <a:pt x="967" y="3326"/>
                  </a:cubicBezTo>
                  <a:cubicBezTo>
                    <a:pt x="1333" y="3326"/>
                    <a:pt x="1728" y="3289"/>
                    <a:pt x="2007" y="3162"/>
                  </a:cubicBezTo>
                  <a:cubicBezTo>
                    <a:pt x="2589" y="2909"/>
                    <a:pt x="3995" y="2888"/>
                    <a:pt x="4447" y="2888"/>
                  </a:cubicBezTo>
                  <a:cubicBezTo>
                    <a:pt x="4538" y="2888"/>
                    <a:pt x="4590" y="2888"/>
                    <a:pt x="4590" y="2888"/>
                  </a:cubicBezTo>
                  <a:lnTo>
                    <a:pt x="3800" y="1"/>
                  </a:ln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6044875" y="4769800"/>
              <a:ext cx="151575" cy="55100"/>
            </a:xfrm>
            <a:custGeom>
              <a:rect b="b" l="l" r="r" t="t"/>
              <a:pathLst>
                <a:path extrusionOk="0" h="2204" w="6063">
                  <a:moveTo>
                    <a:pt x="4937" y="0"/>
                  </a:moveTo>
                  <a:cubicBezTo>
                    <a:pt x="4608" y="0"/>
                    <a:pt x="4153" y="64"/>
                    <a:pt x="3753" y="348"/>
                  </a:cubicBezTo>
                  <a:cubicBezTo>
                    <a:pt x="3037" y="806"/>
                    <a:pt x="2752" y="1480"/>
                    <a:pt x="1552" y="1480"/>
                  </a:cubicBezTo>
                  <a:cubicBezTo>
                    <a:pt x="1479" y="1480"/>
                    <a:pt x="1402" y="1477"/>
                    <a:pt x="1321" y="1472"/>
                  </a:cubicBezTo>
                  <a:cubicBezTo>
                    <a:pt x="1139" y="1411"/>
                    <a:pt x="1321" y="1290"/>
                    <a:pt x="1321" y="1290"/>
                  </a:cubicBezTo>
                  <a:lnTo>
                    <a:pt x="1321" y="1290"/>
                  </a:lnTo>
                  <a:cubicBezTo>
                    <a:pt x="1321" y="1290"/>
                    <a:pt x="227" y="1411"/>
                    <a:pt x="14" y="1958"/>
                  </a:cubicBezTo>
                  <a:cubicBezTo>
                    <a:pt x="0" y="2137"/>
                    <a:pt x="1017" y="2204"/>
                    <a:pt x="2208" y="2204"/>
                  </a:cubicBezTo>
                  <a:cubicBezTo>
                    <a:pt x="3653" y="2204"/>
                    <a:pt x="5356" y="2106"/>
                    <a:pt x="5789" y="1989"/>
                  </a:cubicBezTo>
                  <a:cubicBezTo>
                    <a:pt x="6063" y="1685"/>
                    <a:pt x="5394" y="44"/>
                    <a:pt x="5394" y="44"/>
                  </a:cubicBezTo>
                  <a:cubicBezTo>
                    <a:pt x="5394" y="44"/>
                    <a:pt x="5208" y="0"/>
                    <a:pt x="4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6035325" y="4434500"/>
              <a:ext cx="145925" cy="307525"/>
            </a:xfrm>
            <a:custGeom>
              <a:rect b="b" l="l" r="r" t="t"/>
              <a:pathLst>
                <a:path extrusionOk="0" h="12301" w="5837">
                  <a:moveTo>
                    <a:pt x="2914" y="1"/>
                  </a:moveTo>
                  <a:cubicBezTo>
                    <a:pt x="1497" y="1"/>
                    <a:pt x="1" y="4003"/>
                    <a:pt x="1" y="4003"/>
                  </a:cubicBezTo>
                  <a:lnTo>
                    <a:pt x="3223" y="12301"/>
                  </a:lnTo>
                  <a:lnTo>
                    <a:pt x="5320" y="12088"/>
                  </a:lnTo>
                  <a:cubicBezTo>
                    <a:pt x="5320" y="12088"/>
                    <a:pt x="5837" y="6738"/>
                    <a:pt x="4287" y="1753"/>
                  </a:cubicBezTo>
                  <a:cubicBezTo>
                    <a:pt x="3882" y="476"/>
                    <a:pt x="3403" y="1"/>
                    <a:pt x="2914" y="1"/>
                  </a:cubicBez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6326375" y="4716925"/>
              <a:ext cx="114775" cy="83750"/>
            </a:xfrm>
            <a:custGeom>
              <a:rect b="b" l="l" r="r" t="t"/>
              <a:pathLst>
                <a:path extrusionOk="0" h="3350" w="4591">
                  <a:moveTo>
                    <a:pt x="3800" y="0"/>
                  </a:moveTo>
                  <a:lnTo>
                    <a:pt x="1581" y="61"/>
                  </a:lnTo>
                  <a:lnTo>
                    <a:pt x="2006" y="1551"/>
                  </a:lnTo>
                  <a:lnTo>
                    <a:pt x="0" y="3283"/>
                  </a:lnTo>
                  <a:cubicBezTo>
                    <a:pt x="0" y="3283"/>
                    <a:pt x="420" y="3350"/>
                    <a:pt x="906" y="3350"/>
                  </a:cubicBezTo>
                  <a:cubicBezTo>
                    <a:pt x="1289" y="3350"/>
                    <a:pt x="1712" y="3309"/>
                    <a:pt x="2006" y="3162"/>
                  </a:cubicBezTo>
                  <a:cubicBezTo>
                    <a:pt x="2506" y="2945"/>
                    <a:pt x="3610" y="2913"/>
                    <a:pt x="4200" y="2913"/>
                  </a:cubicBezTo>
                  <a:cubicBezTo>
                    <a:pt x="4436" y="2913"/>
                    <a:pt x="4590" y="2918"/>
                    <a:pt x="4590" y="2918"/>
                  </a:cubicBezTo>
                  <a:lnTo>
                    <a:pt x="3800" y="0"/>
                  </a:ln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6300625" y="4761850"/>
              <a:ext cx="151925" cy="55200"/>
            </a:xfrm>
            <a:custGeom>
              <a:rect b="b" l="l" r="r" t="t"/>
              <a:pathLst>
                <a:path extrusionOk="0" h="2208" w="6077">
                  <a:moveTo>
                    <a:pt x="4886" y="0"/>
                  </a:moveTo>
                  <a:cubicBezTo>
                    <a:pt x="4559" y="0"/>
                    <a:pt x="4127" y="65"/>
                    <a:pt x="3736" y="331"/>
                  </a:cubicBezTo>
                  <a:cubicBezTo>
                    <a:pt x="3020" y="818"/>
                    <a:pt x="2735" y="1494"/>
                    <a:pt x="1560" y="1494"/>
                  </a:cubicBezTo>
                  <a:cubicBezTo>
                    <a:pt x="1488" y="1494"/>
                    <a:pt x="1413" y="1491"/>
                    <a:pt x="1334" y="1486"/>
                  </a:cubicBezTo>
                  <a:cubicBezTo>
                    <a:pt x="1122" y="1395"/>
                    <a:pt x="1334" y="1273"/>
                    <a:pt x="1334" y="1273"/>
                  </a:cubicBezTo>
                  <a:lnTo>
                    <a:pt x="1334" y="1273"/>
                  </a:lnTo>
                  <a:cubicBezTo>
                    <a:pt x="1334" y="1273"/>
                    <a:pt x="210" y="1395"/>
                    <a:pt x="27" y="1973"/>
                  </a:cubicBezTo>
                  <a:cubicBezTo>
                    <a:pt x="1" y="2146"/>
                    <a:pt x="954" y="2208"/>
                    <a:pt x="2100" y="2208"/>
                  </a:cubicBezTo>
                  <a:cubicBezTo>
                    <a:pt x="3570" y="2208"/>
                    <a:pt x="5358" y="2105"/>
                    <a:pt x="5803" y="2003"/>
                  </a:cubicBezTo>
                  <a:cubicBezTo>
                    <a:pt x="6076" y="1669"/>
                    <a:pt x="5407" y="58"/>
                    <a:pt x="5407" y="58"/>
                  </a:cubicBezTo>
                  <a:cubicBezTo>
                    <a:pt x="5407" y="58"/>
                    <a:pt x="5193" y="0"/>
                    <a:pt x="4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6290650" y="4426900"/>
              <a:ext cx="145925" cy="306775"/>
            </a:xfrm>
            <a:custGeom>
              <a:rect b="b" l="l" r="r" t="t"/>
              <a:pathLst>
                <a:path extrusionOk="0" h="12271" w="5837">
                  <a:moveTo>
                    <a:pt x="2927" y="1"/>
                  </a:moveTo>
                  <a:cubicBezTo>
                    <a:pt x="1514" y="1"/>
                    <a:pt x="1" y="4003"/>
                    <a:pt x="1" y="4003"/>
                  </a:cubicBezTo>
                  <a:lnTo>
                    <a:pt x="3223" y="12270"/>
                  </a:lnTo>
                  <a:lnTo>
                    <a:pt x="5350" y="12088"/>
                  </a:lnTo>
                  <a:cubicBezTo>
                    <a:pt x="5350" y="12088"/>
                    <a:pt x="5837" y="6708"/>
                    <a:pt x="4287" y="1753"/>
                  </a:cubicBezTo>
                  <a:cubicBezTo>
                    <a:pt x="3889" y="476"/>
                    <a:pt x="3414" y="1"/>
                    <a:pt x="2927" y="1"/>
                  </a:cubicBez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5919075" y="4115650"/>
              <a:ext cx="512175" cy="465950"/>
            </a:xfrm>
            <a:custGeom>
              <a:rect b="b" l="l" r="r" t="t"/>
              <a:pathLst>
                <a:path extrusionOk="0" h="18638" w="20487">
                  <a:moveTo>
                    <a:pt x="11196" y="0"/>
                  </a:moveTo>
                  <a:cubicBezTo>
                    <a:pt x="10841" y="0"/>
                    <a:pt x="10555" y="12"/>
                    <a:pt x="10365" y="39"/>
                  </a:cubicBezTo>
                  <a:cubicBezTo>
                    <a:pt x="10365" y="39"/>
                    <a:pt x="3800" y="1650"/>
                    <a:pt x="1854" y="5145"/>
                  </a:cubicBezTo>
                  <a:cubicBezTo>
                    <a:pt x="0" y="8854"/>
                    <a:pt x="3800" y="17547"/>
                    <a:pt x="4590" y="17851"/>
                  </a:cubicBezTo>
                  <a:cubicBezTo>
                    <a:pt x="4996" y="17997"/>
                    <a:pt x="8393" y="18637"/>
                    <a:pt x="12049" y="18637"/>
                  </a:cubicBezTo>
                  <a:cubicBezTo>
                    <a:pt x="15239" y="18637"/>
                    <a:pt x="18626" y="18150"/>
                    <a:pt x="20396" y="16422"/>
                  </a:cubicBezTo>
                  <a:cubicBezTo>
                    <a:pt x="20213" y="14355"/>
                    <a:pt x="17782" y="9340"/>
                    <a:pt x="18086" y="9340"/>
                  </a:cubicBezTo>
                  <a:cubicBezTo>
                    <a:pt x="18390" y="9340"/>
                    <a:pt x="20274" y="7395"/>
                    <a:pt x="20396" y="4841"/>
                  </a:cubicBezTo>
                  <a:cubicBezTo>
                    <a:pt x="20487" y="2319"/>
                    <a:pt x="19302" y="556"/>
                    <a:pt x="19302" y="556"/>
                  </a:cubicBezTo>
                  <a:cubicBezTo>
                    <a:pt x="19302" y="556"/>
                    <a:pt x="13630" y="0"/>
                    <a:pt x="111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6184275" y="3530075"/>
              <a:ext cx="163400" cy="244600"/>
            </a:xfrm>
            <a:custGeom>
              <a:rect b="b" l="l" r="r" t="t"/>
              <a:pathLst>
                <a:path extrusionOk="0" h="9784" w="6536">
                  <a:moveTo>
                    <a:pt x="2340" y="1"/>
                  </a:moveTo>
                  <a:cubicBezTo>
                    <a:pt x="1790" y="1"/>
                    <a:pt x="1294" y="138"/>
                    <a:pt x="943" y="453"/>
                  </a:cubicBezTo>
                  <a:cubicBezTo>
                    <a:pt x="943" y="453"/>
                    <a:pt x="0" y="3371"/>
                    <a:pt x="548" y="4981"/>
                  </a:cubicBezTo>
                  <a:cubicBezTo>
                    <a:pt x="851" y="5650"/>
                    <a:pt x="1307" y="5377"/>
                    <a:pt x="1551" y="5620"/>
                  </a:cubicBezTo>
                  <a:cubicBezTo>
                    <a:pt x="1794" y="5833"/>
                    <a:pt x="1095" y="9602"/>
                    <a:pt x="1095" y="9602"/>
                  </a:cubicBezTo>
                  <a:lnTo>
                    <a:pt x="4833" y="9784"/>
                  </a:lnTo>
                  <a:cubicBezTo>
                    <a:pt x="4833" y="9784"/>
                    <a:pt x="6535" y="4647"/>
                    <a:pt x="6353" y="2732"/>
                  </a:cubicBezTo>
                  <a:cubicBezTo>
                    <a:pt x="6216" y="1289"/>
                    <a:pt x="4023" y="1"/>
                    <a:pt x="2340" y="1"/>
                  </a:cubicBez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6156150" y="3814175"/>
              <a:ext cx="279675" cy="317050"/>
            </a:xfrm>
            <a:custGeom>
              <a:rect b="b" l="l" r="r" t="t"/>
              <a:pathLst>
                <a:path extrusionOk="0" h="12682" w="11187">
                  <a:moveTo>
                    <a:pt x="8937" y="1"/>
                  </a:moveTo>
                  <a:lnTo>
                    <a:pt x="1" y="608"/>
                  </a:lnTo>
                  <a:cubicBezTo>
                    <a:pt x="1" y="608"/>
                    <a:pt x="578" y="7022"/>
                    <a:pt x="1916" y="8967"/>
                  </a:cubicBezTo>
                  <a:cubicBezTo>
                    <a:pt x="1916" y="8967"/>
                    <a:pt x="882" y="11065"/>
                    <a:pt x="882" y="12098"/>
                  </a:cubicBezTo>
                  <a:cubicBezTo>
                    <a:pt x="882" y="12098"/>
                    <a:pt x="4715" y="12682"/>
                    <a:pt x="8457" y="12682"/>
                  </a:cubicBezTo>
                  <a:cubicBezTo>
                    <a:pt x="9393" y="12682"/>
                    <a:pt x="10323" y="12645"/>
                    <a:pt x="11186" y="12554"/>
                  </a:cubicBezTo>
                  <a:cubicBezTo>
                    <a:pt x="8664" y="2645"/>
                    <a:pt x="8937" y="1"/>
                    <a:pt x="89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6185025" y="3744275"/>
              <a:ext cx="221925" cy="165675"/>
            </a:xfrm>
            <a:custGeom>
              <a:rect b="b" l="l" r="r" t="t"/>
              <a:pathLst>
                <a:path extrusionOk="0" h="6627" w="8877">
                  <a:moveTo>
                    <a:pt x="1733" y="0"/>
                  </a:moveTo>
                  <a:cubicBezTo>
                    <a:pt x="487" y="0"/>
                    <a:pt x="366" y="882"/>
                    <a:pt x="366" y="882"/>
                  </a:cubicBezTo>
                  <a:lnTo>
                    <a:pt x="1" y="5654"/>
                  </a:lnTo>
                  <a:lnTo>
                    <a:pt x="7904" y="6626"/>
                  </a:lnTo>
                  <a:cubicBezTo>
                    <a:pt x="7904" y="6626"/>
                    <a:pt x="8876" y="1550"/>
                    <a:pt x="7995" y="760"/>
                  </a:cubicBezTo>
                  <a:cubicBezTo>
                    <a:pt x="7113" y="0"/>
                    <a:pt x="3010" y="0"/>
                    <a:pt x="17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5"/>
            <p:cNvSpPr/>
            <p:nvPr/>
          </p:nvSpPr>
          <p:spPr>
            <a:xfrm>
              <a:off x="5753425" y="3750275"/>
              <a:ext cx="509150" cy="293925"/>
            </a:xfrm>
            <a:custGeom>
              <a:rect b="b" l="l" r="r" t="t"/>
              <a:pathLst>
                <a:path extrusionOk="0" h="11757" w="20366">
                  <a:moveTo>
                    <a:pt x="17886" y="0"/>
                  </a:moveTo>
                  <a:cubicBezTo>
                    <a:pt x="17619" y="0"/>
                    <a:pt x="16711" y="87"/>
                    <a:pt x="16019" y="1189"/>
                  </a:cubicBezTo>
                  <a:cubicBezTo>
                    <a:pt x="15198" y="2465"/>
                    <a:pt x="13617" y="7116"/>
                    <a:pt x="13617" y="7116"/>
                  </a:cubicBezTo>
                  <a:cubicBezTo>
                    <a:pt x="13617" y="7116"/>
                    <a:pt x="7143" y="3560"/>
                    <a:pt x="4772" y="3073"/>
                  </a:cubicBezTo>
                  <a:lnTo>
                    <a:pt x="1976" y="1918"/>
                  </a:lnTo>
                  <a:lnTo>
                    <a:pt x="1976" y="1918"/>
                  </a:lnTo>
                  <a:cubicBezTo>
                    <a:pt x="1976" y="1918"/>
                    <a:pt x="1672" y="2587"/>
                    <a:pt x="2189" y="3012"/>
                  </a:cubicBezTo>
                  <a:cubicBezTo>
                    <a:pt x="2705" y="3438"/>
                    <a:pt x="3891" y="3742"/>
                    <a:pt x="3891" y="3742"/>
                  </a:cubicBezTo>
                  <a:lnTo>
                    <a:pt x="0" y="4319"/>
                  </a:lnTo>
                  <a:cubicBezTo>
                    <a:pt x="0" y="4319"/>
                    <a:pt x="881" y="5809"/>
                    <a:pt x="1611" y="6174"/>
                  </a:cubicBezTo>
                  <a:cubicBezTo>
                    <a:pt x="1868" y="6302"/>
                    <a:pt x="2353" y="6344"/>
                    <a:pt x="2873" y="6344"/>
                  </a:cubicBezTo>
                  <a:cubicBezTo>
                    <a:pt x="3825" y="6344"/>
                    <a:pt x="4894" y="6204"/>
                    <a:pt x="4894" y="6204"/>
                  </a:cubicBezTo>
                  <a:cubicBezTo>
                    <a:pt x="4894" y="6204"/>
                    <a:pt x="11102" y="11756"/>
                    <a:pt x="15010" y="11756"/>
                  </a:cubicBezTo>
                  <a:cubicBezTo>
                    <a:pt x="15222" y="11756"/>
                    <a:pt x="15427" y="11740"/>
                    <a:pt x="15623" y="11706"/>
                  </a:cubicBezTo>
                  <a:cubicBezTo>
                    <a:pt x="18207" y="10581"/>
                    <a:pt x="20365" y="2526"/>
                    <a:pt x="19757" y="1310"/>
                  </a:cubicBezTo>
                  <a:cubicBezTo>
                    <a:pt x="19119" y="64"/>
                    <a:pt x="17964" y="3"/>
                    <a:pt x="17964" y="3"/>
                  </a:cubicBezTo>
                  <a:cubicBezTo>
                    <a:pt x="17964" y="3"/>
                    <a:pt x="17936" y="0"/>
                    <a:pt x="17886" y="0"/>
                  </a:cubicBezTo>
                  <a:close/>
                </a:path>
              </a:pathLst>
            </a:custGeom>
            <a:solidFill>
              <a:srgbClr val="904E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5954775" y="3744900"/>
              <a:ext cx="335900" cy="306275"/>
            </a:xfrm>
            <a:custGeom>
              <a:rect b="b" l="l" r="r" t="t"/>
              <a:pathLst>
                <a:path extrusionOk="0" h="12251" w="13436">
                  <a:moveTo>
                    <a:pt x="10156" y="1"/>
                  </a:moveTo>
                  <a:cubicBezTo>
                    <a:pt x="9467" y="1"/>
                    <a:pt x="8334" y="235"/>
                    <a:pt x="7539" y="1586"/>
                  </a:cubicBezTo>
                  <a:cubicBezTo>
                    <a:pt x="6323" y="3653"/>
                    <a:pt x="5411" y="7179"/>
                    <a:pt x="5411" y="7179"/>
                  </a:cubicBezTo>
                  <a:cubicBezTo>
                    <a:pt x="5411" y="7179"/>
                    <a:pt x="2585" y="5598"/>
                    <a:pt x="1885" y="5294"/>
                  </a:cubicBezTo>
                  <a:cubicBezTo>
                    <a:pt x="1885" y="5294"/>
                    <a:pt x="1" y="7665"/>
                    <a:pt x="426" y="9459"/>
                  </a:cubicBezTo>
                  <a:cubicBezTo>
                    <a:pt x="426" y="9459"/>
                    <a:pt x="4296" y="12251"/>
                    <a:pt x="6869" y="12251"/>
                  </a:cubicBezTo>
                  <a:cubicBezTo>
                    <a:pt x="7162" y="12251"/>
                    <a:pt x="7439" y="12214"/>
                    <a:pt x="7691" y="12133"/>
                  </a:cubicBezTo>
                  <a:cubicBezTo>
                    <a:pt x="9697" y="11252"/>
                    <a:pt x="11855" y="5021"/>
                    <a:pt x="11855" y="5021"/>
                  </a:cubicBezTo>
                  <a:cubicBezTo>
                    <a:pt x="11855" y="5021"/>
                    <a:pt x="13436" y="1009"/>
                    <a:pt x="10761" y="66"/>
                  </a:cubicBezTo>
                  <a:cubicBezTo>
                    <a:pt x="10761" y="66"/>
                    <a:pt x="10521" y="1"/>
                    <a:pt x="101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6094600" y="3942600"/>
              <a:ext cx="18275" cy="62325"/>
            </a:xfrm>
            <a:custGeom>
              <a:rect b="b" l="l" r="r" t="t"/>
              <a:pathLst>
                <a:path extrusionOk="0" fill="none" h="2493" w="731">
                  <a:moveTo>
                    <a:pt x="1" y="0"/>
                  </a:moveTo>
                  <a:cubicBezTo>
                    <a:pt x="1" y="0"/>
                    <a:pt x="31" y="1490"/>
                    <a:pt x="730" y="2493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5765575" y="3868900"/>
              <a:ext cx="48650" cy="6100"/>
            </a:xfrm>
            <a:custGeom>
              <a:rect b="b" l="l" r="r" t="t"/>
              <a:pathLst>
                <a:path extrusionOk="0" fill="none" h="244" w="1946">
                  <a:moveTo>
                    <a:pt x="0" y="243"/>
                  </a:moveTo>
                  <a:lnTo>
                    <a:pt x="1946" y="0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5779250" y="3887125"/>
              <a:ext cx="38775" cy="4575"/>
            </a:xfrm>
            <a:custGeom>
              <a:rect b="b" l="l" r="r" t="t"/>
              <a:pathLst>
                <a:path extrusionOk="0" fill="none" h="183" w="1551">
                  <a:moveTo>
                    <a:pt x="0" y="183"/>
                  </a:moveTo>
                  <a:lnTo>
                    <a:pt x="1551" y="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5798250" y="3897775"/>
              <a:ext cx="30425" cy="7600"/>
            </a:xfrm>
            <a:custGeom>
              <a:rect b="b" l="l" r="r" t="t"/>
              <a:pathLst>
                <a:path extrusionOk="0" fill="none" h="304" w="1217">
                  <a:moveTo>
                    <a:pt x="0" y="304"/>
                  </a:moveTo>
                  <a:lnTo>
                    <a:pt x="1216" y="0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5753425" y="3843050"/>
              <a:ext cx="104125" cy="15225"/>
            </a:xfrm>
            <a:custGeom>
              <a:rect b="b" l="l" r="r" t="t"/>
              <a:pathLst>
                <a:path extrusionOk="0" fill="none" h="609" w="4165">
                  <a:moveTo>
                    <a:pt x="4164" y="1"/>
                  </a:moveTo>
                  <a:lnTo>
                    <a:pt x="0" y="608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5873475" y="3874200"/>
              <a:ext cx="6100" cy="31175"/>
            </a:xfrm>
            <a:custGeom>
              <a:rect b="b" l="l" r="r" t="t"/>
              <a:pathLst>
                <a:path extrusionOk="0" fill="none" h="1247" w="244">
                  <a:moveTo>
                    <a:pt x="92" y="1247"/>
                  </a:moveTo>
                  <a:cubicBezTo>
                    <a:pt x="92" y="1247"/>
                    <a:pt x="1" y="426"/>
                    <a:pt x="244" y="1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6202500" y="3706550"/>
              <a:ext cx="141375" cy="61300"/>
            </a:xfrm>
            <a:custGeom>
              <a:rect b="b" l="l" r="r" t="t"/>
              <a:pathLst>
                <a:path extrusionOk="0" h="2452" w="5655">
                  <a:moveTo>
                    <a:pt x="1007" y="1"/>
                  </a:moveTo>
                  <a:cubicBezTo>
                    <a:pt x="875" y="1"/>
                    <a:pt x="770" y="7"/>
                    <a:pt x="700" y="20"/>
                  </a:cubicBezTo>
                  <a:cubicBezTo>
                    <a:pt x="1" y="111"/>
                    <a:pt x="1" y="1752"/>
                    <a:pt x="1" y="1752"/>
                  </a:cubicBezTo>
                  <a:lnTo>
                    <a:pt x="5442" y="2451"/>
                  </a:lnTo>
                  <a:cubicBezTo>
                    <a:pt x="5442" y="2451"/>
                    <a:pt x="5654" y="1388"/>
                    <a:pt x="5442" y="901"/>
                  </a:cubicBezTo>
                  <a:cubicBezTo>
                    <a:pt x="5197" y="439"/>
                    <a:pt x="2130" y="1"/>
                    <a:pt x="10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6197950" y="3495875"/>
              <a:ext cx="225725" cy="237475"/>
            </a:xfrm>
            <a:custGeom>
              <a:rect b="b" l="l" r="r" t="t"/>
              <a:pathLst>
                <a:path extrusionOk="0" h="9499" w="9029">
                  <a:moveTo>
                    <a:pt x="2851" y="0"/>
                  </a:moveTo>
                  <a:cubicBezTo>
                    <a:pt x="1486" y="0"/>
                    <a:pt x="367" y="666"/>
                    <a:pt x="1" y="1729"/>
                  </a:cubicBezTo>
                  <a:cubicBezTo>
                    <a:pt x="1" y="1729"/>
                    <a:pt x="1" y="1821"/>
                    <a:pt x="1" y="2003"/>
                  </a:cubicBezTo>
                  <a:cubicBezTo>
                    <a:pt x="92" y="2672"/>
                    <a:pt x="426" y="4465"/>
                    <a:pt x="1824" y="5924"/>
                  </a:cubicBezTo>
                  <a:lnTo>
                    <a:pt x="1338" y="9055"/>
                  </a:lnTo>
                  <a:cubicBezTo>
                    <a:pt x="1338" y="9055"/>
                    <a:pt x="3015" y="9498"/>
                    <a:pt x="4924" y="9498"/>
                  </a:cubicBezTo>
                  <a:cubicBezTo>
                    <a:pt x="6367" y="9498"/>
                    <a:pt x="7942" y="9245"/>
                    <a:pt x="9028" y="8356"/>
                  </a:cubicBezTo>
                  <a:cubicBezTo>
                    <a:pt x="8754" y="6319"/>
                    <a:pt x="8147" y="2611"/>
                    <a:pt x="5715" y="939"/>
                  </a:cubicBezTo>
                  <a:cubicBezTo>
                    <a:pt x="4750" y="288"/>
                    <a:pt x="3748" y="0"/>
                    <a:pt x="2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6194150" y="3837725"/>
              <a:ext cx="59300" cy="152000"/>
            </a:xfrm>
            <a:custGeom>
              <a:rect b="b" l="l" r="r" t="t"/>
              <a:pathLst>
                <a:path extrusionOk="0" fill="none" h="6080" w="2372">
                  <a:moveTo>
                    <a:pt x="2371" y="1"/>
                  </a:moveTo>
                  <a:cubicBezTo>
                    <a:pt x="2371" y="1"/>
                    <a:pt x="943" y="4499"/>
                    <a:pt x="1" y="6080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6243550" y="36439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close/>
                </a:path>
              </a:pathLst>
            </a:custGeom>
            <a:noFill/>
            <a:ln cap="flat" cmpd="sng" w="7600">
              <a:solidFill>
                <a:srgbClr val="36476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6175925" y="4038350"/>
              <a:ext cx="30400" cy="95775"/>
            </a:xfrm>
            <a:custGeom>
              <a:rect b="b" l="l" r="r" t="t"/>
              <a:pathLst>
                <a:path extrusionOk="0" fill="none" h="3831" w="1216">
                  <a:moveTo>
                    <a:pt x="1125" y="0"/>
                  </a:moveTo>
                  <a:cubicBezTo>
                    <a:pt x="1125" y="0"/>
                    <a:pt x="182" y="2432"/>
                    <a:pt x="91" y="3131"/>
                  </a:cubicBezTo>
                  <a:cubicBezTo>
                    <a:pt x="0" y="3830"/>
                    <a:pt x="61" y="3313"/>
                    <a:pt x="61" y="3313"/>
                  </a:cubicBezTo>
                  <a:lnTo>
                    <a:pt x="1216" y="3313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6202500" y="3741225"/>
              <a:ext cx="116300" cy="9150"/>
            </a:xfrm>
            <a:custGeom>
              <a:rect b="b" l="l" r="r" t="t"/>
              <a:pathLst>
                <a:path extrusionOk="0" fill="none" h="366" w="4652">
                  <a:moveTo>
                    <a:pt x="1" y="365"/>
                  </a:moveTo>
                  <a:cubicBezTo>
                    <a:pt x="1" y="365"/>
                    <a:pt x="3010" y="1"/>
                    <a:pt x="4651" y="305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6096875" y="4346850"/>
              <a:ext cx="31950" cy="441525"/>
            </a:xfrm>
            <a:custGeom>
              <a:rect b="b" l="l" r="r" t="t"/>
              <a:pathLst>
                <a:path extrusionOk="0" fill="none" h="17661" w="1278">
                  <a:moveTo>
                    <a:pt x="1277" y="1"/>
                  </a:moveTo>
                  <a:lnTo>
                    <a:pt x="1" y="17661"/>
                  </a:lnTo>
                </a:path>
              </a:pathLst>
            </a:custGeom>
            <a:noFill/>
            <a:ln cap="rnd" cmpd="sng" w="15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6203275" y="4345350"/>
              <a:ext cx="41050" cy="463550"/>
            </a:xfrm>
            <a:custGeom>
              <a:rect b="b" l="l" r="r" t="t"/>
              <a:pathLst>
                <a:path extrusionOk="0" fill="none" h="18542" w="1642">
                  <a:moveTo>
                    <a:pt x="1642" y="0"/>
                  </a:moveTo>
                  <a:lnTo>
                    <a:pt x="0" y="18541"/>
                  </a:lnTo>
                </a:path>
              </a:pathLst>
            </a:custGeom>
            <a:noFill/>
            <a:ln cap="rnd" cmpd="sng" w="15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6454025" y="4345350"/>
              <a:ext cx="41825" cy="463550"/>
            </a:xfrm>
            <a:custGeom>
              <a:rect b="b" l="l" r="r" t="t"/>
              <a:pathLst>
                <a:path extrusionOk="0" fill="none" h="18542" w="1673">
                  <a:moveTo>
                    <a:pt x="1" y="0"/>
                  </a:moveTo>
                  <a:lnTo>
                    <a:pt x="1673" y="18541"/>
                  </a:lnTo>
                </a:path>
              </a:pathLst>
            </a:custGeom>
            <a:noFill/>
            <a:ln cap="rnd" cmpd="sng" w="15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6185025" y="3884850"/>
              <a:ext cx="386825" cy="468100"/>
            </a:xfrm>
            <a:custGeom>
              <a:rect b="b" l="l" r="r" t="t"/>
              <a:pathLst>
                <a:path extrusionOk="0" h="18724" w="15473">
                  <a:moveTo>
                    <a:pt x="3314" y="0"/>
                  </a:moveTo>
                  <a:cubicBezTo>
                    <a:pt x="2828" y="0"/>
                    <a:pt x="2432" y="335"/>
                    <a:pt x="2372" y="821"/>
                  </a:cubicBezTo>
                  <a:lnTo>
                    <a:pt x="92" y="17630"/>
                  </a:lnTo>
                  <a:cubicBezTo>
                    <a:pt x="1" y="18207"/>
                    <a:pt x="457" y="18724"/>
                    <a:pt x="1034" y="18724"/>
                  </a:cubicBezTo>
                  <a:lnTo>
                    <a:pt x="12189" y="18724"/>
                  </a:lnTo>
                  <a:cubicBezTo>
                    <a:pt x="12676" y="18724"/>
                    <a:pt x="13071" y="18359"/>
                    <a:pt x="13132" y="17903"/>
                  </a:cubicBezTo>
                  <a:lnTo>
                    <a:pt x="15411" y="1064"/>
                  </a:lnTo>
                  <a:cubicBezTo>
                    <a:pt x="15472" y="487"/>
                    <a:pt x="15047" y="0"/>
                    <a:pt x="144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6065725" y="4315700"/>
              <a:ext cx="329050" cy="37250"/>
            </a:xfrm>
            <a:custGeom>
              <a:rect b="b" l="l" r="r" t="t"/>
              <a:pathLst>
                <a:path extrusionOk="0" h="1490" w="13162">
                  <a:moveTo>
                    <a:pt x="1520" y="1"/>
                  </a:moveTo>
                  <a:cubicBezTo>
                    <a:pt x="669" y="1"/>
                    <a:pt x="1" y="669"/>
                    <a:pt x="1" y="1490"/>
                  </a:cubicBezTo>
                  <a:lnTo>
                    <a:pt x="13162" y="1490"/>
                  </a:lnTo>
                  <a:lnTo>
                    <a:pt x="131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4740475" y="3798975"/>
              <a:ext cx="85125" cy="116300"/>
            </a:xfrm>
            <a:custGeom>
              <a:rect b="b" l="l" r="r" t="t"/>
              <a:pathLst>
                <a:path extrusionOk="0" h="4652" w="3405">
                  <a:moveTo>
                    <a:pt x="1" y="1"/>
                  </a:moveTo>
                  <a:lnTo>
                    <a:pt x="426" y="4651"/>
                  </a:lnTo>
                  <a:lnTo>
                    <a:pt x="2979" y="4651"/>
                  </a:lnTo>
                  <a:lnTo>
                    <a:pt x="34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4730600" y="3780750"/>
              <a:ext cx="104875" cy="18250"/>
            </a:xfrm>
            <a:custGeom>
              <a:rect b="b" l="l" r="r" t="t"/>
              <a:pathLst>
                <a:path extrusionOk="0" h="730" w="4195">
                  <a:moveTo>
                    <a:pt x="0" y="0"/>
                  </a:moveTo>
                  <a:lnTo>
                    <a:pt x="0" y="730"/>
                  </a:lnTo>
                  <a:lnTo>
                    <a:pt x="4195" y="730"/>
                  </a:lnTo>
                  <a:lnTo>
                    <a:pt x="4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4753400" y="3764048"/>
              <a:ext cx="57000" cy="60060"/>
            </a:xfrm>
            <a:custGeom>
              <a:rect b="b" l="l" r="r" t="t"/>
              <a:pathLst>
                <a:path extrusionOk="0" h="670" w="2280">
                  <a:moveTo>
                    <a:pt x="0" y="0"/>
                  </a:moveTo>
                  <a:lnTo>
                    <a:pt x="0" y="669"/>
                  </a:lnTo>
                  <a:lnTo>
                    <a:pt x="2280" y="669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4738950" y="3830125"/>
              <a:ext cx="86650" cy="43350"/>
            </a:xfrm>
            <a:custGeom>
              <a:rect b="b" l="l" r="r" t="t"/>
              <a:pathLst>
                <a:path extrusionOk="0" h="1734" w="3466">
                  <a:moveTo>
                    <a:pt x="1" y="1"/>
                  </a:moveTo>
                  <a:lnTo>
                    <a:pt x="1" y="1733"/>
                  </a:lnTo>
                  <a:lnTo>
                    <a:pt x="3466" y="1733"/>
                  </a:ln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4238950" y="4754150"/>
              <a:ext cx="114775" cy="83775"/>
            </a:xfrm>
            <a:custGeom>
              <a:rect b="b" l="l" r="r" t="t"/>
              <a:pathLst>
                <a:path extrusionOk="0" h="3351" w="4591">
                  <a:moveTo>
                    <a:pt x="791" y="1"/>
                  </a:moveTo>
                  <a:lnTo>
                    <a:pt x="0" y="2919"/>
                  </a:lnTo>
                  <a:cubicBezTo>
                    <a:pt x="0" y="2919"/>
                    <a:pt x="157" y="2914"/>
                    <a:pt x="396" y="2914"/>
                  </a:cubicBezTo>
                  <a:cubicBezTo>
                    <a:pt x="993" y="2914"/>
                    <a:pt x="2106" y="2945"/>
                    <a:pt x="2584" y="3162"/>
                  </a:cubicBezTo>
                  <a:cubicBezTo>
                    <a:pt x="2892" y="3309"/>
                    <a:pt x="3317" y="3350"/>
                    <a:pt x="3697" y="3350"/>
                  </a:cubicBezTo>
                  <a:cubicBezTo>
                    <a:pt x="4180" y="3350"/>
                    <a:pt x="4590" y="3284"/>
                    <a:pt x="4590" y="3284"/>
                  </a:cubicBezTo>
                  <a:lnTo>
                    <a:pt x="2584" y="1521"/>
                  </a:lnTo>
                  <a:lnTo>
                    <a:pt x="3010" y="62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4228300" y="4799075"/>
              <a:ext cx="151600" cy="54775"/>
            </a:xfrm>
            <a:custGeom>
              <a:rect b="b" l="l" r="r" t="t"/>
              <a:pathLst>
                <a:path extrusionOk="0" h="2191" w="6064">
                  <a:moveTo>
                    <a:pt x="1191" y="1"/>
                  </a:moveTo>
                  <a:cubicBezTo>
                    <a:pt x="884" y="1"/>
                    <a:pt x="670" y="58"/>
                    <a:pt x="670" y="58"/>
                  </a:cubicBezTo>
                  <a:cubicBezTo>
                    <a:pt x="670" y="58"/>
                    <a:pt x="1" y="1669"/>
                    <a:pt x="274" y="2003"/>
                  </a:cubicBezTo>
                  <a:cubicBezTo>
                    <a:pt x="700" y="2101"/>
                    <a:pt x="2349" y="2191"/>
                    <a:pt x="3776" y="2191"/>
                  </a:cubicBezTo>
                  <a:cubicBezTo>
                    <a:pt x="5001" y="2191"/>
                    <a:pt x="6064" y="2125"/>
                    <a:pt x="6050" y="1943"/>
                  </a:cubicBezTo>
                  <a:cubicBezTo>
                    <a:pt x="5867" y="1395"/>
                    <a:pt x="4743" y="1274"/>
                    <a:pt x="4743" y="1274"/>
                  </a:cubicBezTo>
                  <a:lnTo>
                    <a:pt x="4743" y="1274"/>
                  </a:lnTo>
                  <a:cubicBezTo>
                    <a:pt x="4743" y="1274"/>
                    <a:pt x="4955" y="1395"/>
                    <a:pt x="4743" y="1487"/>
                  </a:cubicBezTo>
                  <a:cubicBezTo>
                    <a:pt x="4686" y="1489"/>
                    <a:pt x="4632" y="1490"/>
                    <a:pt x="4580" y="1490"/>
                  </a:cubicBezTo>
                  <a:cubicBezTo>
                    <a:pt x="3351" y="1490"/>
                    <a:pt x="3070" y="827"/>
                    <a:pt x="2341" y="332"/>
                  </a:cubicBezTo>
                  <a:cubicBezTo>
                    <a:pt x="1950" y="65"/>
                    <a:pt x="1518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4244275" y="4206275"/>
              <a:ext cx="253050" cy="559900"/>
            </a:xfrm>
            <a:custGeom>
              <a:rect b="b" l="l" r="r" t="t"/>
              <a:pathLst>
                <a:path extrusionOk="0" h="22396" w="10122">
                  <a:moveTo>
                    <a:pt x="4316" y="1"/>
                  </a:moveTo>
                  <a:cubicBezTo>
                    <a:pt x="4195" y="517"/>
                    <a:pt x="4043" y="1216"/>
                    <a:pt x="3830" y="1976"/>
                  </a:cubicBezTo>
                  <a:cubicBezTo>
                    <a:pt x="4256" y="3466"/>
                    <a:pt x="3800" y="4894"/>
                    <a:pt x="2736" y="5593"/>
                  </a:cubicBezTo>
                  <a:cubicBezTo>
                    <a:pt x="2341" y="6779"/>
                    <a:pt x="1885" y="7873"/>
                    <a:pt x="1429" y="8603"/>
                  </a:cubicBezTo>
                  <a:cubicBezTo>
                    <a:pt x="1034" y="9818"/>
                    <a:pt x="578" y="11490"/>
                    <a:pt x="486" y="12828"/>
                  </a:cubicBezTo>
                  <a:cubicBezTo>
                    <a:pt x="304" y="15290"/>
                    <a:pt x="0" y="21703"/>
                    <a:pt x="0" y="22037"/>
                  </a:cubicBezTo>
                  <a:cubicBezTo>
                    <a:pt x="1014" y="22327"/>
                    <a:pt x="1781" y="22395"/>
                    <a:pt x="2278" y="22395"/>
                  </a:cubicBezTo>
                  <a:cubicBezTo>
                    <a:pt x="2720" y="22395"/>
                    <a:pt x="2949" y="22341"/>
                    <a:pt x="2949" y="22341"/>
                  </a:cubicBezTo>
                  <a:cubicBezTo>
                    <a:pt x="2949" y="22341"/>
                    <a:pt x="10122" y="4590"/>
                    <a:pt x="8177" y="2128"/>
                  </a:cubicBezTo>
                  <a:cubicBezTo>
                    <a:pt x="7417" y="1368"/>
                    <a:pt x="5927" y="609"/>
                    <a:pt x="43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4473750" y="4754150"/>
              <a:ext cx="114775" cy="83775"/>
            </a:xfrm>
            <a:custGeom>
              <a:rect b="b" l="l" r="r" t="t"/>
              <a:pathLst>
                <a:path extrusionOk="0" h="3351" w="4591">
                  <a:moveTo>
                    <a:pt x="791" y="1"/>
                  </a:moveTo>
                  <a:lnTo>
                    <a:pt x="1" y="2919"/>
                  </a:lnTo>
                  <a:cubicBezTo>
                    <a:pt x="1" y="2919"/>
                    <a:pt x="154" y="2914"/>
                    <a:pt x="391" y="2914"/>
                  </a:cubicBezTo>
                  <a:cubicBezTo>
                    <a:pt x="981" y="2914"/>
                    <a:pt x="2085" y="2945"/>
                    <a:pt x="2584" y="3162"/>
                  </a:cubicBezTo>
                  <a:cubicBezTo>
                    <a:pt x="2879" y="3309"/>
                    <a:pt x="3302" y="3350"/>
                    <a:pt x="3684" y="3350"/>
                  </a:cubicBezTo>
                  <a:cubicBezTo>
                    <a:pt x="4171" y="3350"/>
                    <a:pt x="4590" y="3284"/>
                    <a:pt x="4590" y="3284"/>
                  </a:cubicBezTo>
                  <a:lnTo>
                    <a:pt x="2584" y="1521"/>
                  </a:lnTo>
                  <a:lnTo>
                    <a:pt x="3010" y="62"/>
                  </a:lnTo>
                  <a:lnTo>
                    <a:pt x="791" y="1"/>
                  </a:ln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4462350" y="4799075"/>
              <a:ext cx="151950" cy="54775"/>
            </a:xfrm>
            <a:custGeom>
              <a:rect b="b" l="l" r="r" t="t"/>
              <a:pathLst>
                <a:path extrusionOk="0" h="2191" w="6078">
                  <a:moveTo>
                    <a:pt x="1191" y="1"/>
                  </a:moveTo>
                  <a:cubicBezTo>
                    <a:pt x="884" y="1"/>
                    <a:pt x="669" y="58"/>
                    <a:pt x="669" y="58"/>
                  </a:cubicBezTo>
                  <a:cubicBezTo>
                    <a:pt x="669" y="58"/>
                    <a:pt x="1" y="1669"/>
                    <a:pt x="274" y="2003"/>
                  </a:cubicBezTo>
                  <a:cubicBezTo>
                    <a:pt x="700" y="2101"/>
                    <a:pt x="2357" y="2191"/>
                    <a:pt x="3788" y="2191"/>
                  </a:cubicBezTo>
                  <a:cubicBezTo>
                    <a:pt x="5016" y="2191"/>
                    <a:pt x="6078" y="2125"/>
                    <a:pt x="6049" y="1943"/>
                  </a:cubicBezTo>
                  <a:cubicBezTo>
                    <a:pt x="5867" y="1395"/>
                    <a:pt x="4743" y="1274"/>
                    <a:pt x="4742" y="1274"/>
                  </a:cubicBezTo>
                  <a:lnTo>
                    <a:pt x="4742" y="1274"/>
                  </a:lnTo>
                  <a:cubicBezTo>
                    <a:pt x="4742" y="1274"/>
                    <a:pt x="4955" y="1395"/>
                    <a:pt x="4742" y="1487"/>
                  </a:cubicBezTo>
                  <a:cubicBezTo>
                    <a:pt x="4686" y="1489"/>
                    <a:pt x="4632" y="1490"/>
                    <a:pt x="4579" y="1490"/>
                  </a:cubicBezTo>
                  <a:cubicBezTo>
                    <a:pt x="3351" y="1490"/>
                    <a:pt x="3070" y="827"/>
                    <a:pt x="2341" y="332"/>
                  </a:cubicBezTo>
                  <a:cubicBezTo>
                    <a:pt x="1950" y="65"/>
                    <a:pt x="1518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4119650" y="4144550"/>
              <a:ext cx="614000" cy="621625"/>
            </a:xfrm>
            <a:custGeom>
              <a:rect b="b" l="l" r="r" t="t"/>
              <a:pathLst>
                <a:path extrusionOk="0" h="24865" w="24560">
                  <a:moveTo>
                    <a:pt x="8086" y="1"/>
                  </a:moveTo>
                  <a:cubicBezTo>
                    <a:pt x="5005" y="1"/>
                    <a:pt x="1398" y="312"/>
                    <a:pt x="1398" y="312"/>
                  </a:cubicBezTo>
                  <a:cubicBezTo>
                    <a:pt x="1398" y="312"/>
                    <a:pt x="0" y="4020"/>
                    <a:pt x="3009" y="6482"/>
                  </a:cubicBezTo>
                  <a:cubicBezTo>
                    <a:pt x="5988" y="8914"/>
                    <a:pt x="11429" y="8579"/>
                    <a:pt x="13374" y="8762"/>
                  </a:cubicBezTo>
                  <a:cubicBezTo>
                    <a:pt x="15289" y="8914"/>
                    <a:pt x="16505" y="9400"/>
                    <a:pt x="16505" y="9400"/>
                  </a:cubicBezTo>
                  <a:cubicBezTo>
                    <a:pt x="16505" y="9400"/>
                    <a:pt x="15107" y="12835"/>
                    <a:pt x="14925" y="15297"/>
                  </a:cubicBezTo>
                  <a:cubicBezTo>
                    <a:pt x="14742" y="17759"/>
                    <a:pt x="14438" y="24172"/>
                    <a:pt x="14438" y="24506"/>
                  </a:cubicBezTo>
                  <a:cubicBezTo>
                    <a:pt x="15468" y="24796"/>
                    <a:pt x="16234" y="24864"/>
                    <a:pt x="16727" y="24864"/>
                  </a:cubicBezTo>
                  <a:cubicBezTo>
                    <a:pt x="17164" y="24864"/>
                    <a:pt x="17387" y="24810"/>
                    <a:pt x="17387" y="24810"/>
                  </a:cubicBezTo>
                  <a:cubicBezTo>
                    <a:pt x="17387" y="24810"/>
                    <a:pt x="24560" y="7059"/>
                    <a:pt x="22645" y="4597"/>
                  </a:cubicBezTo>
                  <a:cubicBezTo>
                    <a:pt x="20335" y="2318"/>
                    <a:pt x="11794" y="312"/>
                    <a:pt x="11794" y="312"/>
                  </a:cubicBezTo>
                  <a:cubicBezTo>
                    <a:pt x="11034" y="79"/>
                    <a:pt x="9626" y="1"/>
                    <a:pt x="80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4235150" y="3559275"/>
              <a:ext cx="162650" cy="244275"/>
            </a:xfrm>
            <a:custGeom>
              <a:rect b="b" l="l" r="r" t="t"/>
              <a:pathLst>
                <a:path extrusionOk="0" h="9771" w="6506">
                  <a:moveTo>
                    <a:pt x="4192" y="1"/>
                  </a:moveTo>
                  <a:cubicBezTo>
                    <a:pt x="2503" y="1"/>
                    <a:pt x="320" y="1273"/>
                    <a:pt x="183" y="2719"/>
                  </a:cubicBezTo>
                  <a:cubicBezTo>
                    <a:pt x="0" y="4665"/>
                    <a:pt x="1672" y="9771"/>
                    <a:pt x="1672" y="9771"/>
                  </a:cubicBezTo>
                  <a:lnTo>
                    <a:pt x="5411" y="9589"/>
                  </a:lnTo>
                  <a:cubicBezTo>
                    <a:pt x="5411" y="9589"/>
                    <a:pt x="4742" y="5850"/>
                    <a:pt x="4985" y="5607"/>
                  </a:cubicBezTo>
                  <a:cubicBezTo>
                    <a:pt x="5228" y="5364"/>
                    <a:pt x="5684" y="5637"/>
                    <a:pt x="5988" y="4999"/>
                  </a:cubicBezTo>
                  <a:cubicBezTo>
                    <a:pt x="6505" y="3358"/>
                    <a:pt x="5593" y="440"/>
                    <a:pt x="5593" y="440"/>
                  </a:cubicBezTo>
                  <a:cubicBezTo>
                    <a:pt x="5236" y="134"/>
                    <a:pt x="4740" y="1"/>
                    <a:pt x="4192" y="1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4146250" y="3843050"/>
              <a:ext cx="280425" cy="317125"/>
            </a:xfrm>
            <a:custGeom>
              <a:rect b="b" l="l" r="r" t="t"/>
              <a:pathLst>
                <a:path extrusionOk="0" h="12685" w="11217">
                  <a:moveTo>
                    <a:pt x="2249" y="1"/>
                  </a:moveTo>
                  <a:cubicBezTo>
                    <a:pt x="2249" y="1"/>
                    <a:pt x="2553" y="2645"/>
                    <a:pt x="0" y="12554"/>
                  </a:cubicBezTo>
                  <a:cubicBezTo>
                    <a:pt x="893" y="12648"/>
                    <a:pt x="1854" y="12685"/>
                    <a:pt x="2818" y="12685"/>
                  </a:cubicBezTo>
                  <a:cubicBezTo>
                    <a:pt x="6543" y="12685"/>
                    <a:pt x="10304" y="12128"/>
                    <a:pt x="10304" y="12128"/>
                  </a:cubicBezTo>
                  <a:cubicBezTo>
                    <a:pt x="10304" y="11065"/>
                    <a:pt x="9271" y="8967"/>
                    <a:pt x="9271" y="8967"/>
                  </a:cubicBezTo>
                  <a:cubicBezTo>
                    <a:pt x="10608" y="7052"/>
                    <a:pt x="11216" y="608"/>
                    <a:pt x="11216" y="608"/>
                  </a:cubicBezTo>
                  <a:lnTo>
                    <a:pt x="22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4314925" y="3752550"/>
              <a:ext cx="507650" cy="293925"/>
            </a:xfrm>
            <a:custGeom>
              <a:rect b="b" l="l" r="r" t="t"/>
              <a:pathLst>
                <a:path extrusionOk="0" h="11757" w="20306">
                  <a:moveTo>
                    <a:pt x="2480" y="1"/>
                  </a:moveTo>
                  <a:cubicBezTo>
                    <a:pt x="2430" y="1"/>
                    <a:pt x="2402" y="3"/>
                    <a:pt x="2402" y="3"/>
                  </a:cubicBezTo>
                  <a:cubicBezTo>
                    <a:pt x="2402" y="3"/>
                    <a:pt x="1247" y="95"/>
                    <a:pt x="609" y="1311"/>
                  </a:cubicBezTo>
                  <a:cubicBezTo>
                    <a:pt x="1" y="2526"/>
                    <a:pt x="2159" y="10581"/>
                    <a:pt x="4712" y="11706"/>
                  </a:cubicBezTo>
                  <a:cubicBezTo>
                    <a:pt x="4911" y="11740"/>
                    <a:pt x="5117" y="11756"/>
                    <a:pt x="5330" y="11756"/>
                  </a:cubicBezTo>
                  <a:cubicBezTo>
                    <a:pt x="9264" y="11756"/>
                    <a:pt x="15472" y="6204"/>
                    <a:pt x="15472" y="6204"/>
                  </a:cubicBezTo>
                  <a:cubicBezTo>
                    <a:pt x="15472" y="6204"/>
                    <a:pt x="17205" y="6022"/>
                    <a:pt x="18725" y="5809"/>
                  </a:cubicBezTo>
                  <a:cubicBezTo>
                    <a:pt x="20305" y="5353"/>
                    <a:pt x="19880" y="3469"/>
                    <a:pt x="19667" y="3104"/>
                  </a:cubicBezTo>
                  <a:cubicBezTo>
                    <a:pt x="19592" y="2975"/>
                    <a:pt x="19062" y="2933"/>
                    <a:pt x="18409" y="2933"/>
                  </a:cubicBezTo>
                  <a:cubicBezTo>
                    <a:pt x="17210" y="2933"/>
                    <a:pt x="15594" y="3073"/>
                    <a:pt x="15594" y="3073"/>
                  </a:cubicBezTo>
                  <a:cubicBezTo>
                    <a:pt x="13223" y="3560"/>
                    <a:pt x="6749" y="7116"/>
                    <a:pt x="6749" y="7116"/>
                  </a:cubicBezTo>
                  <a:cubicBezTo>
                    <a:pt x="6749" y="7116"/>
                    <a:pt x="5168" y="2466"/>
                    <a:pt x="4348" y="1189"/>
                  </a:cubicBezTo>
                  <a:cubicBezTo>
                    <a:pt x="3656" y="87"/>
                    <a:pt x="2748" y="1"/>
                    <a:pt x="2480" y="1"/>
                  </a:cubicBezTo>
                  <a:close/>
                </a:path>
              </a:pathLst>
            </a:custGeom>
            <a:solidFill>
              <a:srgbClr val="E6A5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4749600" y="3839250"/>
              <a:ext cx="60050" cy="775"/>
            </a:xfrm>
            <a:custGeom>
              <a:rect b="b" l="l" r="r" t="t"/>
              <a:pathLst>
                <a:path extrusionOk="0" fill="none" h="31" w="2402">
                  <a:moveTo>
                    <a:pt x="0" y="31"/>
                  </a:moveTo>
                  <a:lnTo>
                    <a:pt x="2402" y="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4757200" y="3853700"/>
              <a:ext cx="55500" cy="3050"/>
            </a:xfrm>
            <a:custGeom>
              <a:rect b="b" l="l" r="r" t="t"/>
              <a:pathLst>
                <a:path extrusionOk="0" fill="none" h="122" w="2220">
                  <a:moveTo>
                    <a:pt x="0" y="122"/>
                  </a:moveTo>
                  <a:lnTo>
                    <a:pt x="2219" y="0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5"/>
            <p:cNvSpPr/>
            <p:nvPr/>
          </p:nvSpPr>
          <p:spPr>
            <a:xfrm>
              <a:off x="4765550" y="3871925"/>
              <a:ext cx="44850" cy="25"/>
            </a:xfrm>
            <a:custGeom>
              <a:rect b="b" l="l" r="r" t="t"/>
              <a:pathLst>
                <a:path extrusionOk="0" fill="none" h="1" w="1794">
                  <a:moveTo>
                    <a:pt x="1" y="1"/>
                  </a:moveTo>
                  <a:lnTo>
                    <a:pt x="1794" y="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5"/>
            <p:cNvSpPr/>
            <p:nvPr/>
          </p:nvSpPr>
          <p:spPr>
            <a:xfrm>
              <a:off x="4773900" y="3886375"/>
              <a:ext cx="27400" cy="775"/>
            </a:xfrm>
            <a:custGeom>
              <a:rect b="b" l="l" r="r" t="t"/>
              <a:pathLst>
                <a:path extrusionOk="0" fill="none" h="31" w="1096">
                  <a:moveTo>
                    <a:pt x="1095" y="0"/>
                  </a:moveTo>
                  <a:lnTo>
                    <a:pt x="1" y="3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4462350" y="3946400"/>
              <a:ext cx="22825" cy="60050"/>
            </a:xfrm>
            <a:custGeom>
              <a:rect b="b" l="l" r="r" t="t"/>
              <a:pathLst>
                <a:path extrusionOk="0" fill="none" h="2402" w="913">
                  <a:moveTo>
                    <a:pt x="913" y="0"/>
                  </a:moveTo>
                  <a:cubicBezTo>
                    <a:pt x="913" y="0"/>
                    <a:pt x="821" y="1520"/>
                    <a:pt x="1" y="2402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4280750" y="3747575"/>
              <a:ext cx="183100" cy="142700"/>
            </a:xfrm>
            <a:custGeom>
              <a:rect b="b" l="l" r="r" t="t"/>
              <a:pathLst>
                <a:path extrusionOk="0" h="5708" w="7324">
                  <a:moveTo>
                    <a:pt x="3894" y="1"/>
                  </a:moveTo>
                  <a:cubicBezTo>
                    <a:pt x="3546" y="1"/>
                    <a:pt x="3313" y="81"/>
                    <a:pt x="3313" y="81"/>
                  </a:cubicBezTo>
                  <a:cubicBezTo>
                    <a:pt x="3313" y="81"/>
                    <a:pt x="0" y="5522"/>
                    <a:pt x="2401" y="5704"/>
                  </a:cubicBezTo>
                  <a:cubicBezTo>
                    <a:pt x="2458" y="5706"/>
                    <a:pt x="2515" y="5707"/>
                    <a:pt x="2572" y="5707"/>
                  </a:cubicBezTo>
                  <a:cubicBezTo>
                    <a:pt x="4893" y="5707"/>
                    <a:pt x="7323" y="3937"/>
                    <a:pt x="7234" y="3759"/>
                  </a:cubicBezTo>
                  <a:cubicBezTo>
                    <a:pt x="7082" y="3546"/>
                    <a:pt x="6140" y="1114"/>
                    <a:pt x="5228" y="446"/>
                  </a:cubicBezTo>
                  <a:cubicBezTo>
                    <a:pt x="4747" y="88"/>
                    <a:pt x="4257" y="1"/>
                    <a:pt x="38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4052025" y="3500950"/>
              <a:ext cx="347275" cy="608400"/>
            </a:xfrm>
            <a:custGeom>
              <a:rect b="b" l="l" r="r" t="t"/>
              <a:pathLst>
                <a:path extrusionOk="0" h="24336" w="13891">
                  <a:moveTo>
                    <a:pt x="9304" y="1"/>
                  </a:moveTo>
                  <a:cubicBezTo>
                    <a:pt x="9168" y="1"/>
                    <a:pt x="9088" y="7"/>
                    <a:pt x="9088" y="7"/>
                  </a:cubicBezTo>
                  <a:cubicBezTo>
                    <a:pt x="7903" y="159"/>
                    <a:pt x="6535" y="827"/>
                    <a:pt x="5866" y="2408"/>
                  </a:cubicBezTo>
                  <a:cubicBezTo>
                    <a:pt x="5228" y="3897"/>
                    <a:pt x="5532" y="5083"/>
                    <a:pt x="5046" y="8274"/>
                  </a:cubicBezTo>
                  <a:cubicBezTo>
                    <a:pt x="4559" y="11466"/>
                    <a:pt x="0" y="15144"/>
                    <a:pt x="912" y="19247"/>
                  </a:cubicBezTo>
                  <a:cubicBezTo>
                    <a:pt x="1603" y="22464"/>
                    <a:pt x="4068" y="24335"/>
                    <a:pt x="7063" y="24335"/>
                  </a:cubicBezTo>
                  <a:cubicBezTo>
                    <a:pt x="7889" y="24335"/>
                    <a:pt x="8755" y="24193"/>
                    <a:pt x="9635" y="23897"/>
                  </a:cubicBezTo>
                  <a:cubicBezTo>
                    <a:pt x="13739" y="22499"/>
                    <a:pt x="13830" y="20068"/>
                    <a:pt x="12645" y="17241"/>
                  </a:cubicBezTo>
                  <a:cubicBezTo>
                    <a:pt x="11459" y="14384"/>
                    <a:pt x="12493" y="13958"/>
                    <a:pt x="12918" y="11526"/>
                  </a:cubicBezTo>
                  <a:cubicBezTo>
                    <a:pt x="13313" y="9095"/>
                    <a:pt x="11094" y="8973"/>
                    <a:pt x="10912" y="6967"/>
                  </a:cubicBezTo>
                  <a:cubicBezTo>
                    <a:pt x="10699" y="4931"/>
                    <a:pt x="13891" y="4049"/>
                    <a:pt x="12979" y="1952"/>
                  </a:cubicBezTo>
                  <a:cubicBezTo>
                    <a:pt x="12167" y="149"/>
                    <a:pt x="9997" y="1"/>
                    <a:pt x="93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4480600" y="4757200"/>
              <a:ext cx="73725" cy="7625"/>
            </a:xfrm>
            <a:custGeom>
              <a:rect b="b" l="l" r="r" t="t"/>
              <a:pathLst>
                <a:path extrusionOk="0" fill="none" h="305" w="2949">
                  <a:moveTo>
                    <a:pt x="0" y="0"/>
                  </a:moveTo>
                  <a:cubicBezTo>
                    <a:pt x="0" y="0"/>
                    <a:pt x="1277" y="244"/>
                    <a:pt x="2949" y="304"/>
                  </a:cubicBezTo>
                </a:path>
              </a:pathLst>
            </a:custGeom>
            <a:solidFill>
              <a:schemeClr val="dk1"/>
            </a:solidFill>
            <a:ln cap="flat" cmpd="sng" w="7600">
              <a:solidFill>
                <a:srgbClr val="364769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4532275" y="4316475"/>
              <a:ext cx="92725" cy="63075"/>
            </a:xfrm>
            <a:custGeom>
              <a:rect b="b" l="l" r="r" t="t"/>
              <a:pathLst>
                <a:path extrusionOk="0" fill="none" h="2523" w="3709">
                  <a:moveTo>
                    <a:pt x="0" y="2523"/>
                  </a:moveTo>
                  <a:cubicBezTo>
                    <a:pt x="0" y="2523"/>
                    <a:pt x="2462" y="2432"/>
                    <a:pt x="3708" y="0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441850" y="4385625"/>
              <a:ext cx="31925" cy="441500"/>
            </a:xfrm>
            <a:custGeom>
              <a:rect b="b" l="l" r="r" t="t"/>
              <a:pathLst>
                <a:path extrusionOk="0" fill="none" h="17660" w="1277">
                  <a:moveTo>
                    <a:pt x="0" y="0"/>
                  </a:moveTo>
                  <a:lnTo>
                    <a:pt x="1277" y="17660"/>
                  </a:lnTo>
                </a:path>
              </a:pathLst>
            </a:custGeom>
            <a:noFill/>
            <a:ln cap="rnd" cmpd="sng" w="15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4325575" y="4384100"/>
              <a:ext cx="41825" cy="463550"/>
            </a:xfrm>
            <a:custGeom>
              <a:rect b="b" l="l" r="r" t="t"/>
              <a:pathLst>
                <a:path extrusionOk="0" fill="none" h="18542" w="1673">
                  <a:moveTo>
                    <a:pt x="0" y="0"/>
                  </a:moveTo>
                  <a:lnTo>
                    <a:pt x="1672" y="18542"/>
                  </a:lnTo>
                </a:path>
              </a:pathLst>
            </a:custGeom>
            <a:noFill/>
            <a:ln cap="rnd" cmpd="sng" w="15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4074800" y="4384100"/>
              <a:ext cx="41075" cy="463550"/>
            </a:xfrm>
            <a:custGeom>
              <a:rect b="b" l="l" r="r" t="t"/>
              <a:pathLst>
                <a:path extrusionOk="0" fill="none" h="18542" w="1643">
                  <a:moveTo>
                    <a:pt x="1642" y="0"/>
                  </a:moveTo>
                  <a:lnTo>
                    <a:pt x="1" y="18542"/>
                  </a:lnTo>
                </a:path>
              </a:pathLst>
            </a:custGeom>
            <a:noFill/>
            <a:ln cap="rnd" cmpd="sng" w="152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3998050" y="3922850"/>
              <a:ext cx="386825" cy="468875"/>
            </a:xfrm>
            <a:custGeom>
              <a:rect b="b" l="l" r="r" t="t"/>
              <a:pathLst>
                <a:path extrusionOk="0" h="18755" w="15473">
                  <a:moveTo>
                    <a:pt x="1034" y="0"/>
                  </a:moveTo>
                  <a:cubicBezTo>
                    <a:pt x="457" y="0"/>
                    <a:pt x="1" y="517"/>
                    <a:pt x="92" y="1094"/>
                  </a:cubicBezTo>
                  <a:lnTo>
                    <a:pt x="2372" y="17933"/>
                  </a:lnTo>
                  <a:cubicBezTo>
                    <a:pt x="2433" y="18389"/>
                    <a:pt x="2828" y="18754"/>
                    <a:pt x="3314" y="18754"/>
                  </a:cubicBezTo>
                  <a:lnTo>
                    <a:pt x="14469" y="18754"/>
                  </a:lnTo>
                  <a:cubicBezTo>
                    <a:pt x="15047" y="18754"/>
                    <a:pt x="15472" y="18237"/>
                    <a:pt x="15412" y="17660"/>
                  </a:cubicBezTo>
                  <a:lnTo>
                    <a:pt x="13132" y="851"/>
                  </a:lnTo>
                  <a:cubicBezTo>
                    <a:pt x="13071" y="365"/>
                    <a:pt x="12646" y="0"/>
                    <a:pt x="121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4175125" y="4354450"/>
              <a:ext cx="329800" cy="37275"/>
            </a:xfrm>
            <a:custGeom>
              <a:rect b="b" l="l" r="r" t="t"/>
              <a:pathLst>
                <a:path extrusionOk="0" h="1491" w="13192">
                  <a:moveTo>
                    <a:pt x="0" y="1"/>
                  </a:moveTo>
                  <a:lnTo>
                    <a:pt x="0" y="1490"/>
                  </a:lnTo>
                  <a:lnTo>
                    <a:pt x="13192" y="1490"/>
                  </a:lnTo>
                  <a:cubicBezTo>
                    <a:pt x="13192" y="669"/>
                    <a:pt x="12493" y="1"/>
                    <a:pt x="116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4387125" y="4211600"/>
              <a:ext cx="266750" cy="538025"/>
            </a:xfrm>
            <a:custGeom>
              <a:rect b="b" l="l" r="r" t="t"/>
              <a:pathLst>
                <a:path extrusionOk="0" fill="none" h="21521" w="10670">
                  <a:moveTo>
                    <a:pt x="1" y="0"/>
                  </a:moveTo>
                  <a:lnTo>
                    <a:pt x="10122" y="3374"/>
                  </a:lnTo>
                  <a:cubicBezTo>
                    <a:pt x="10457" y="3496"/>
                    <a:pt x="10669" y="3891"/>
                    <a:pt x="10578" y="4256"/>
                  </a:cubicBezTo>
                  <a:lnTo>
                    <a:pt x="5776" y="21520"/>
                  </a:lnTo>
                </a:path>
              </a:pathLst>
            </a:custGeom>
            <a:noFill/>
            <a:ln cap="flat" cmpd="sng" w="38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6"/>
          <p:cNvSpPr txBox="1"/>
          <p:nvPr>
            <p:ph type="title"/>
          </p:nvPr>
        </p:nvSpPr>
        <p:spPr>
          <a:xfrm>
            <a:off x="720000" y="535000"/>
            <a:ext cx="32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About the project</a:t>
            </a:r>
            <a:endParaRPr sz="2900"/>
          </a:p>
        </p:txBody>
      </p:sp>
      <p:pic>
        <p:nvPicPr>
          <p:cNvPr id="694" name="Google Shape;694;p2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6785" r="6776" t="0"/>
          <a:stretch/>
        </p:blipFill>
        <p:spPr>
          <a:xfrm>
            <a:off x="715100" y="2481375"/>
            <a:ext cx="4839598" cy="2127001"/>
          </a:xfrm>
          <a:prstGeom prst="rect">
            <a:avLst/>
          </a:prstGeom>
        </p:spPr>
      </p:pic>
      <p:sp>
        <p:nvSpPr>
          <p:cNvPr id="695" name="Google Shape;695;p26"/>
          <p:cNvSpPr txBox="1"/>
          <p:nvPr>
            <p:ph idx="1" type="body"/>
          </p:nvPr>
        </p:nvSpPr>
        <p:spPr>
          <a:xfrm>
            <a:off x="720000" y="1141575"/>
            <a:ext cx="3214800" cy="12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is an alpha version and </a:t>
            </a:r>
            <a:r>
              <a:rPr lang="en"/>
              <a:t>beginning</a:t>
            </a:r>
            <a:r>
              <a:rPr lang="en"/>
              <a:t> of the development of a product </a:t>
            </a:r>
            <a:r>
              <a:rPr lang="en"/>
              <a:t>designed to help people with hearing difficulties participate, engage and enjoy a conversation in a car.</a:t>
            </a:r>
            <a:endParaRPr/>
          </a:p>
        </p:txBody>
      </p:sp>
      <p:pic>
        <p:nvPicPr>
          <p:cNvPr id="696" name="Google Shape;696;p26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1503" l="0" r="0" t="1493"/>
          <a:stretch/>
        </p:blipFill>
        <p:spPr>
          <a:xfrm>
            <a:off x="5631000" y="535000"/>
            <a:ext cx="2791797" cy="4073402"/>
          </a:xfrm>
          <a:prstGeom prst="rect">
            <a:avLst/>
          </a:prstGeom>
        </p:spPr>
      </p:pic>
      <p:grpSp>
        <p:nvGrpSpPr>
          <p:cNvPr id="697" name="Google Shape;697;p26"/>
          <p:cNvGrpSpPr/>
          <p:nvPr/>
        </p:nvGrpSpPr>
        <p:grpSpPr>
          <a:xfrm rot="10800000">
            <a:off x="4659081" y="535000"/>
            <a:ext cx="286025" cy="1306200"/>
            <a:chOff x="978925" y="1314225"/>
            <a:chExt cx="286025" cy="1306200"/>
          </a:xfrm>
        </p:grpSpPr>
        <p:sp>
          <p:nvSpPr>
            <p:cNvPr id="698" name="Google Shape;698;p26"/>
            <p:cNvSpPr/>
            <p:nvPr/>
          </p:nvSpPr>
          <p:spPr>
            <a:xfrm>
              <a:off x="978925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1179150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978925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1179150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978925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1179150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978925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1179150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978925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6"/>
            <p:cNvSpPr/>
            <p:nvPr/>
          </p:nvSpPr>
          <p:spPr>
            <a:xfrm>
              <a:off x="1179150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6"/>
            <p:cNvSpPr/>
            <p:nvPr/>
          </p:nvSpPr>
          <p:spPr>
            <a:xfrm>
              <a:off x="978925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6"/>
            <p:cNvSpPr/>
            <p:nvPr/>
          </p:nvSpPr>
          <p:spPr>
            <a:xfrm>
              <a:off x="1179150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6"/>
            <p:cNvSpPr/>
            <p:nvPr/>
          </p:nvSpPr>
          <p:spPr>
            <a:xfrm>
              <a:off x="978925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6"/>
            <p:cNvSpPr/>
            <p:nvPr/>
          </p:nvSpPr>
          <p:spPr>
            <a:xfrm>
              <a:off x="1179150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>
              <a:off x="978925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>
              <a:off x="1179150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978925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1179150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7"/>
          <p:cNvSpPr txBox="1"/>
          <p:nvPr>
            <p:ph idx="1" type="subTitle"/>
          </p:nvPr>
        </p:nvSpPr>
        <p:spPr>
          <a:xfrm>
            <a:off x="1256975" y="2327175"/>
            <a:ext cx="2108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 people</a:t>
            </a:r>
            <a:endParaRPr/>
          </a:p>
        </p:txBody>
      </p:sp>
      <p:sp>
        <p:nvSpPr>
          <p:cNvPr id="721" name="Google Shape;721;p27"/>
          <p:cNvSpPr txBox="1"/>
          <p:nvPr>
            <p:ph idx="5" type="subTitle"/>
          </p:nvPr>
        </p:nvSpPr>
        <p:spPr>
          <a:xfrm>
            <a:off x="3517775" y="2327175"/>
            <a:ext cx="2108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</a:t>
            </a:r>
            <a:endParaRPr/>
          </a:p>
        </p:txBody>
      </p:sp>
      <p:sp>
        <p:nvSpPr>
          <p:cNvPr id="722" name="Google Shape;722;p27"/>
          <p:cNvSpPr txBox="1"/>
          <p:nvPr>
            <p:ph idx="6" type="subTitle"/>
          </p:nvPr>
        </p:nvSpPr>
        <p:spPr>
          <a:xfrm>
            <a:off x="5778576" y="2327175"/>
            <a:ext cx="2108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interest</a:t>
            </a:r>
            <a:endParaRPr/>
          </a:p>
        </p:txBody>
      </p:sp>
      <p:sp>
        <p:nvSpPr>
          <p:cNvPr id="723" name="Google Shape;723;p27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project?</a:t>
            </a:r>
            <a:endParaRPr/>
          </a:p>
        </p:txBody>
      </p:sp>
      <p:sp>
        <p:nvSpPr>
          <p:cNvPr id="724" name="Google Shape;724;p27"/>
          <p:cNvSpPr txBox="1"/>
          <p:nvPr>
            <p:ph idx="2" type="subTitle"/>
          </p:nvPr>
        </p:nvSpPr>
        <p:spPr>
          <a:xfrm>
            <a:off x="1256977" y="2636015"/>
            <a:ext cx="21084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know many people that are suffering from hear loss and I know how frustrating it gets for them in a car.</a:t>
            </a:r>
            <a:endParaRPr/>
          </a:p>
        </p:txBody>
      </p:sp>
      <p:sp>
        <p:nvSpPr>
          <p:cNvPr id="725" name="Google Shape;725;p27"/>
          <p:cNvSpPr txBox="1"/>
          <p:nvPr>
            <p:ph idx="3" type="subTitle"/>
          </p:nvPr>
        </p:nvSpPr>
        <p:spPr>
          <a:xfrm>
            <a:off x="3517776" y="2636015"/>
            <a:ext cx="21084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find this project interesting because it combines different technologies that I am curious about.</a:t>
            </a:r>
            <a:endParaRPr/>
          </a:p>
        </p:txBody>
      </p:sp>
      <p:sp>
        <p:nvSpPr>
          <p:cNvPr id="726" name="Google Shape;726;p27"/>
          <p:cNvSpPr txBox="1"/>
          <p:nvPr>
            <p:ph idx="4" type="subTitle"/>
          </p:nvPr>
        </p:nvSpPr>
        <p:spPr>
          <a:xfrm>
            <a:off x="5778575" y="2636015"/>
            <a:ext cx="21084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think that this product has a wide interest group and can make a decent profit while still helping people.</a:t>
            </a:r>
            <a:endParaRPr/>
          </a:p>
        </p:txBody>
      </p:sp>
      <p:grpSp>
        <p:nvGrpSpPr>
          <p:cNvPr id="727" name="Google Shape;727;p27"/>
          <p:cNvGrpSpPr/>
          <p:nvPr/>
        </p:nvGrpSpPr>
        <p:grpSpPr>
          <a:xfrm>
            <a:off x="6663159" y="1912667"/>
            <a:ext cx="361194" cy="359355"/>
            <a:chOff x="4147908" y="2303017"/>
            <a:chExt cx="361194" cy="359355"/>
          </a:xfrm>
        </p:grpSpPr>
        <p:sp>
          <p:nvSpPr>
            <p:cNvPr id="728" name="Google Shape;728;p27"/>
            <p:cNvSpPr/>
            <p:nvPr/>
          </p:nvSpPr>
          <p:spPr>
            <a:xfrm>
              <a:off x="4147908" y="2365861"/>
              <a:ext cx="296511" cy="296511"/>
            </a:xfrm>
            <a:custGeom>
              <a:rect b="b" l="l" r="r" t="t"/>
              <a:pathLst>
                <a:path extrusionOk="0" h="11286" w="11286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7"/>
            <p:cNvSpPr/>
            <p:nvPr/>
          </p:nvSpPr>
          <p:spPr>
            <a:xfrm>
              <a:off x="4296059" y="2508179"/>
              <a:ext cx="148361" cy="11875"/>
            </a:xfrm>
            <a:custGeom>
              <a:rect b="b" l="l" r="r" t="t"/>
              <a:pathLst>
                <a:path extrusionOk="0" h="452" w="5647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7"/>
            <p:cNvSpPr/>
            <p:nvPr/>
          </p:nvSpPr>
          <p:spPr>
            <a:xfrm>
              <a:off x="4420695" y="2303017"/>
              <a:ext cx="88407" cy="86542"/>
            </a:xfrm>
            <a:custGeom>
              <a:rect b="b" l="l" r="r" t="t"/>
              <a:pathLst>
                <a:path extrusionOk="0" h="3294" w="3365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7"/>
            <p:cNvSpPr/>
            <p:nvPr/>
          </p:nvSpPr>
          <p:spPr>
            <a:xfrm>
              <a:off x="4420695" y="2303017"/>
              <a:ext cx="59376" cy="86542"/>
            </a:xfrm>
            <a:custGeom>
              <a:rect b="b" l="l" r="r" t="t"/>
              <a:pathLst>
                <a:path extrusionOk="0" h="3294" w="226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7"/>
            <p:cNvSpPr/>
            <p:nvPr/>
          </p:nvSpPr>
          <p:spPr>
            <a:xfrm>
              <a:off x="4183429" y="2401382"/>
              <a:ext cx="225444" cy="225444"/>
            </a:xfrm>
            <a:custGeom>
              <a:rect b="b" l="l" r="r" t="t"/>
              <a:pathLst>
                <a:path extrusionOk="0" h="8581" w="8581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7"/>
            <p:cNvSpPr/>
            <p:nvPr/>
          </p:nvSpPr>
          <p:spPr>
            <a:xfrm>
              <a:off x="4296059" y="2508179"/>
              <a:ext cx="112814" cy="11875"/>
            </a:xfrm>
            <a:custGeom>
              <a:rect b="b" l="l" r="r" t="t"/>
              <a:pathLst>
                <a:path extrusionOk="0" h="452" w="4294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7"/>
            <p:cNvSpPr/>
            <p:nvPr/>
          </p:nvSpPr>
          <p:spPr>
            <a:xfrm>
              <a:off x="4213143" y="2431096"/>
              <a:ext cx="166042" cy="166042"/>
            </a:xfrm>
            <a:custGeom>
              <a:rect b="b" l="l" r="r" t="t"/>
              <a:pathLst>
                <a:path extrusionOk="0" h="6320" w="632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4296059" y="2508179"/>
              <a:ext cx="83126" cy="11875"/>
            </a:xfrm>
            <a:custGeom>
              <a:rect b="b" l="l" r="r" t="t"/>
              <a:pathLst>
                <a:path extrusionOk="0" h="452" w="3164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4248663" y="2466616"/>
              <a:ext cx="94975" cy="94975"/>
            </a:xfrm>
            <a:custGeom>
              <a:rect b="b" l="l" r="r" t="t"/>
              <a:pathLst>
                <a:path extrusionOk="0" h="3615" w="3615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4296059" y="2508179"/>
              <a:ext cx="47763" cy="11875"/>
            </a:xfrm>
            <a:custGeom>
              <a:rect b="b" l="l" r="r" t="t"/>
              <a:pathLst>
                <a:path extrusionOk="0" h="452" w="1818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0D0D0D">
                <a:alpha val="2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4278377" y="2496330"/>
              <a:ext cx="35547" cy="35547"/>
            </a:xfrm>
            <a:custGeom>
              <a:rect b="b" l="l" r="r" t="t"/>
              <a:pathLst>
                <a:path extrusionOk="0" h="1353" w="1353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4296059" y="2508179"/>
              <a:ext cx="18233" cy="11875"/>
            </a:xfrm>
            <a:custGeom>
              <a:rect b="b" l="l" r="r" t="t"/>
              <a:pathLst>
                <a:path extrusionOk="0" h="452" w="694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4287678" y="2480094"/>
              <a:ext cx="42483" cy="40013"/>
            </a:xfrm>
            <a:custGeom>
              <a:rect b="b" l="l" r="r" t="t"/>
              <a:pathLst>
                <a:path extrusionOk="0" h="1523" w="1617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7"/>
            <p:cNvSpPr/>
            <p:nvPr/>
          </p:nvSpPr>
          <p:spPr>
            <a:xfrm>
              <a:off x="4314817" y="2315313"/>
              <a:ext cx="182568" cy="178128"/>
            </a:xfrm>
            <a:custGeom>
              <a:rect b="b" l="l" r="r" t="t"/>
              <a:pathLst>
                <a:path extrusionOk="0" h="6780" w="6949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" name="Google Shape;742;p27"/>
          <p:cNvGrpSpPr/>
          <p:nvPr/>
        </p:nvGrpSpPr>
        <p:grpSpPr>
          <a:xfrm>
            <a:off x="4374154" y="1851479"/>
            <a:ext cx="395638" cy="420544"/>
            <a:chOff x="5230527" y="1583363"/>
            <a:chExt cx="395638" cy="420544"/>
          </a:xfrm>
        </p:grpSpPr>
        <p:sp>
          <p:nvSpPr>
            <p:cNvPr id="743" name="Google Shape;743;p27"/>
            <p:cNvSpPr/>
            <p:nvPr/>
          </p:nvSpPr>
          <p:spPr>
            <a:xfrm>
              <a:off x="5295210" y="1655639"/>
              <a:ext cx="266088" cy="326567"/>
            </a:xfrm>
            <a:custGeom>
              <a:rect b="b" l="l" r="r" t="t"/>
              <a:pathLst>
                <a:path extrusionOk="0" h="12430" w="10128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5326737" y="1677314"/>
              <a:ext cx="203218" cy="203218"/>
            </a:xfrm>
            <a:custGeom>
              <a:rect b="b" l="l" r="r" t="t"/>
              <a:pathLst>
                <a:path extrusionOk="0" h="7735" w="7735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5348596" y="1699172"/>
              <a:ext cx="159658" cy="159684"/>
            </a:xfrm>
            <a:custGeom>
              <a:rect b="b" l="l" r="r" t="t"/>
              <a:pathLst>
                <a:path extrusionOk="0" h="6078" w="6077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5406553" y="1974902"/>
              <a:ext cx="43586" cy="29005"/>
            </a:xfrm>
            <a:custGeom>
              <a:rect b="b" l="l" r="r" t="t"/>
              <a:pathLst>
                <a:path extrusionOk="0" h="1104" w="1659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5571649" y="1771711"/>
              <a:ext cx="54515" cy="14608"/>
            </a:xfrm>
            <a:custGeom>
              <a:rect b="b" l="l" r="r" t="t"/>
              <a:pathLst>
                <a:path extrusionOk="0" h="556" w="2075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5230527" y="1771685"/>
              <a:ext cx="62896" cy="14634"/>
            </a:xfrm>
            <a:custGeom>
              <a:rect b="b" l="l" r="r" t="t"/>
              <a:pathLst>
                <a:path extrusionOk="0" h="557" w="2394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7"/>
            <p:cNvSpPr/>
            <p:nvPr/>
          </p:nvSpPr>
          <p:spPr>
            <a:xfrm>
              <a:off x="5421134" y="1583363"/>
              <a:ext cx="14424" cy="50417"/>
            </a:xfrm>
            <a:custGeom>
              <a:rect b="b" l="l" r="r" t="t"/>
              <a:pathLst>
                <a:path extrusionOk="0" h="1919" w="549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7"/>
            <p:cNvSpPr/>
            <p:nvPr/>
          </p:nvSpPr>
          <p:spPr>
            <a:xfrm>
              <a:off x="5495485" y="1621038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7"/>
            <p:cNvSpPr/>
            <p:nvPr/>
          </p:nvSpPr>
          <p:spPr>
            <a:xfrm>
              <a:off x="5332202" y="1903730"/>
              <a:ext cx="29268" cy="33287"/>
            </a:xfrm>
            <a:custGeom>
              <a:rect b="b" l="l" r="r" t="t"/>
              <a:pathLst>
                <a:path extrusionOk="0" h="1267" w="1114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7"/>
            <p:cNvSpPr/>
            <p:nvPr/>
          </p:nvSpPr>
          <p:spPr>
            <a:xfrm>
              <a:off x="5332097" y="1621038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7"/>
            <p:cNvSpPr/>
            <p:nvPr/>
          </p:nvSpPr>
          <p:spPr>
            <a:xfrm>
              <a:off x="5495196" y="1903730"/>
              <a:ext cx="29294" cy="33287"/>
            </a:xfrm>
            <a:custGeom>
              <a:rect b="b" l="l" r="r" t="t"/>
              <a:pathLst>
                <a:path extrusionOk="0" h="1267" w="1115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7"/>
            <p:cNvSpPr/>
            <p:nvPr/>
          </p:nvSpPr>
          <p:spPr>
            <a:xfrm>
              <a:off x="5549239" y="1847560"/>
              <a:ext cx="39934" cy="25668"/>
            </a:xfrm>
            <a:custGeom>
              <a:rect b="b" l="l" r="r" t="t"/>
              <a:pathLst>
                <a:path extrusionOk="0" h="977" w="152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7"/>
            <p:cNvSpPr/>
            <p:nvPr/>
          </p:nvSpPr>
          <p:spPr>
            <a:xfrm>
              <a:off x="5267230" y="1684565"/>
              <a:ext cx="39304" cy="25589"/>
            </a:xfrm>
            <a:custGeom>
              <a:rect b="b" l="l" r="r" t="t"/>
              <a:pathLst>
                <a:path extrusionOk="0" h="974" w="1496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7"/>
            <p:cNvSpPr/>
            <p:nvPr/>
          </p:nvSpPr>
          <p:spPr>
            <a:xfrm>
              <a:off x="5550342" y="1684407"/>
              <a:ext cx="39908" cy="25747"/>
            </a:xfrm>
            <a:custGeom>
              <a:rect b="b" l="l" r="r" t="t"/>
              <a:pathLst>
                <a:path extrusionOk="0" h="980" w="1519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7"/>
            <p:cNvSpPr/>
            <p:nvPr/>
          </p:nvSpPr>
          <p:spPr>
            <a:xfrm>
              <a:off x="5267519" y="1847849"/>
              <a:ext cx="39304" cy="25379"/>
            </a:xfrm>
            <a:custGeom>
              <a:rect b="b" l="l" r="r" t="t"/>
              <a:pathLst>
                <a:path extrusionOk="0" h="966" w="1496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7"/>
            <p:cNvSpPr/>
            <p:nvPr/>
          </p:nvSpPr>
          <p:spPr>
            <a:xfrm>
              <a:off x="5392156" y="1931343"/>
              <a:ext cx="72565" cy="50864"/>
            </a:xfrm>
            <a:custGeom>
              <a:rect b="b" l="l" r="r" t="t"/>
              <a:pathLst>
                <a:path extrusionOk="0" h="1936" w="2762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7"/>
            <p:cNvSpPr/>
            <p:nvPr/>
          </p:nvSpPr>
          <p:spPr>
            <a:xfrm>
              <a:off x="5384878" y="1931343"/>
              <a:ext cx="87120" cy="14608"/>
            </a:xfrm>
            <a:custGeom>
              <a:rect b="b" l="l" r="r" t="t"/>
              <a:pathLst>
                <a:path extrusionOk="0" h="556" w="3316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27"/>
          <p:cNvSpPr/>
          <p:nvPr/>
        </p:nvSpPr>
        <p:spPr>
          <a:xfrm>
            <a:off x="2116901" y="1979247"/>
            <a:ext cx="388544" cy="347927"/>
          </a:xfrm>
          <a:custGeom>
            <a:rect b="b" l="l" r="r" t="t"/>
            <a:pathLst>
              <a:path extrusionOk="0" h="13243" w="14789">
                <a:moveTo>
                  <a:pt x="4050" y="0"/>
                </a:moveTo>
                <a:cubicBezTo>
                  <a:pt x="3523" y="0"/>
                  <a:pt x="2993" y="103"/>
                  <a:pt x="2490" y="314"/>
                </a:cubicBezTo>
                <a:cubicBezTo>
                  <a:pt x="978" y="952"/>
                  <a:pt x="0" y="2436"/>
                  <a:pt x="14" y="4073"/>
                </a:cubicBezTo>
                <a:cubicBezTo>
                  <a:pt x="14" y="8283"/>
                  <a:pt x="5431" y="12105"/>
                  <a:pt x="6985" y="13118"/>
                </a:cubicBezTo>
                <a:cubicBezTo>
                  <a:pt x="7110" y="13201"/>
                  <a:pt x="7254" y="13243"/>
                  <a:pt x="7398" y="13243"/>
                </a:cubicBezTo>
                <a:cubicBezTo>
                  <a:pt x="7542" y="13243"/>
                  <a:pt x="7686" y="13201"/>
                  <a:pt x="7810" y="13118"/>
                </a:cubicBezTo>
                <a:cubicBezTo>
                  <a:pt x="9364" y="12105"/>
                  <a:pt x="14781" y="8283"/>
                  <a:pt x="14781" y="4073"/>
                </a:cubicBezTo>
                <a:cubicBezTo>
                  <a:pt x="14788" y="1833"/>
                  <a:pt x="12971" y="8"/>
                  <a:pt x="10731" y="1"/>
                </a:cubicBezTo>
                <a:cubicBezTo>
                  <a:pt x="9662" y="1"/>
                  <a:pt x="8643" y="424"/>
                  <a:pt x="7887" y="1174"/>
                </a:cubicBezTo>
                <a:cubicBezTo>
                  <a:pt x="7752" y="1309"/>
                  <a:pt x="7575" y="1376"/>
                  <a:pt x="7397" y="1376"/>
                </a:cubicBezTo>
                <a:cubicBezTo>
                  <a:pt x="7219" y="1376"/>
                  <a:pt x="7041" y="1309"/>
                  <a:pt x="6902" y="1174"/>
                </a:cubicBezTo>
                <a:cubicBezTo>
                  <a:pt x="6131" y="407"/>
                  <a:pt x="5098" y="0"/>
                  <a:pt x="40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7"/>
          <p:cNvSpPr/>
          <p:nvPr/>
        </p:nvSpPr>
        <p:spPr>
          <a:xfrm>
            <a:off x="2116898" y="1979336"/>
            <a:ext cx="194101" cy="347743"/>
          </a:xfrm>
          <a:custGeom>
            <a:rect b="b" l="l" r="r" t="t"/>
            <a:pathLst>
              <a:path extrusionOk="0" h="13236" w="7388">
                <a:moveTo>
                  <a:pt x="4058" y="0"/>
                </a:moveTo>
                <a:cubicBezTo>
                  <a:pt x="1811" y="7"/>
                  <a:pt x="0" y="1832"/>
                  <a:pt x="7" y="4072"/>
                </a:cubicBezTo>
                <a:cubicBezTo>
                  <a:pt x="7" y="8282"/>
                  <a:pt x="5424" y="12104"/>
                  <a:pt x="6978" y="13117"/>
                </a:cubicBezTo>
                <a:cubicBezTo>
                  <a:pt x="7088" y="13188"/>
                  <a:pt x="7223" y="13235"/>
                  <a:pt x="7360" y="13235"/>
                </a:cubicBezTo>
                <a:cubicBezTo>
                  <a:pt x="7369" y="13235"/>
                  <a:pt x="7378" y="13235"/>
                  <a:pt x="7387" y="13235"/>
                </a:cubicBezTo>
                <a:cubicBezTo>
                  <a:pt x="1859" y="5688"/>
                  <a:pt x="3829" y="1457"/>
                  <a:pt x="5702" y="354"/>
                </a:cubicBezTo>
                <a:cubicBezTo>
                  <a:pt x="5182" y="118"/>
                  <a:pt x="4620" y="0"/>
                  <a:pt x="40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8"/>
          <p:cNvSpPr txBox="1"/>
          <p:nvPr>
            <p:ph type="title"/>
          </p:nvPr>
        </p:nvSpPr>
        <p:spPr>
          <a:xfrm>
            <a:off x="720000" y="53733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project idea</a:t>
            </a:r>
            <a:endParaRPr/>
          </a:p>
        </p:txBody>
      </p:sp>
      <p:sp>
        <p:nvSpPr>
          <p:cNvPr id="767" name="Google Shape;767;p28"/>
          <p:cNvSpPr txBox="1"/>
          <p:nvPr/>
        </p:nvSpPr>
        <p:spPr>
          <a:xfrm>
            <a:off x="720000" y="1107792"/>
            <a:ext cx="77040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project will get a video and add subtitles to it using a web 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interface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Clients will connect to a website there they will upload the video and send it to the server and then receive a video containing subtitles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8" name="Google Shape;768;p28"/>
          <p:cNvGrpSpPr/>
          <p:nvPr/>
        </p:nvGrpSpPr>
        <p:grpSpPr>
          <a:xfrm>
            <a:off x="2044226" y="2834528"/>
            <a:ext cx="5055556" cy="1198020"/>
            <a:chOff x="3512551" y="2358270"/>
            <a:chExt cx="1597383" cy="378533"/>
          </a:xfrm>
        </p:grpSpPr>
        <p:grpSp>
          <p:nvGrpSpPr>
            <p:cNvPr id="769" name="Google Shape;769;p28"/>
            <p:cNvGrpSpPr/>
            <p:nvPr/>
          </p:nvGrpSpPr>
          <p:grpSpPr>
            <a:xfrm>
              <a:off x="3512551" y="2358270"/>
              <a:ext cx="225647" cy="307714"/>
              <a:chOff x="2182679" y="2004714"/>
              <a:chExt cx="792300" cy="1080458"/>
            </a:xfrm>
          </p:grpSpPr>
          <p:sp>
            <p:nvSpPr>
              <p:cNvPr id="770" name="Google Shape;770;p28"/>
              <p:cNvSpPr/>
              <p:nvPr/>
            </p:nvSpPr>
            <p:spPr>
              <a:xfrm>
                <a:off x="2182679" y="2292572"/>
                <a:ext cx="792300" cy="7926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283911" y="2393814"/>
                <a:ext cx="590100" cy="59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72" name="Google Shape;772;p28"/>
              <p:cNvCxnSpPr>
                <a:stCxn id="771" idx="0"/>
              </p:cNvCxnSpPr>
              <p:nvPr/>
            </p:nvCxnSpPr>
            <p:spPr>
              <a:xfrm rot="10800000">
                <a:off x="2578961" y="2004714"/>
                <a:ext cx="0" cy="389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3" name="Google Shape;773;p28"/>
            <p:cNvGrpSpPr/>
            <p:nvPr/>
          </p:nvGrpSpPr>
          <p:grpSpPr>
            <a:xfrm>
              <a:off x="3969644" y="2440153"/>
              <a:ext cx="225853" cy="296651"/>
              <a:chOff x="3775710" y="1729289"/>
              <a:chExt cx="136500" cy="179289"/>
            </a:xfrm>
          </p:grpSpPr>
          <p:sp>
            <p:nvSpPr>
              <p:cNvPr id="774" name="Google Shape;774;p28"/>
              <p:cNvSpPr/>
              <p:nvPr/>
            </p:nvSpPr>
            <p:spPr>
              <a:xfrm>
                <a:off x="3775710" y="1729289"/>
                <a:ext cx="136500" cy="1365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3793133" y="1746713"/>
                <a:ext cx="101700" cy="101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76" name="Google Shape;776;p28"/>
              <p:cNvCxnSpPr/>
              <p:nvPr/>
            </p:nvCxnSpPr>
            <p:spPr>
              <a:xfrm>
                <a:off x="3843851" y="1848278"/>
                <a:ext cx="0" cy="603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77" name="Google Shape;777;p28"/>
            <p:cNvGrpSpPr/>
            <p:nvPr/>
          </p:nvGrpSpPr>
          <p:grpSpPr>
            <a:xfrm>
              <a:off x="4427051" y="2358270"/>
              <a:ext cx="225647" cy="307714"/>
              <a:chOff x="5393704" y="2004714"/>
              <a:chExt cx="792300" cy="1080458"/>
            </a:xfrm>
          </p:grpSpPr>
          <p:sp>
            <p:nvSpPr>
              <p:cNvPr id="778" name="Google Shape;778;p28"/>
              <p:cNvSpPr/>
              <p:nvPr/>
            </p:nvSpPr>
            <p:spPr>
              <a:xfrm>
                <a:off x="5393704" y="2292572"/>
                <a:ext cx="792300" cy="7926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5494936" y="2393814"/>
                <a:ext cx="590100" cy="59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80" name="Google Shape;780;p28"/>
              <p:cNvCxnSpPr>
                <a:stCxn id="779" idx="0"/>
              </p:cNvCxnSpPr>
              <p:nvPr/>
            </p:nvCxnSpPr>
            <p:spPr>
              <a:xfrm rot="10800000">
                <a:off x="5789986" y="2004714"/>
                <a:ext cx="0" cy="389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81" name="Google Shape;781;p28"/>
            <p:cNvGrpSpPr/>
            <p:nvPr/>
          </p:nvGrpSpPr>
          <p:grpSpPr>
            <a:xfrm>
              <a:off x="4884287" y="2440252"/>
              <a:ext cx="225647" cy="296532"/>
              <a:chOff x="6999166" y="2292572"/>
              <a:chExt cx="792300" cy="1041192"/>
            </a:xfrm>
          </p:grpSpPr>
          <p:sp>
            <p:nvSpPr>
              <p:cNvPr id="782" name="Google Shape;782;p28"/>
              <p:cNvSpPr/>
              <p:nvPr/>
            </p:nvSpPr>
            <p:spPr>
              <a:xfrm>
                <a:off x="6999166" y="2292572"/>
                <a:ext cx="792300" cy="792600"/>
              </a:xfrm>
              <a:prstGeom prst="ellipse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8"/>
              <p:cNvSpPr/>
              <p:nvPr/>
            </p:nvSpPr>
            <p:spPr>
              <a:xfrm>
                <a:off x="7100398" y="2393814"/>
                <a:ext cx="590100" cy="59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84" name="Google Shape;784;p28"/>
              <p:cNvCxnSpPr/>
              <p:nvPr/>
            </p:nvCxnSpPr>
            <p:spPr>
              <a:xfrm>
                <a:off x="7395553" y="2983964"/>
                <a:ext cx="0" cy="3498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35D7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785" name="Google Shape;785;p28"/>
            <p:cNvCxnSpPr>
              <a:stCxn id="770" idx="6"/>
              <a:endCxn id="782" idx="2"/>
            </p:cNvCxnSpPr>
            <p:nvPr/>
          </p:nvCxnSpPr>
          <p:spPr>
            <a:xfrm>
              <a:off x="3738198" y="2553118"/>
              <a:ext cx="1146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6" name="Google Shape;786;p28"/>
          <p:cNvSpPr txBox="1"/>
          <p:nvPr/>
        </p:nvSpPr>
        <p:spPr>
          <a:xfrm>
            <a:off x="1517625" y="2205425"/>
            <a:ext cx="1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 uploads video to server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28"/>
          <p:cNvSpPr txBox="1"/>
          <p:nvPr/>
        </p:nvSpPr>
        <p:spPr>
          <a:xfrm>
            <a:off x="2963375" y="4032550"/>
            <a:ext cx="1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Server extracts audio from video and creates subtitles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28"/>
          <p:cNvSpPr txBox="1"/>
          <p:nvPr/>
        </p:nvSpPr>
        <p:spPr>
          <a:xfrm>
            <a:off x="4424075" y="2261813"/>
            <a:ext cx="1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Server adds subtitles to video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28"/>
          <p:cNvSpPr txBox="1"/>
          <p:nvPr/>
        </p:nvSpPr>
        <p:spPr>
          <a:xfrm>
            <a:off x="5854875" y="4032550"/>
            <a:ext cx="177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Client receives new video back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29"/>
          <p:cNvGrpSpPr/>
          <p:nvPr/>
        </p:nvGrpSpPr>
        <p:grpSpPr>
          <a:xfrm>
            <a:off x="2896878" y="1404675"/>
            <a:ext cx="1735200" cy="3127500"/>
            <a:chOff x="2896878" y="1404675"/>
            <a:chExt cx="1735200" cy="3127500"/>
          </a:xfrm>
        </p:grpSpPr>
        <p:sp>
          <p:nvSpPr>
            <p:cNvPr id="795" name="Google Shape;795;p29"/>
            <p:cNvSpPr/>
            <p:nvPr/>
          </p:nvSpPr>
          <p:spPr>
            <a:xfrm>
              <a:off x="2896878" y="1404675"/>
              <a:ext cx="1735200" cy="312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2966928" y="1454650"/>
              <a:ext cx="1595100" cy="95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2966928" y="2489233"/>
              <a:ext cx="1595100" cy="95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2966928" y="3523817"/>
              <a:ext cx="1595100" cy="95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4338653" y="1727675"/>
              <a:ext cx="121800" cy="53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4157228" y="2087575"/>
              <a:ext cx="121800" cy="17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3975778" y="1861875"/>
              <a:ext cx="121800" cy="40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9"/>
            <p:cNvSpPr/>
            <p:nvPr/>
          </p:nvSpPr>
          <p:spPr>
            <a:xfrm>
              <a:off x="3794362" y="1603950"/>
              <a:ext cx="121800" cy="66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>
              <a:off x="3612928" y="1778275"/>
              <a:ext cx="121800" cy="48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>
              <a:off x="3431503" y="1654550"/>
              <a:ext cx="121800" cy="60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3250078" y="1806750"/>
              <a:ext cx="121800" cy="4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>
              <a:off x="3068653" y="2051063"/>
              <a:ext cx="121800" cy="21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>
              <a:off x="3068661" y="2882961"/>
              <a:ext cx="390300" cy="390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>
              <a:off x="3313792" y="2882961"/>
              <a:ext cx="390300" cy="390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3191218" y="2663825"/>
              <a:ext cx="390300" cy="3903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0" name="Google Shape;810;p29"/>
            <p:cNvGrpSpPr/>
            <p:nvPr/>
          </p:nvGrpSpPr>
          <p:grpSpPr>
            <a:xfrm>
              <a:off x="3803026" y="2649982"/>
              <a:ext cx="673901" cy="659333"/>
              <a:chOff x="8116750" y="2573750"/>
              <a:chExt cx="646800" cy="659333"/>
            </a:xfrm>
          </p:grpSpPr>
          <p:sp>
            <p:nvSpPr>
              <p:cNvPr id="811" name="Google Shape;811;p29"/>
              <p:cNvSpPr/>
              <p:nvPr/>
            </p:nvSpPr>
            <p:spPr>
              <a:xfrm>
                <a:off x="8116750" y="2573750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8116750" y="26432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8116750" y="271280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8116750" y="278233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8116750" y="285185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8116750" y="29213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8116750" y="299090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8116750" y="306043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8116750" y="312995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8116750" y="31994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1" name="Google Shape;821;p29"/>
            <p:cNvSpPr/>
            <p:nvPr/>
          </p:nvSpPr>
          <p:spPr>
            <a:xfrm>
              <a:off x="3845728" y="3660025"/>
              <a:ext cx="268350" cy="686100"/>
            </a:xfrm>
            <a:prstGeom prst="flowChartCollat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4208578" y="3660025"/>
              <a:ext cx="268350" cy="686100"/>
            </a:xfrm>
            <a:prstGeom prst="flowChartCollat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9"/>
            <p:cNvGrpSpPr/>
            <p:nvPr/>
          </p:nvGrpSpPr>
          <p:grpSpPr>
            <a:xfrm>
              <a:off x="3049426" y="3672882"/>
              <a:ext cx="673901" cy="659333"/>
              <a:chOff x="8116750" y="2573750"/>
              <a:chExt cx="646800" cy="659333"/>
            </a:xfrm>
          </p:grpSpPr>
          <p:sp>
            <p:nvSpPr>
              <p:cNvPr id="824" name="Google Shape;824;p29"/>
              <p:cNvSpPr/>
              <p:nvPr/>
            </p:nvSpPr>
            <p:spPr>
              <a:xfrm>
                <a:off x="8116750" y="2573750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9"/>
              <p:cNvSpPr/>
              <p:nvPr/>
            </p:nvSpPr>
            <p:spPr>
              <a:xfrm>
                <a:off x="8116750" y="26432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8116750" y="271280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8116750" y="278233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8116750" y="285185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8116750" y="29213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9"/>
              <p:cNvSpPr/>
              <p:nvPr/>
            </p:nvSpPr>
            <p:spPr>
              <a:xfrm>
                <a:off x="8116750" y="299090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9"/>
              <p:cNvSpPr/>
              <p:nvPr/>
            </p:nvSpPr>
            <p:spPr>
              <a:xfrm>
                <a:off x="8116750" y="306043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9"/>
              <p:cNvSpPr/>
              <p:nvPr/>
            </p:nvSpPr>
            <p:spPr>
              <a:xfrm>
                <a:off x="8116750" y="312995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9"/>
              <p:cNvSpPr/>
              <p:nvPr/>
            </p:nvSpPr>
            <p:spPr>
              <a:xfrm>
                <a:off x="8116750" y="31994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34" name="Google Shape;834;p29"/>
          <p:cNvGrpSpPr/>
          <p:nvPr/>
        </p:nvGrpSpPr>
        <p:grpSpPr>
          <a:xfrm>
            <a:off x="1332967" y="1480630"/>
            <a:ext cx="1977109" cy="3048606"/>
            <a:chOff x="2206348" y="1404430"/>
            <a:chExt cx="1977109" cy="3048606"/>
          </a:xfrm>
        </p:grpSpPr>
        <p:sp>
          <p:nvSpPr>
            <p:cNvPr id="835" name="Google Shape;835;p29"/>
            <p:cNvSpPr/>
            <p:nvPr/>
          </p:nvSpPr>
          <p:spPr>
            <a:xfrm>
              <a:off x="2588083" y="2026261"/>
              <a:ext cx="381826" cy="381781"/>
            </a:xfrm>
            <a:custGeom>
              <a:rect b="b" l="l" r="r" t="t"/>
              <a:pathLst>
                <a:path extrusionOk="0" h="8329" w="8330">
                  <a:moveTo>
                    <a:pt x="1" y="0"/>
                  </a:moveTo>
                  <a:lnTo>
                    <a:pt x="1" y="8328"/>
                  </a:lnTo>
                  <a:lnTo>
                    <a:pt x="8329" y="8328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rgbClr val="E9A7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2588083" y="2551513"/>
              <a:ext cx="381826" cy="381781"/>
            </a:xfrm>
            <a:custGeom>
              <a:rect b="b" l="l" r="r" t="t"/>
              <a:pathLst>
                <a:path extrusionOk="0" h="8329" w="8330">
                  <a:moveTo>
                    <a:pt x="1" y="0"/>
                  </a:moveTo>
                  <a:lnTo>
                    <a:pt x="1" y="8329"/>
                  </a:lnTo>
                  <a:lnTo>
                    <a:pt x="8329" y="8329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rgbClr val="E9A7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9"/>
            <p:cNvSpPr/>
            <p:nvPr/>
          </p:nvSpPr>
          <p:spPr>
            <a:xfrm>
              <a:off x="2224454" y="2863575"/>
              <a:ext cx="190913" cy="90621"/>
            </a:xfrm>
            <a:custGeom>
              <a:rect b="b" l="l" r="r" t="t"/>
              <a:pathLst>
                <a:path extrusionOk="0" h="1977" w="4165">
                  <a:moveTo>
                    <a:pt x="517" y="1"/>
                  </a:moveTo>
                  <a:lnTo>
                    <a:pt x="426" y="973"/>
                  </a:lnTo>
                  <a:lnTo>
                    <a:pt x="1" y="1673"/>
                  </a:lnTo>
                  <a:lnTo>
                    <a:pt x="1" y="1977"/>
                  </a:lnTo>
                  <a:lnTo>
                    <a:pt x="4165" y="1977"/>
                  </a:lnTo>
                  <a:lnTo>
                    <a:pt x="3648" y="1156"/>
                  </a:lnTo>
                  <a:lnTo>
                    <a:pt x="2341" y="51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9"/>
            <p:cNvSpPr/>
            <p:nvPr/>
          </p:nvSpPr>
          <p:spPr>
            <a:xfrm>
              <a:off x="2206348" y="1775301"/>
              <a:ext cx="405479" cy="633978"/>
            </a:xfrm>
            <a:custGeom>
              <a:rect b="b" l="l" r="r" t="t"/>
              <a:pathLst>
                <a:path extrusionOk="0" h="13831" w="8846">
                  <a:moveTo>
                    <a:pt x="6019" y="1"/>
                  </a:moveTo>
                  <a:cubicBezTo>
                    <a:pt x="5347" y="1"/>
                    <a:pt x="4664" y="232"/>
                    <a:pt x="4104" y="703"/>
                  </a:cubicBezTo>
                  <a:cubicBezTo>
                    <a:pt x="3557" y="1129"/>
                    <a:pt x="3010" y="1767"/>
                    <a:pt x="2736" y="2648"/>
                  </a:cubicBezTo>
                  <a:cubicBezTo>
                    <a:pt x="2250" y="4168"/>
                    <a:pt x="1034" y="8606"/>
                    <a:pt x="305" y="11250"/>
                  </a:cubicBezTo>
                  <a:cubicBezTo>
                    <a:pt x="1" y="12344"/>
                    <a:pt x="669" y="13500"/>
                    <a:pt x="1794" y="13773"/>
                  </a:cubicBezTo>
                  <a:cubicBezTo>
                    <a:pt x="1953" y="13812"/>
                    <a:pt x="2113" y="13830"/>
                    <a:pt x="2272" y="13830"/>
                  </a:cubicBezTo>
                  <a:cubicBezTo>
                    <a:pt x="2990" y="13830"/>
                    <a:pt x="3670" y="13448"/>
                    <a:pt x="4043" y="12800"/>
                  </a:cubicBezTo>
                  <a:cubicBezTo>
                    <a:pt x="5502" y="10247"/>
                    <a:pt x="8511" y="4776"/>
                    <a:pt x="8755" y="3135"/>
                  </a:cubicBezTo>
                  <a:cubicBezTo>
                    <a:pt x="8846" y="2436"/>
                    <a:pt x="8694" y="1828"/>
                    <a:pt x="8390" y="1311"/>
                  </a:cubicBezTo>
                  <a:cubicBezTo>
                    <a:pt x="7860" y="445"/>
                    <a:pt x="6950" y="1"/>
                    <a:pt x="6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3765419" y="1698981"/>
              <a:ext cx="418038" cy="268791"/>
            </a:xfrm>
            <a:custGeom>
              <a:rect b="b" l="l" r="r" t="t"/>
              <a:pathLst>
                <a:path extrusionOk="0" h="5864" w="9120">
                  <a:moveTo>
                    <a:pt x="5402" y="1"/>
                  </a:moveTo>
                  <a:cubicBezTo>
                    <a:pt x="5364" y="1"/>
                    <a:pt x="5326" y="9"/>
                    <a:pt x="5289" y="28"/>
                  </a:cubicBezTo>
                  <a:lnTo>
                    <a:pt x="2584" y="1274"/>
                  </a:lnTo>
                  <a:lnTo>
                    <a:pt x="1581" y="2763"/>
                  </a:lnTo>
                  <a:lnTo>
                    <a:pt x="0" y="3918"/>
                  </a:lnTo>
                  <a:lnTo>
                    <a:pt x="1642" y="5863"/>
                  </a:lnTo>
                  <a:lnTo>
                    <a:pt x="2341" y="4800"/>
                  </a:lnTo>
                  <a:cubicBezTo>
                    <a:pt x="2341" y="4800"/>
                    <a:pt x="3740" y="5121"/>
                    <a:pt x="4713" y="5121"/>
                  </a:cubicBezTo>
                  <a:cubicBezTo>
                    <a:pt x="5078" y="5121"/>
                    <a:pt x="5383" y="5076"/>
                    <a:pt x="5532" y="4952"/>
                  </a:cubicBezTo>
                  <a:cubicBezTo>
                    <a:pt x="6079" y="4465"/>
                    <a:pt x="6627" y="2672"/>
                    <a:pt x="6627" y="2672"/>
                  </a:cubicBezTo>
                  <a:lnTo>
                    <a:pt x="8967" y="2125"/>
                  </a:lnTo>
                  <a:lnTo>
                    <a:pt x="9119" y="1274"/>
                  </a:lnTo>
                  <a:lnTo>
                    <a:pt x="4377" y="1669"/>
                  </a:lnTo>
                  <a:cubicBezTo>
                    <a:pt x="4377" y="1669"/>
                    <a:pt x="4985" y="1426"/>
                    <a:pt x="5380" y="879"/>
                  </a:cubicBezTo>
                  <a:cubicBezTo>
                    <a:pt x="5532" y="666"/>
                    <a:pt x="5624" y="453"/>
                    <a:pt x="5654" y="301"/>
                  </a:cubicBezTo>
                  <a:cubicBezTo>
                    <a:pt x="5678" y="131"/>
                    <a:pt x="5548" y="1"/>
                    <a:pt x="5402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2863979" y="4242917"/>
              <a:ext cx="111477" cy="182571"/>
            </a:xfrm>
            <a:custGeom>
              <a:rect b="b" l="l" r="r" t="t"/>
              <a:pathLst>
                <a:path extrusionOk="0" h="3983" w="2432">
                  <a:moveTo>
                    <a:pt x="487" y="0"/>
                  </a:moveTo>
                  <a:lnTo>
                    <a:pt x="0" y="3891"/>
                  </a:lnTo>
                  <a:lnTo>
                    <a:pt x="2432" y="3982"/>
                  </a:lnTo>
                  <a:lnTo>
                    <a:pt x="2432" y="9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2653585" y="4345318"/>
              <a:ext cx="344194" cy="107718"/>
            </a:xfrm>
            <a:custGeom>
              <a:rect b="b" l="l" r="r" t="t"/>
              <a:pathLst>
                <a:path extrusionOk="0" h="2350" w="7509">
                  <a:moveTo>
                    <a:pt x="4162" y="0"/>
                  </a:moveTo>
                  <a:cubicBezTo>
                    <a:pt x="3853" y="0"/>
                    <a:pt x="3604" y="280"/>
                    <a:pt x="3496" y="441"/>
                  </a:cubicBezTo>
                  <a:cubicBezTo>
                    <a:pt x="3435" y="502"/>
                    <a:pt x="3344" y="563"/>
                    <a:pt x="3253" y="563"/>
                  </a:cubicBezTo>
                  <a:cubicBezTo>
                    <a:pt x="1916" y="897"/>
                    <a:pt x="1" y="1900"/>
                    <a:pt x="213" y="2204"/>
                  </a:cubicBezTo>
                  <a:cubicBezTo>
                    <a:pt x="310" y="2314"/>
                    <a:pt x="1423" y="2350"/>
                    <a:pt x="2754" y="2350"/>
                  </a:cubicBezTo>
                  <a:cubicBezTo>
                    <a:pt x="4360" y="2350"/>
                    <a:pt x="6282" y="2298"/>
                    <a:pt x="7113" y="2265"/>
                  </a:cubicBezTo>
                  <a:cubicBezTo>
                    <a:pt x="7356" y="2265"/>
                    <a:pt x="7508" y="2052"/>
                    <a:pt x="7478" y="1839"/>
                  </a:cubicBezTo>
                  <a:lnTo>
                    <a:pt x="7387" y="1292"/>
                  </a:lnTo>
                  <a:cubicBezTo>
                    <a:pt x="7362" y="1098"/>
                    <a:pt x="7182" y="962"/>
                    <a:pt x="7003" y="962"/>
                  </a:cubicBezTo>
                  <a:cubicBezTo>
                    <a:pt x="6958" y="962"/>
                    <a:pt x="6913" y="970"/>
                    <a:pt x="6870" y="988"/>
                  </a:cubicBezTo>
                  <a:cubicBezTo>
                    <a:pt x="6809" y="1019"/>
                    <a:pt x="6748" y="1049"/>
                    <a:pt x="6657" y="1080"/>
                  </a:cubicBezTo>
                  <a:cubicBezTo>
                    <a:pt x="6556" y="1113"/>
                    <a:pt x="6457" y="1128"/>
                    <a:pt x="6363" y="1128"/>
                  </a:cubicBezTo>
                  <a:cubicBezTo>
                    <a:pt x="6034" y="1128"/>
                    <a:pt x="5759" y="955"/>
                    <a:pt x="5593" y="836"/>
                  </a:cubicBezTo>
                  <a:cubicBezTo>
                    <a:pt x="5502" y="776"/>
                    <a:pt x="5411" y="745"/>
                    <a:pt x="5289" y="745"/>
                  </a:cubicBezTo>
                  <a:cubicBezTo>
                    <a:pt x="5251" y="758"/>
                    <a:pt x="5213" y="764"/>
                    <a:pt x="5176" y="764"/>
                  </a:cubicBezTo>
                  <a:cubicBezTo>
                    <a:pt x="5036" y="764"/>
                    <a:pt x="4912" y="677"/>
                    <a:pt x="4864" y="532"/>
                  </a:cubicBezTo>
                  <a:cubicBezTo>
                    <a:pt x="4773" y="320"/>
                    <a:pt x="4590" y="77"/>
                    <a:pt x="4286" y="16"/>
                  </a:cubicBezTo>
                  <a:cubicBezTo>
                    <a:pt x="4244" y="5"/>
                    <a:pt x="4202" y="0"/>
                    <a:pt x="4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2524002" y="4128690"/>
              <a:ext cx="160294" cy="206223"/>
            </a:xfrm>
            <a:custGeom>
              <a:rect b="b" l="l" r="r" t="t"/>
              <a:pathLst>
                <a:path extrusionOk="0" h="4499" w="3497">
                  <a:moveTo>
                    <a:pt x="1794" y="0"/>
                  </a:moveTo>
                  <a:lnTo>
                    <a:pt x="1" y="790"/>
                  </a:lnTo>
                  <a:lnTo>
                    <a:pt x="1308" y="4499"/>
                  </a:lnTo>
                  <a:lnTo>
                    <a:pt x="3496" y="3496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2398636" y="4254926"/>
              <a:ext cx="313529" cy="190271"/>
            </a:xfrm>
            <a:custGeom>
              <a:rect b="b" l="l" r="r" t="t"/>
              <a:pathLst>
                <a:path extrusionOk="0" h="4151" w="6840">
                  <a:moveTo>
                    <a:pt x="6078" y="0"/>
                  </a:moveTo>
                  <a:cubicBezTo>
                    <a:pt x="5972" y="0"/>
                    <a:pt x="5863" y="46"/>
                    <a:pt x="5775" y="134"/>
                  </a:cubicBezTo>
                  <a:cubicBezTo>
                    <a:pt x="5745" y="194"/>
                    <a:pt x="5684" y="225"/>
                    <a:pt x="5623" y="286"/>
                  </a:cubicBezTo>
                  <a:cubicBezTo>
                    <a:pt x="5400" y="529"/>
                    <a:pt x="5124" y="583"/>
                    <a:pt x="4892" y="583"/>
                  </a:cubicBezTo>
                  <a:cubicBezTo>
                    <a:pt x="4776" y="583"/>
                    <a:pt x="4671" y="569"/>
                    <a:pt x="4590" y="559"/>
                  </a:cubicBezTo>
                  <a:cubicBezTo>
                    <a:pt x="4557" y="551"/>
                    <a:pt x="4525" y="547"/>
                    <a:pt x="4493" y="547"/>
                  </a:cubicBezTo>
                  <a:cubicBezTo>
                    <a:pt x="4405" y="547"/>
                    <a:pt x="4322" y="575"/>
                    <a:pt x="4256" y="620"/>
                  </a:cubicBezTo>
                  <a:cubicBezTo>
                    <a:pt x="4185" y="676"/>
                    <a:pt x="4108" y="700"/>
                    <a:pt x="4030" y="700"/>
                  </a:cubicBezTo>
                  <a:cubicBezTo>
                    <a:pt x="3941" y="700"/>
                    <a:pt x="3851" y="669"/>
                    <a:pt x="3769" y="620"/>
                  </a:cubicBezTo>
                  <a:cubicBezTo>
                    <a:pt x="3615" y="491"/>
                    <a:pt x="3418" y="363"/>
                    <a:pt x="3177" y="363"/>
                  </a:cubicBezTo>
                  <a:cubicBezTo>
                    <a:pt x="3132" y="363"/>
                    <a:pt x="3087" y="367"/>
                    <a:pt x="3040" y="377"/>
                  </a:cubicBezTo>
                  <a:cubicBezTo>
                    <a:pt x="2645" y="468"/>
                    <a:pt x="2523" y="893"/>
                    <a:pt x="2493" y="1106"/>
                  </a:cubicBezTo>
                  <a:cubicBezTo>
                    <a:pt x="2462" y="1197"/>
                    <a:pt x="2432" y="1289"/>
                    <a:pt x="2371" y="1349"/>
                  </a:cubicBezTo>
                  <a:cubicBezTo>
                    <a:pt x="1277" y="2231"/>
                    <a:pt x="0" y="3994"/>
                    <a:pt x="335" y="4146"/>
                  </a:cubicBezTo>
                  <a:cubicBezTo>
                    <a:pt x="342" y="4149"/>
                    <a:pt x="352" y="4150"/>
                    <a:pt x="365" y="4150"/>
                  </a:cubicBezTo>
                  <a:cubicBezTo>
                    <a:pt x="864" y="4150"/>
                    <a:pt x="5232" y="1878"/>
                    <a:pt x="6566" y="1167"/>
                  </a:cubicBezTo>
                  <a:cubicBezTo>
                    <a:pt x="6778" y="1076"/>
                    <a:pt x="6839" y="802"/>
                    <a:pt x="6687" y="620"/>
                  </a:cubicBezTo>
                  <a:lnTo>
                    <a:pt x="6383" y="164"/>
                  </a:lnTo>
                  <a:cubicBezTo>
                    <a:pt x="6304" y="54"/>
                    <a:pt x="6193" y="0"/>
                    <a:pt x="6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2316404" y="2655106"/>
              <a:ext cx="496053" cy="1551279"/>
            </a:xfrm>
            <a:custGeom>
              <a:rect b="b" l="l" r="r" t="t"/>
              <a:pathLst>
                <a:path extrusionOk="0" h="33843" w="10822">
                  <a:moveTo>
                    <a:pt x="6444" y="1"/>
                  </a:moveTo>
                  <a:cubicBezTo>
                    <a:pt x="4970" y="1"/>
                    <a:pt x="3441" y="954"/>
                    <a:pt x="2706" y="2300"/>
                  </a:cubicBezTo>
                  <a:cubicBezTo>
                    <a:pt x="2706" y="2300"/>
                    <a:pt x="1" y="16464"/>
                    <a:pt x="1" y="18865"/>
                  </a:cubicBezTo>
                  <a:cubicBezTo>
                    <a:pt x="1" y="21236"/>
                    <a:pt x="4378" y="33607"/>
                    <a:pt x="4378" y="33607"/>
                  </a:cubicBezTo>
                  <a:cubicBezTo>
                    <a:pt x="4378" y="33607"/>
                    <a:pt x="4629" y="33843"/>
                    <a:pt x="5068" y="33843"/>
                  </a:cubicBezTo>
                  <a:cubicBezTo>
                    <a:pt x="5493" y="33843"/>
                    <a:pt x="6092" y="33622"/>
                    <a:pt x="6809" y="32756"/>
                  </a:cubicBezTo>
                  <a:cubicBezTo>
                    <a:pt x="6809" y="32756"/>
                    <a:pt x="7174" y="24580"/>
                    <a:pt x="6961" y="22817"/>
                  </a:cubicBezTo>
                  <a:cubicBezTo>
                    <a:pt x="6749" y="21023"/>
                    <a:pt x="5198" y="18744"/>
                    <a:pt x="5198" y="18744"/>
                  </a:cubicBezTo>
                  <a:lnTo>
                    <a:pt x="8937" y="6980"/>
                  </a:lnTo>
                  <a:cubicBezTo>
                    <a:pt x="8937" y="6677"/>
                    <a:pt x="10822" y="4275"/>
                    <a:pt x="9150" y="1570"/>
                  </a:cubicBezTo>
                  <a:cubicBezTo>
                    <a:pt x="8465" y="461"/>
                    <a:pt x="7468" y="1"/>
                    <a:pt x="6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9"/>
            <p:cNvSpPr/>
            <p:nvPr/>
          </p:nvSpPr>
          <p:spPr>
            <a:xfrm>
              <a:off x="2717665" y="2659827"/>
              <a:ext cx="383201" cy="1626544"/>
            </a:xfrm>
            <a:custGeom>
              <a:rect b="b" l="l" r="r" t="t"/>
              <a:pathLst>
                <a:path extrusionOk="0" h="35485" w="8360">
                  <a:moveTo>
                    <a:pt x="3848" y="0"/>
                  </a:moveTo>
                  <a:cubicBezTo>
                    <a:pt x="2077" y="0"/>
                    <a:pt x="306" y="802"/>
                    <a:pt x="1" y="3139"/>
                  </a:cubicBezTo>
                  <a:cubicBezTo>
                    <a:pt x="1" y="3139"/>
                    <a:pt x="1460" y="17941"/>
                    <a:pt x="1460" y="19309"/>
                  </a:cubicBezTo>
                  <a:cubicBezTo>
                    <a:pt x="1490" y="20677"/>
                    <a:pt x="3284" y="35085"/>
                    <a:pt x="3284" y="35085"/>
                  </a:cubicBezTo>
                  <a:cubicBezTo>
                    <a:pt x="3709" y="35385"/>
                    <a:pt x="4144" y="35484"/>
                    <a:pt x="4534" y="35484"/>
                  </a:cubicBezTo>
                  <a:cubicBezTo>
                    <a:pt x="5287" y="35484"/>
                    <a:pt x="5867" y="35115"/>
                    <a:pt x="5867" y="35115"/>
                  </a:cubicBezTo>
                  <a:cubicBezTo>
                    <a:pt x="5867" y="35115"/>
                    <a:pt x="7539" y="25936"/>
                    <a:pt x="7448" y="23838"/>
                  </a:cubicBezTo>
                  <a:cubicBezTo>
                    <a:pt x="7326" y="21741"/>
                    <a:pt x="6566" y="18428"/>
                    <a:pt x="6566" y="18428"/>
                  </a:cubicBezTo>
                  <a:cubicBezTo>
                    <a:pt x="6627" y="15723"/>
                    <a:pt x="8360" y="3352"/>
                    <a:pt x="7691" y="1649"/>
                  </a:cubicBezTo>
                  <a:cubicBezTo>
                    <a:pt x="7358" y="787"/>
                    <a:pt x="5603" y="0"/>
                    <a:pt x="3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9"/>
            <p:cNvSpPr/>
            <p:nvPr/>
          </p:nvSpPr>
          <p:spPr>
            <a:xfrm>
              <a:off x="2349865" y="1749403"/>
              <a:ext cx="810911" cy="1078602"/>
            </a:xfrm>
            <a:custGeom>
              <a:rect b="b" l="l" r="r" t="t"/>
              <a:pathLst>
                <a:path extrusionOk="0" h="23531" w="17691">
                  <a:moveTo>
                    <a:pt x="12778" y="0"/>
                  </a:moveTo>
                  <a:cubicBezTo>
                    <a:pt x="9590" y="0"/>
                    <a:pt x="3800" y="417"/>
                    <a:pt x="3800" y="417"/>
                  </a:cubicBezTo>
                  <a:cubicBezTo>
                    <a:pt x="3800" y="417"/>
                    <a:pt x="3752" y="413"/>
                    <a:pt x="3667" y="413"/>
                  </a:cubicBezTo>
                  <a:cubicBezTo>
                    <a:pt x="3208" y="413"/>
                    <a:pt x="1682" y="521"/>
                    <a:pt x="912" y="1906"/>
                  </a:cubicBezTo>
                  <a:cubicBezTo>
                    <a:pt x="0" y="3548"/>
                    <a:pt x="1672" y="22514"/>
                    <a:pt x="1672" y="22514"/>
                  </a:cubicBezTo>
                  <a:cubicBezTo>
                    <a:pt x="1672" y="22514"/>
                    <a:pt x="4865" y="23530"/>
                    <a:pt x="9770" y="23530"/>
                  </a:cubicBezTo>
                  <a:cubicBezTo>
                    <a:pt x="11600" y="23530"/>
                    <a:pt x="13668" y="23389"/>
                    <a:pt x="15897" y="23001"/>
                  </a:cubicBezTo>
                  <a:cubicBezTo>
                    <a:pt x="15897" y="23001"/>
                    <a:pt x="17691" y="3882"/>
                    <a:pt x="17539" y="2575"/>
                  </a:cubicBezTo>
                  <a:cubicBezTo>
                    <a:pt x="17387" y="1238"/>
                    <a:pt x="16323" y="417"/>
                    <a:pt x="14499" y="83"/>
                  </a:cubicBezTo>
                  <a:cubicBezTo>
                    <a:pt x="14148" y="24"/>
                    <a:pt x="13537" y="0"/>
                    <a:pt x="12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9"/>
            <p:cNvSpPr/>
            <p:nvPr/>
          </p:nvSpPr>
          <p:spPr>
            <a:xfrm>
              <a:off x="2700981" y="1417585"/>
              <a:ext cx="256369" cy="310824"/>
            </a:xfrm>
            <a:custGeom>
              <a:rect b="b" l="l" r="r" t="t"/>
              <a:pathLst>
                <a:path extrusionOk="0" h="6781" w="5593">
                  <a:moveTo>
                    <a:pt x="2829" y="0"/>
                  </a:moveTo>
                  <a:cubicBezTo>
                    <a:pt x="1929" y="0"/>
                    <a:pt x="854" y="256"/>
                    <a:pt x="517" y="1030"/>
                  </a:cubicBezTo>
                  <a:cubicBezTo>
                    <a:pt x="0" y="2215"/>
                    <a:pt x="243" y="4160"/>
                    <a:pt x="1246" y="5346"/>
                  </a:cubicBezTo>
                  <a:cubicBezTo>
                    <a:pt x="1995" y="6183"/>
                    <a:pt x="3318" y="6780"/>
                    <a:pt x="4186" y="6780"/>
                  </a:cubicBezTo>
                  <a:cubicBezTo>
                    <a:pt x="4517" y="6780"/>
                    <a:pt x="4782" y="6694"/>
                    <a:pt x="4924" y="6501"/>
                  </a:cubicBezTo>
                  <a:cubicBezTo>
                    <a:pt x="5593" y="4951"/>
                    <a:pt x="5198" y="1942"/>
                    <a:pt x="5198" y="1942"/>
                  </a:cubicBezTo>
                  <a:cubicBezTo>
                    <a:pt x="5167" y="1455"/>
                    <a:pt x="4681" y="452"/>
                    <a:pt x="3982" y="179"/>
                  </a:cubicBezTo>
                  <a:cubicBezTo>
                    <a:pt x="3739" y="73"/>
                    <a:pt x="3309" y="0"/>
                    <a:pt x="282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9"/>
            <p:cNvSpPr/>
            <p:nvPr/>
          </p:nvSpPr>
          <p:spPr>
            <a:xfrm>
              <a:off x="2684250" y="1587367"/>
              <a:ext cx="156077" cy="276308"/>
            </a:xfrm>
            <a:custGeom>
              <a:rect b="b" l="l" r="r" t="t"/>
              <a:pathLst>
                <a:path extrusionOk="0" h="6028" w="3405">
                  <a:moveTo>
                    <a:pt x="1186" y="0"/>
                  </a:moveTo>
                  <a:lnTo>
                    <a:pt x="0" y="3344"/>
                  </a:lnTo>
                  <a:cubicBezTo>
                    <a:pt x="0" y="3344"/>
                    <a:pt x="395" y="4317"/>
                    <a:pt x="912" y="5107"/>
                  </a:cubicBezTo>
                  <a:cubicBezTo>
                    <a:pt x="1151" y="5452"/>
                    <a:pt x="1390" y="6028"/>
                    <a:pt x="1669" y="6028"/>
                  </a:cubicBezTo>
                  <a:cubicBezTo>
                    <a:pt x="1709" y="6028"/>
                    <a:pt x="1751" y="6016"/>
                    <a:pt x="1794" y="5988"/>
                  </a:cubicBezTo>
                  <a:cubicBezTo>
                    <a:pt x="3070" y="5198"/>
                    <a:pt x="3161" y="4742"/>
                    <a:pt x="3161" y="4742"/>
                  </a:cubicBezTo>
                  <a:lnTo>
                    <a:pt x="3405" y="264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9"/>
            <p:cNvSpPr/>
            <p:nvPr/>
          </p:nvSpPr>
          <p:spPr>
            <a:xfrm>
              <a:off x="2798477" y="1750365"/>
              <a:ext cx="1072873" cy="576223"/>
            </a:xfrm>
            <a:custGeom>
              <a:rect b="b" l="l" r="r" t="t"/>
              <a:pathLst>
                <a:path extrusionOk="0" h="12571" w="23406">
                  <a:moveTo>
                    <a:pt x="4287" y="1"/>
                  </a:moveTo>
                  <a:cubicBezTo>
                    <a:pt x="1" y="2068"/>
                    <a:pt x="2706" y="5928"/>
                    <a:pt x="2706" y="5928"/>
                  </a:cubicBezTo>
                  <a:cubicBezTo>
                    <a:pt x="2706" y="5928"/>
                    <a:pt x="10672" y="12570"/>
                    <a:pt x="13496" y="12570"/>
                  </a:cubicBezTo>
                  <a:cubicBezTo>
                    <a:pt x="13668" y="12570"/>
                    <a:pt x="13821" y="12546"/>
                    <a:pt x="13952" y="12493"/>
                  </a:cubicBezTo>
                  <a:cubicBezTo>
                    <a:pt x="16232" y="11551"/>
                    <a:pt x="23405" y="4378"/>
                    <a:pt x="23405" y="4378"/>
                  </a:cubicBezTo>
                  <a:lnTo>
                    <a:pt x="21642" y="2098"/>
                  </a:lnTo>
                  <a:cubicBezTo>
                    <a:pt x="20396" y="2706"/>
                    <a:pt x="13436" y="7296"/>
                    <a:pt x="13436" y="7296"/>
                  </a:cubicBezTo>
                  <a:cubicBezTo>
                    <a:pt x="13436" y="7296"/>
                    <a:pt x="8542" y="1885"/>
                    <a:pt x="7508" y="1034"/>
                  </a:cubicBezTo>
                  <a:cubicBezTo>
                    <a:pt x="6475" y="214"/>
                    <a:pt x="4287" y="1"/>
                    <a:pt x="4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9"/>
            <p:cNvSpPr/>
            <p:nvPr/>
          </p:nvSpPr>
          <p:spPr>
            <a:xfrm>
              <a:off x="3385059" y="2112619"/>
              <a:ext cx="29290" cy="133800"/>
            </a:xfrm>
            <a:custGeom>
              <a:rect b="b" l="l" r="r" t="t"/>
              <a:pathLst>
                <a:path extrusionOk="0" fill="none" h="2919" w="639">
                  <a:moveTo>
                    <a:pt x="639" y="1"/>
                  </a:moveTo>
                  <a:cubicBezTo>
                    <a:pt x="639" y="1"/>
                    <a:pt x="0" y="943"/>
                    <a:pt x="335" y="2919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9"/>
            <p:cNvSpPr/>
            <p:nvPr/>
          </p:nvSpPr>
          <p:spPr>
            <a:xfrm>
              <a:off x="3729207" y="1845111"/>
              <a:ext cx="142142" cy="157498"/>
            </a:xfrm>
            <a:custGeom>
              <a:rect b="b" l="l" r="r" t="t"/>
              <a:pathLst>
                <a:path extrusionOk="0" fill="none" h="3436" w="3101">
                  <a:moveTo>
                    <a:pt x="1337" y="1"/>
                  </a:moveTo>
                  <a:lnTo>
                    <a:pt x="3100" y="2311"/>
                  </a:lnTo>
                  <a:lnTo>
                    <a:pt x="2067" y="3435"/>
                  </a:lnTo>
                  <a:lnTo>
                    <a:pt x="0" y="426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9"/>
            <p:cNvSpPr/>
            <p:nvPr/>
          </p:nvSpPr>
          <p:spPr>
            <a:xfrm>
              <a:off x="3132861" y="1985833"/>
              <a:ext cx="7013" cy="197880"/>
            </a:xfrm>
            <a:custGeom>
              <a:rect b="b" l="l" r="r" t="t"/>
              <a:pathLst>
                <a:path extrusionOk="0" fill="none" h="4317" w="153">
                  <a:moveTo>
                    <a:pt x="153" y="1"/>
                  </a:moveTo>
                  <a:lnTo>
                    <a:pt x="1" y="4317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9"/>
            <p:cNvSpPr/>
            <p:nvPr/>
          </p:nvSpPr>
          <p:spPr>
            <a:xfrm>
              <a:off x="3921450" y="1705811"/>
              <a:ext cx="105930" cy="147734"/>
            </a:xfrm>
            <a:custGeom>
              <a:rect b="b" l="l" r="r" t="t"/>
              <a:pathLst>
                <a:path extrusionOk="0" fill="none" h="3223" w="2311">
                  <a:moveTo>
                    <a:pt x="2311" y="0"/>
                  </a:moveTo>
                  <a:cubicBezTo>
                    <a:pt x="2311" y="0"/>
                    <a:pt x="2098" y="1064"/>
                    <a:pt x="973" y="1520"/>
                  </a:cubicBezTo>
                  <a:cubicBezTo>
                    <a:pt x="973" y="1520"/>
                    <a:pt x="943" y="2736"/>
                    <a:pt x="1" y="3222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9"/>
            <p:cNvSpPr/>
            <p:nvPr/>
          </p:nvSpPr>
          <p:spPr>
            <a:xfrm>
              <a:off x="4000886" y="1757333"/>
              <a:ext cx="182571" cy="79482"/>
            </a:xfrm>
            <a:custGeom>
              <a:rect b="b" l="l" r="r" t="t"/>
              <a:pathLst>
                <a:path extrusionOk="0" fill="none" h="1734" w="3983">
                  <a:moveTo>
                    <a:pt x="3982" y="1"/>
                  </a:moveTo>
                  <a:lnTo>
                    <a:pt x="3830" y="852"/>
                  </a:lnTo>
                  <a:lnTo>
                    <a:pt x="0" y="1733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9"/>
            <p:cNvSpPr/>
            <p:nvPr/>
          </p:nvSpPr>
          <p:spPr>
            <a:xfrm>
              <a:off x="3977188" y="1821413"/>
              <a:ext cx="91996" cy="52988"/>
            </a:xfrm>
            <a:custGeom>
              <a:rect b="b" l="l" r="r" t="t"/>
              <a:pathLst>
                <a:path extrusionOk="0" fill="none" h="1156" w="2007">
                  <a:moveTo>
                    <a:pt x="2007" y="1"/>
                  </a:moveTo>
                  <a:lnTo>
                    <a:pt x="1642" y="852"/>
                  </a:lnTo>
                  <a:lnTo>
                    <a:pt x="0" y="1156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9"/>
            <p:cNvSpPr/>
            <p:nvPr/>
          </p:nvSpPr>
          <p:spPr>
            <a:xfrm>
              <a:off x="3974392" y="1895258"/>
              <a:ext cx="61376" cy="9809"/>
            </a:xfrm>
            <a:custGeom>
              <a:rect b="b" l="l" r="r" t="t"/>
              <a:pathLst>
                <a:path extrusionOk="0" fill="none" h="214" w="1339">
                  <a:moveTo>
                    <a:pt x="1" y="214"/>
                  </a:moveTo>
                  <a:lnTo>
                    <a:pt x="1338" y="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9"/>
            <p:cNvSpPr/>
            <p:nvPr/>
          </p:nvSpPr>
          <p:spPr>
            <a:xfrm>
              <a:off x="2634104" y="1737852"/>
              <a:ext cx="124036" cy="186742"/>
            </a:xfrm>
            <a:custGeom>
              <a:rect b="b" l="l" r="r" t="t"/>
              <a:pathLst>
                <a:path extrusionOk="0" fill="none" h="4074" w="2706">
                  <a:moveTo>
                    <a:pt x="1094" y="0"/>
                  </a:moveTo>
                  <a:cubicBezTo>
                    <a:pt x="1094" y="0"/>
                    <a:pt x="1672" y="1946"/>
                    <a:pt x="2705" y="2675"/>
                  </a:cubicBezTo>
                  <a:lnTo>
                    <a:pt x="669" y="4073"/>
                  </a:lnTo>
                  <a:lnTo>
                    <a:pt x="0" y="639"/>
                  </a:lnTo>
                  <a:close/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9"/>
            <p:cNvSpPr/>
            <p:nvPr/>
          </p:nvSpPr>
          <p:spPr>
            <a:xfrm>
              <a:off x="2766436" y="1746194"/>
              <a:ext cx="101759" cy="181196"/>
            </a:xfrm>
            <a:custGeom>
              <a:rect b="b" l="l" r="r" t="t"/>
              <a:pathLst>
                <a:path extrusionOk="0" fill="none" h="3953" w="2220">
                  <a:moveTo>
                    <a:pt x="1581" y="1"/>
                  </a:moveTo>
                  <a:cubicBezTo>
                    <a:pt x="1581" y="1"/>
                    <a:pt x="1703" y="1885"/>
                    <a:pt x="1" y="2523"/>
                  </a:cubicBezTo>
                  <a:lnTo>
                    <a:pt x="1581" y="3952"/>
                  </a:lnTo>
                  <a:lnTo>
                    <a:pt x="2220" y="669"/>
                  </a:lnTo>
                  <a:close/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9"/>
            <p:cNvSpPr/>
            <p:nvPr/>
          </p:nvSpPr>
          <p:spPr>
            <a:xfrm>
              <a:off x="2539357" y="2097309"/>
              <a:ext cx="504396" cy="324667"/>
            </a:xfrm>
            <a:custGeom>
              <a:rect b="b" l="l" r="r" t="t"/>
              <a:pathLst>
                <a:path extrusionOk="0" fill="none" h="7083" w="11004">
                  <a:moveTo>
                    <a:pt x="0" y="0"/>
                  </a:moveTo>
                  <a:cubicBezTo>
                    <a:pt x="0" y="0"/>
                    <a:pt x="5137" y="6626"/>
                    <a:pt x="11003" y="7082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9"/>
            <p:cNvSpPr/>
            <p:nvPr/>
          </p:nvSpPr>
          <p:spPr>
            <a:xfrm>
              <a:off x="2517035" y="2697781"/>
              <a:ext cx="490507" cy="72515"/>
            </a:xfrm>
            <a:custGeom>
              <a:rect b="b" l="l" r="r" t="t"/>
              <a:pathLst>
                <a:path extrusionOk="0" fill="none" h="1582" w="10701">
                  <a:moveTo>
                    <a:pt x="1" y="1"/>
                  </a:moveTo>
                  <a:cubicBezTo>
                    <a:pt x="1" y="1"/>
                    <a:pt x="6961" y="1581"/>
                    <a:pt x="10700" y="943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9"/>
            <p:cNvSpPr/>
            <p:nvPr/>
          </p:nvSpPr>
          <p:spPr>
            <a:xfrm>
              <a:off x="2210519" y="2266221"/>
              <a:ext cx="192334" cy="625269"/>
            </a:xfrm>
            <a:custGeom>
              <a:rect b="b" l="l" r="r" t="t"/>
              <a:pathLst>
                <a:path extrusionOk="0" h="13641" w="4196">
                  <a:moveTo>
                    <a:pt x="2128" y="1"/>
                  </a:moveTo>
                  <a:cubicBezTo>
                    <a:pt x="1126" y="1"/>
                    <a:pt x="181" y="790"/>
                    <a:pt x="92" y="1908"/>
                  </a:cubicBezTo>
                  <a:cubicBezTo>
                    <a:pt x="31" y="2455"/>
                    <a:pt x="1" y="3093"/>
                    <a:pt x="1" y="3580"/>
                  </a:cubicBezTo>
                  <a:cubicBezTo>
                    <a:pt x="1" y="4674"/>
                    <a:pt x="396" y="13641"/>
                    <a:pt x="396" y="13641"/>
                  </a:cubicBezTo>
                  <a:lnTo>
                    <a:pt x="3040" y="13641"/>
                  </a:lnTo>
                  <a:cubicBezTo>
                    <a:pt x="3040" y="13641"/>
                    <a:pt x="4195" y="3337"/>
                    <a:pt x="4043" y="1786"/>
                  </a:cubicBezTo>
                  <a:cubicBezTo>
                    <a:pt x="3983" y="1148"/>
                    <a:pt x="3648" y="662"/>
                    <a:pt x="3192" y="327"/>
                  </a:cubicBezTo>
                  <a:cubicBezTo>
                    <a:pt x="2855" y="103"/>
                    <a:pt x="2488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9"/>
            <p:cNvSpPr/>
            <p:nvPr/>
          </p:nvSpPr>
          <p:spPr>
            <a:xfrm>
              <a:off x="2252323" y="2272867"/>
              <a:ext cx="132425" cy="43225"/>
            </a:xfrm>
            <a:custGeom>
              <a:rect b="b" l="l" r="r" t="t"/>
              <a:pathLst>
                <a:path extrusionOk="0" fill="none" h="943" w="2889">
                  <a:moveTo>
                    <a:pt x="1" y="547"/>
                  </a:moveTo>
                  <a:cubicBezTo>
                    <a:pt x="1" y="547"/>
                    <a:pt x="1490" y="0"/>
                    <a:pt x="2888" y="942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9"/>
            <p:cNvSpPr/>
            <p:nvPr/>
          </p:nvSpPr>
          <p:spPr>
            <a:xfrm>
              <a:off x="2395840" y="1944029"/>
              <a:ext cx="13980" cy="299594"/>
            </a:xfrm>
            <a:custGeom>
              <a:rect b="b" l="l" r="r" t="t"/>
              <a:pathLst>
                <a:path extrusionOk="0" fill="none" h="6536" w="305">
                  <a:moveTo>
                    <a:pt x="304" y="1"/>
                  </a:moveTo>
                  <a:cubicBezTo>
                    <a:pt x="304" y="1"/>
                    <a:pt x="92" y="4043"/>
                    <a:pt x="0" y="6536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9"/>
            <p:cNvSpPr/>
            <p:nvPr/>
          </p:nvSpPr>
          <p:spPr>
            <a:xfrm>
              <a:off x="2228625" y="2842673"/>
              <a:ext cx="133800" cy="48817"/>
            </a:xfrm>
            <a:custGeom>
              <a:rect b="b" l="l" r="r" t="t"/>
              <a:pathLst>
                <a:path extrusionOk="0" fill="none" h="1065" w="2919">
                  <a:moveTo>
                    <a:pt x="1" y="1065"/>
                  </a:moveTo>
                  <a:lnTo>
                    <a:pt x="2645" y="1065"/>
                  </a:lnTo>
                  <a:lnTo>
                    <a:pt x="2919" y="1"/>
                  </a:lnTo>
                  <a:lnTo>
                    <a:pt x="639" y="92"/>
                  </a:ln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9"/>
            <p:cNvSpPr/>
            <p:nvPr/>
          </p:nvSpPr>
          <p:spPr>
            <a:xfrm>
              <a:off x="2666144" y="1404430"/>
              <a:ext cx="298173" cy="241518"/>
            </a:xfrm>
            <a:custGeom>
              <a:rect b="b" l="l" r="r" t="t"/>
              <a:pathLst>
                <a:path extrusionOk="0" h="5269" w="6505">
                  <a:moveTo>
                    <a:pt x="3941" y="1"/>
                  </a:moveTo>
                  <a:cubicBezTo>
                    <a:pt x="2704" y="1"/>
                    <a:pt x="1520" y="496"/>
                    <a:pt x="1520" y="496"/>
                  </a:cubicBezTo>
                  <a:lnTo>
                    <a:pt x="1520" y="709"/>
                  </a:lnTo>
                  <a:cubicBezTo>
                    <a:pt x="1520" y="709"/>
                    <a:pt x="730" y="739"/>
                    <a:pt x="365" y="1590"/>
                  </a:cubicBezTo>
                  <a:cubicBezTo>
                    <a:pt x="0" y="2411"/>
                    <a:pt x="942" y="4265"/>
                    <a:pt x="942" y="4265"/>
                  </a:cubicBezTo>
                  <a:lnTo>
                    <a:pt x="1094" y="5268"/>
                  </a:lnTo>
                  <a:lnTo>
                    <a:pt x="1854" y="4873"/>
                  </a:lnTo>
                  <a:cubicBezTo>
                    <a:pt x="1854" y="4873"/>
                    <a:pt x="1945" y="4630"/>
                    <a:pt x="1763" y="4235"/>
                  </a:cubicBezTo>
                  <a:cubicBezTo>
                    <a:pt x="1611" y="3809"/>
                    <a:pt x="1976" y="3475"/>
                    <a:pt x="1976" y="3475"/>
                  </a:cubicBezTo>
                  <a:lnTo>
                    <a:pt x="2553" y="4143"/>
                  </a:lnTo>
                  <a:lnTo>
                    <a:pt x="2827" y="4022"/>
                  </a:lnTo>
                  <a:lnTo>
                    <a:pt x="2553" y="3080"/>
                  </a:lnTo>
                  <a:lnTo>
                    <a:pt x="2553" y="3080"/>
                  </a:lnTo>
                  <a:cubicBezTo>
                    <a:pt x="2553" y="3080"/>
                    <a:pt x="2572" y="3080"/>
                    <a:pt x="2607" y="3080"/>
                  </a:cubicBezTo>
                  <a:cubicBezTo>
                    <a:pt x="2781" y="3080"/>
                    <a:pt x="3364" y="3059"/>
                    <a:pt x="4073" y="2806"/>
                  </a:cubicBezTo>
                  <a:cubicBezTo>
                    <a:pt x="5988" y="2198"/>
                    <a:pt x="6505" y="1317"/>
                    <a:pt x="5654" y="466"/>
                  </a:cubicBezTo>
                  <a:cubicBezTo>
                    <a:pt x="5157" y="118"/>
                    <a:pt x="4542" y="1"/>
                    <a:pt x="3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9"/>
            <p:cNvSpPr/>
            <p:nvPr/>
          </p:nvSpPr>
          <p:spPr>
            <a:xfrm>
              <a:off x="2778996" y="1651448"/>
              <a:ext cx="55784" cy="64127"/>
            </a:xfrm>
            <a:custGeom>
              <a:rect b="b" l="l" r="r" t="t"/>
              <a:pathLst>
                <a:path extrusionOk="0" fill="none" h="1399" w="1217">
                  <a:moveTo>
                    <a:pt x="0" y="1"/>
                  </a:moveTo>
                  <a:cubicBezTo>
                    <a:pt x="0" y="1"/>
                    <a:pt x="61" y="669"/>
                    <a:pt x="1216" y="1399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29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project contain - required</a:t>
            </a:r>
            <a:endParaRPr/>
          </a:p>
        </p:txBody>
      </p:sp>
      <p:sp>
        <p:nvSpPr>
          <p:cNvPr id="868" name="Google Shape;868;p29"/>
          <p:cNvSpPr txBox="1"/>
          <p:nvPr>
            <p:ph idx="2" type="title"/>
          </p:nvPr>
        </p:nvSpPr>
        <p:spPr>
          <a:xfrm>
            <a:off x="4810858" y="1441808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69" name="Google Shape;869;p29"/>
          <p:cNvSpPr txBox="1"/>
          <p:nvPr>
            <p:ph idx="3" type="title"/>
          </p:nvPr>
        </p:nvSpPr>
        <p:spPr>
          <a:xfrm>
            <a:off x="4810858" y="3044053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70" name="Google Shape;870;p29"/>
          <p:cNvSpPr txBox="1"/>
          <p:nvPr>
            <p:ph idx="4" type="title"/>
          </p:nvPr>
        </p:nvSpPr>
        <p:spPr>
          <a:xfrm>
            <a:off x="4810858" y="1975890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1" name="Google Shape;871;p29"/>
          <p:cNvSpPr txBox="1"/>
          <p:nvPr>
            <p:ph idx="6" type="title"/>
          </p:nvPr>
        </p:nvSpPr>
        <p:spPr>
          <a:xfrm>
            <a:off x="4810858" y="2509971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2" name="Google Shape;872;p29"/>
          <p:cNvSpPr txBox="1"/>
          <p:nvPr>
            <p:ph idx="1" type="subTitle"/>
          </p:nvPr>
        </p:nvSpPr>
        <p:spPr>
          <a:xfrm>
            <a:off x="5545548" y="1441800"/>
            <a:ext cx="3029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based GUI</a:t>
            </a:r>
            <a:endParaRPr/>
          </a:p>
        </p:txBody>
      </p:sp>
      <p:sp>
        <p:nvSpPr>
          <p:cNvPr id="873" name="Google Shape;873;p29"/>
          <p:cNvSpPr txBox="1"/>
          <p:nvPr>
            <p:ph idx="8" type="subTitle"/>
          </p:nvPr>
        </p:nvSpPr>
        <p:spPr>
          <a:xfrm>
            <a:off x="5545558" y="1975885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API’s and AI</a:t>
            </a:r>
            <a:endParaRPr/>
          </a:p>
        </p:txBody>
      </p:sp>
      <p:sp>
        <p:nvSpPr>
          <p:cNvPr id="874" name="Google Shape;874;p29"/>
          <p:cNvSpPr txBox="1"/>
          <p:nvPr>
            <p:ph idx="9" type="subTitle"/>
          </p:nvPr>
        </p:nvSpPr>
        <p:spPr>
          <a:xfrm>
            <a:off x="5545558" y="2509970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user use</a:t>
            </a:r>
            <a:endParaRPr/>
          </a:p>
        </p:txBody>
      </p:sp>
      <p:sp>
        <p:nvSpPr>
          <p:cNvPr id="875" name="Google Shape;875;p29"/>
          <p:cNvSpPr txBox="1"/>
          <p:nvPr>
            <p:ph idx="13" type="subTitle"/>
          </p:nvPr>
        </p:nvSpPr>
        <p:spPr>
          <a:xfrm>
            <a:off x="5545558" y="3044055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to store users</a:t>
            </a:r>
            <a:endParaRPr/>
          </a:p>
        </p:txBody>
      </p:sp>
      <p:grpSp>
        <p:nvGrpSpPr>
          <p:cNvPr id="876" name="Google Shape;876;p29"/>
          <p:cNvGrpSpPr/>
          <p:nvPr/>
        </p:nvGrpSpPr>
        <p:grpSpPr>
          <a:xfrm>
            <a:off x="8037994" y="4243188"/>
            <a:ext cx="390900" cy="286025"/>
            <a:chOff x="719994" y="4310738"/>
            <a:chExt cx="390900" cy="286025"/>
          </a:xfrm>
        </p:grpSpPr>
        <p:sp>
          <p:nvSpPr>
            <p:cNvPr id="877" name="Google Shape;877;p29"/>
            <p:cNvSpPr/>
            <p:nvPr/>
          </p:nvSpPr>
          <p:spPr>
            <a:xfrm rot="5400000">
              <a:off x="1025094" y="4310738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 rot="5400000">
              <a:off x="1025094" y="4510963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9"/>
            <p:cNvSpPr/>
            <p:nvPr/>
          </p:nvSpPr>
          <p:spPr>
            <a:xfrm rot="5400000">
              <a:off x="872544" y="4310738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9"/>
            <p:cNvSpPr/>
            <p:nvPr/>
          </p:nvSpPr>
          <p:spPr>
            <a:xfrm rot="5400000">
              <a:off x="872544" y="4510963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9"/>
            <p:cNvSpPr/>
            <p:nvPr/>
          </p:nvSpPr>
          <p:spPr>
            <a:xfrm rot="5400000">
              <a:off x="719994" y="4310738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 rot="5400000">
              <a:off x="719994" y="4510963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29"/>
          <p:cNvGrpSpPr/>
          <p:nvPr/>
        </p:nvGrpSpPr>
        <p:grpSpPr>
          <a:xfrm rot="10800000">
            <a:off x="715106" y="1480625"/>
            <a:ext cx="286025" cy="1306200"/>
            <a:chOff x="978925" y="1314225"/>
            <a:chExt cx="286025" cy="1306200"/>
          </a:xfrm>
        </p:grpSpPr>
        <p:sp>
          <p:nvSpPr>
            <p:cNvPr id="884" name="Google Shape;884;p29"/>
            <p:cNvSpPr/>
            <p:nvPr/>
          </p:nvSpPr>
          <p:spPr>
            <a:xfrm>
              <a:off x="978925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1179150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978925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1179150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978925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1179150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978925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1179150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978925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1179150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978925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1179150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978925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1179150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978925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1179150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978925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1179150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2" name="Google Shape;902;p29"/>
          <p:cNvSpPr txBox="1"/>
          <p:nvPr>
            <p:ph idx="3" type="title"/>
          </p:nvPr>
        </p:nvSpPr>
        <p:spPr>
          <a:xfrm>
            <a:off x="4810858" y="3578128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903" name="Google Shape;903;p29"/>
          <p:cNvSpPr txBox="1"/>
          <p:nvPr>
            <p:ph idx="13" type="subTitle"/>
          </p:nvPr>
        </p:nvSpPr>
        <p:spPr>
          <a:xfrm>
            <a:off x="5545550" y="3578125"/>
            <a:ext cx="33861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Encrypted communication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30"/>
          <p:cNvGrpSpPr/>
          <p:nvPr/>
        </p:nvGrpSpPr>
        <p:grpSpPr>
          <a:xfrm>
            <a:off x="2896878" y="1404675"/>
            <a:ext cx="1735200" cy="3127500"/>
            <a:chOff x="2896878" y="1404675"/>
            <a:chExt cx="1735200" cy="3127500"/>
          </a:xfrm>
        </p:grpSpPr>
        <p:sp>
          <p:nvSpPr>
            <p:cNvPr id="909" name="Google Shape;909;p30"/>
            <p:cNvSpPr/>
            <p:nvPr/>
          </p:nvSpPr>
          <p:spPr>
            <a:xfrm>
              <a:off x="2896878" y="1404675"/>
              <a:ext cx="1735200" cy="312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2966928" y="1454650"/>
              <a:ext cx="1595100" cy="95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966928" y="2489233"/>
              <a:ext cx="1595100" cy="95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966928" y="3523817"/>
              <a:ext cx="1595100" cy="958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338653" y="1727675"/>
              <a:ext cx="121800" cy="53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4157228" y="2087575"/>
              <a:ext cx="121800" cy="176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3975778" y="1861875"/>
              <a:ext cx="121800" cy="40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794362" y="1603950"/>
              <a:ext cx="121800" cy="660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3612928" y="1778275"/>
              <a:ext cx="121800" cy="485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3431503" y="1654550"/>
              <a:ext cx="121800" cy="60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3250078" y="1806750"/>
              <a:ext cx="121800" cy="457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3068653" y="2051063"/>
              <a:ext cx="121800" cy="21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3068661" y="2882961"/>
              <a:ext cx="390300" cy="390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3313792" y="2882961"/>
              <a:ext cx="390300" cy="390300"/>
            </a:xfrm>
            <a:prstGeom prst="ellipse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3191218" y="2663825"/>
              <a:ext cx="390300" cy="3903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4" name="Google Shape;924;p30"/>
            <p:cNvGrpSpPr/>
            <p:nvPr/>
          </p:nvGrpSpPr>
          <p:grpSpPr>
            <a:xfrm>
              <a:off x="3803026" y="2649982"/>
              <a:ext cx="673901" cy="659333"/>
              <a:chOff x="8116750" y="2573750"/>
              <a:chExt cx="646800" cy="659333"/>
            </a:xfrm>
          </p:grpSpPr>
          <p:sp>
            <p:nvSpPr>
              <p:cNvPr id="925" name="Google Shape;925;p30"/>
              <p:cNvSpPr/>
              <p:nvPr/>
            </p:nvSpPr>
            <p:spPr>
              <a:xfrm>
                <a:off x="8116750" y="2573750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>
                <a:off x="8116750" y="26432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0"/>
              <p:cNvSpPr/>
              <p:nvPr/>
            </p:nvSpPr>
            <p:spPr>
              <a:xfrm>
                <a:off x="8116750" y="271280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0"/>
              <p:cNvSpPr/>
              <p:nvPr/>
            </p:nvSpPr>
            <p:spPr>
              <a:xfrm>
                <a:off x="8116750" y="278233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>
                <a:off x="8116750" y="285185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0"/>
              <p:cNvSpPr/>
              <p:nvPr/>
            </p:nvSpPr>
            <p:spPr>
              <a:xfrm>
                <a:off x="8116750" y="29213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>
                <a:off x="8116750" y="299090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>
                <a:off x="8116750" y="306043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0"/>
              <p:cNvSpPr/>
              <p:nvPr/>
            </p:nvSpPr>
            <p:spPr>
              <a:xfrm>
                <a:off x="8116750" y="312995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0"/>
              <p:cNvSpPr/>
              <p:nvPr/>
            </p:nvSpPr>
            <p:spPr>
              <a:xfrm>
                <a:off x="8116750" y="31994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5" name="Google Shape;935;p30"/>
            <p:cNvSpPr/>
            <p:nvPr/>
          </p:nvSpPr>
          <p:spPr>
            <a:xfrm>
              <a:off x="3845728" y="3660025"/>
              <a:ext cx="268350" cy="686100"/>
            </a:xfrm>
            <a:prstGeom prst="flowChartCollat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4208578" y="3660025"/>
              <a:ext cx="268350" cy="686100"/>
            </a:xfrm>
            <a:prstGeom prst="flowChartCollat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7" name="Google Shape;937;p30"/>
            <p:cNvGrpSpPr/>
            <p:nvPr/>
          </p:nvGrpSpPr>
          <p:grpSpPr>
            <a:xfrm>
              <a:off x="3049426" y="3672882"/>
              <a:ext cx="673901" cy="659333"/>
              <a:chOff x="8116750" y="2573750"/>
              <a:chExt cx="646800" cy="659333"/>
            </a:xfrm>
          </p:grpSpPr>
          <p:sp>
            <p:nvSpPr>
              <p:cNvPr id="938" name="Google Shape;938;p30"/>
              <p:cNvSpPr/>
              <p:nvPr/>
            </p:nvSpPr>
            <p:spPr>
              <a:xfrm>
                <a:off x="8116750" y="2573750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>
                <a:off x="8116750" y="26432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>
                <a:off x="8116750" y="271280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>
                <a:off x="8116750" y="278233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>
                <a:off x="8116750" y="285185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>
                <a:off x="8116750" y="29213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0"/>
              <p:cNvSpPr/>
              <p:nvPr/>
            </p:nvSpPr>
            <p:spPr>
              <a:xfrm>
                <a:off x="8116750" y="299090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>
                <a:off x="8116750" y="306043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>
                <a:off x="8116750" y="3129958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0"/>
              <p:cNvSpPr/>
              <p:nvPr/>
            </p:nvSpPr>
            <p:spPr>
              <a:xfrm>
                <a:off x="8116750" y="319948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8" name="Google Shape;948;p30"/>
          <p:cNvGrpSpPr/>
          <p:nvPr/>
        </p:nvGrpSpPr>
        <p:grpSpPr>
          <a:xfrm>
            <a:off x="1332967" y="1480630"/>
            <a:ext cx="1977109" cy="3048606"/>
            <a:chOff x="2206348" y="1404430"/>
            <a:chExt cx="1977109" cy="3048606"/>
          </a:xfrm>
        </p:grpSpPr>
        <p:sp>
          <p:nvSpPr>
            <p:cNvPr id="949" name="Google Shape;949;p30"/>
            <p:cNvSpPr/>
            <p:nvPr/>
          </p:nvSpPr>
          <p:spPr>
            <a:xfrm>
              <a:off x="2588083" y="2026261"/>
              <a:ext cx="381826" cy="381781"/>
            </a:xfrm>
            <a:custGeom>
              <a:rect b="b" l="l" r="r" t="t"/>
              <a:pathLst>
                <a:path extrusionOk="0" h="8329" w="8330">
                  <a:moveTo>
                    <a:pt x="1" y="0"/>
                  </a:moveTo>
                  <a:lnTo>
                    <a:pt x="1" y="8328"/>
                  </a:lnTo>
                  <a:lnTo>
                    <a:pt x="8329" y="8328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rgbClr val="E9A7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2588083" y="2551513"/>
              <a:ext cx="381826" cy="381781"/>
            </a:xfrm>
            <a:custGeom>
              <a:rect b="b" l="l" r="r" t="t"/>
              <a:pathLst>
                <a:path extrusionOk="0" h="8329" w="8330">
                  <a:moveTo>
                    <a:pt x="1" y="0"/>
                  </a:moveTo>
                  <a:lnTo>
                    <a:pt x="1" y="8329"/>
                  </a:lnTo>
                  <a:lnTo>
                    <a:pt x="8329" y="8329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rgbClr val="E9A7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2224454" y="2863575"/>
              <a:ext cx="190913" cy="90621"/>
            </a:xfrm>
            <a:custGeom>
              <a:rect b="b" l="l" r="r" t="t"/>
              <a:pathLst>
                <a:path extrusionOk="0" h="1977" w="4165">
                  <a:moveTo>
                    <a:pt x="517" y="1"/>
                  </a:moveTo>
                  <a:lnTo>
                    <a:pt x="426" y="973"/>
                  </a:lnTo>
                  <a:lnTo>
                    <a:pt x="1" y="1673"/>
                  </a:lnTo>
                  <a:lnTo>
                    <a:pt x="1" y="1977"/>
                  </a:lnTo>
                  <a:lnTo>
                    <a:pt x="4165" y="1977"/>
                  </a:lnTo>
                  <a:lnTo>
                    <a:pt x="3648" y="1156"/>
                  </a:lnTo>
                  <a:lnTo>
                    <a:pt x="2341" y="51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2206348" y="1775301"/>
              <a:ext cx="405479" cy="633978"/>
            </a:xfrm>
            <a:custGeom>
              <a:rect b="b" l="l" r="r" t="t"/>
              <a:pathLst>
                <a:path extrusionOk="0" h="13831" w="8846">
                  <a:moveTo>
                    <a:pt x="6019" y="1"/>
                  </a:moveTo>
                  <a:cubicBezTo>
                    <a:pt x="5347" y="1"/>
                    <a:pt x="4664" y="232"/>
                    <a:pt x="4104" y="703"/>
                  </a:cubicBezTo>
                  <a:cubicBezTo>
                    <a:pt x="3557" y="1129"/>
                    <a:pt x="3010" y="1767"/>
                    <a:pt x="2736" y="2648"/>
                  </a:cubicBezTo>
                  <a:cubicBezTo>
                    <a:pt x="2250" y="4168"/>
                    <a:pt x="1034" y="8606"/>
                    <a:pt x="305" y="11250"/>
                  </a:cubicBezTo>
                  <a:cubicBezTo>
                    <a:pt x="1" y="12344"/>
                    <a:pt x="669" y="13500"/>
                    <a:pt x="1794" y="13773"/>
                  </a:cubicBezTo>
                  <a:cubicBezTo>
                    <a:pt x="1953" y="13812"/>
                    <a:pt x="2113" y="13830"/>
                    <a:pt x="2272" y="13830"/>
                  </a:cubicBezTo>
                  <a:cubicBezTo>
                    <a:pt x="2990" y="13830"/>
                    <a:pt x="3670" y="13448"/>
                    <a:pt x="4043" y="12800"/>
                  </a:cubicBezTo>
                  <a:cubicBezTo>
                    <a:pt x="5502" y="10247"/>
                    <a:pt x="8511" y="4776"/>
                    <a:pt x="8755" y="3135"/>
                  </a:cubicBezTo>
                  <a:cubicBezTo>
                    <a:pt x="8846" y="2436"/>
                    <a:pt x="8694" y="1828"/>
                    <a:pt x="8390" y="1311"/>
                  </a:cubicBezTo>
                  <a:cubicBezTo>
                    <a:pt x="7860" y="445"/>
                    <a:pt x="6950" y="1"/>
                    <a:pt x="6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3765419" y="1698981"/>
              <a:ext cx="418038" cy="268791"/>
            </a:xfrm>
            <a:custGeom>
              <a:rect b="b" l="l" r="r" t="t"/>
              <a:pathLst>
                <a:path extrusionOk="0" h="5864" w="9120">
                  <a:moveTo>
                    <a:pt x="5402" y="1"/>
                  </a:moveTo>
                  <a:cubicBezTo>
                    <a:pt x="5364" y="1"/>
                    <a:pt x="5326" y="9"/>
                    <a:pt x="5289" y="28"/>
                  </a:cubicBezTo>
                  <a:lnTo>
                    <a:pt x="2584" y="1274"/>
                  </a:lnTo>
                  <a:lnTo>
                    <a:pt x="1581" y="2763"/>
                  </a:lnTo>
                  <a:lnTo>
                    <a:pt x="0" y="3918"/>
                  </a:lnTo>
                  <a:lnTo>
                    <a:pt x="1642" y="5863"/>
                  </a:lnTo>
                  <a:lnTo>
                    <a:pt x="2341" y="4800"/>
                  </a:lnTo>
                  <a:cubicBezTo>
                    <a:pt x="2341" y="4800"/>
                    <a:pt x="3740" y="5121"/>
                    <a:pt x="4713" y="5121"/>
                  </a:cubicBezTo>
                  <a:cubicBezTo>
                    <a:pt x="5078" y="5121"/>
                    <a:pt x="5383" y="5076"/>
                    <a:pt x="5532" y="4952"/>
                  </a:cubicBezTo>
                  <a:cubicBezTo>
                    <a:pt x="6079" y="4465"/>
                    <a:pt x="6627" y="2672"/>
                    <a:pt x="6627" y="2672"/>
                  </a:cubicBezTo>
                  <a:lnTo>
                    <a:pt x="8967" y="2125"/>
                  </a:lnTo>
                  <a:lnTo>
                    <a:pt x="9119" y="1274"/>
                  </a:lnTo>
                  <a:lnTo>
                    <a:pt x="4377" y="1669"/>
                  </a:lnTo>
                  <a:cubicBezTo>
                    <a:pt x="4377" y="1669"/>
                    <a:pt x="4985" y="1426"/>
                    <a:pt x="5380" y="879"/>
                  </a:cubicBezTo>
                  <a:cubicBezTo>
                    <a:pt x="5532" y="666"/>
                    <a:pt x="5624" y="453"/>
                    <a:pt x="5654" y="301"/>
                  </a:cubicBezTo>
                  <a:cubicBezTo>
                    <a:pt x="5678" y="131"/>
                    <a:pt x="5548" y="1"/>
                    <a:pt x="5402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2863979" y="4242917"/>
              <a:ext cx="111477" cy="182571"/>
            </a:xfrm>
            <a:custGeom>
              <a:rect b="b" l="l" r="r" t="t"/>
              <a:pathLst>
                <a:path extrusionOk="0" h="3983" w="2432">
                  <a:moveTo>
                    <a:pt x="487" y="0"/>
                  </a:moveTo>
                  <a:lnTo>
                    <a:pt x="0" y="3891"/>
                  </a:lnTo>
                  <a:lnTo>
                    <a:pt x="2432" y="3982"/>
                  </a:lnTo>
                  <a:lnTo>
                    <a:pt x="2432" y="92"/>
                  </a:lnTo>
                  <a:lnTo>
                    <a:pt x="487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2653585" y="4345318"/>
              <a:ext cx="344194" cy="107718"/>
            </a:xfrm>
            <a:custGeom>
              <a:rect b="b" l="l" r="r" t="t"/>
              <a:pathLst>
                <a:path extrusionOk="0" h="2350" w="7509">
                  <a:moveTo>
                    <a:pt x="4162" y="0"/>
                  </a:moveTo>
                  <a:cubicBezTo>
                    <a:pt x="3853" y="0"/>
                    <a:pt x="3604" y="280"/>
                    <a:pt x="3496" y="441"/>
                  </a:cubicBezTo>
                  <a:cubicBezTo>
                    <a:pt x="3435" y="502"/>
                    <a:pt x="3344" y="563"/>
                    <a:pt x="3253" y="563"/>
                  </a:cubicBezTo>
                  <a:cubicBezTo>
                    <a:pt x="1916" y="897"/>
                    <a:pt x="1" y="1900"/>
                    <a:pt x="213" y="2204"/>
                  </a:cubicBezTo>
                  <a:cubicBezTo>
                    <a:pt x="310" y="2314"/>
                    <a:pt x="1423" y="2350"/>
                    <a:pt x="2754" y="2350"/>
                  </a:cubicBezTo>
                  <a:cubicBezTo>
                    <a:pt x="4360" y="2350"/>
                    <a:pt x="6282" y="2298"/>
                    <a:pt x="7113" y="2265"/>
                  </a:cubicBezTo>
                  <a:cubicBezTo>
                    <a:pt x="7356" y="2265"/>
                    <a:pt x="7508" y="2052"/>
                    <a:pt x="7478" y="1839"/>
                  </a:cubicBezTo>
                  <a:lnTo>
                    <a:pt x="7387" y="1292"/>
                  </a:lnTo>
                  <a:cubicBezTo>
                    <a:pt x="7362" y="1098"/>
                    <a:pt x="7182" y="962"/>
                    <a:pt x="7003" y="962"/>
                  </a:cubicBezTo>
                  <a:cubicBezTo>
                    <a:pt x="6958" y="962"/>
                    <a:pt x="6913" y="970"/>
                    <a:pt x="6870" y="988"/>
                  </a:cubicBezTo>
                  <a:cubicBezTo>
                    <a:pt x="6809" y="1019"/>
                    <a:pt x="6748" y="1049"/>
                    <a:pt x="6657" y="1080"/>
                  </a:cubicBezTo>
                  <a:cubicBezTo>
                    <a:pt x="6556" y="1113"/>
                    <a:pt x="6457" y="1128"/>
                    <a:pt x="6363" y="1128"/>
                  </a:cubicBezTo>
                  <a:cubicBezTo>
                    <a:pt x="6034" y="1128"/>
                    <a:pt x="5759" y="955"/>
                    <a:pt x="5593" y="836"/>
                  </a:cubicBezTo>
                  <a:cubicBezTo>
                    <a:pt x="5502" y="776"/>
                    <a:pt x="5411" y="745"/>
                    <a:pt x="5289" y="745"/>
                  </a:cubicBezTo>
                  <a:cubicBezTo>
                    <a:pt x="5251" y="758"/>
                    <a:pt x="5213" y="764"/>
                    <a:pt x="5176" y="764"/>
                  </a:cubicBezTo>
                  <a:cubicBezTo>
                    <a:pt x="5036" y="764"/>
                    <a:pt x="4912" y="677"/>
                    <a:pt x="4864" y="532"/>
                  </a:cubicBezTo>
                  <a:cubicBezTo>
                    <a:pt x="4773" y="320"/>
                    <a:pt x="4590" y="77"/>
                    <a:pt x="4286" y="16"/>
                  </a:cubicBezTo>
                  <a:cubicBezTo>
                    <a:pt x="4244" y="5"/>
                    <a:pt x="4202" y="0"/>
                    <a:pt x="4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2524002" y="4128690"/>
              <a:ext cx="160294" cy="206223"/>
            </a:xfrm>
            <a:custGeom>
              <a:rect b="b" l="l" r="r" t="t"/>
              <a:pathLst>
                <a:path extrusionOk="0" h="4499" w="3497">
                  <a:moveTo>
                    <a:pt x="1794" y="0"/>
                  </a:moveTo>
                  <a:lnTo>
                    <a:pt x="1" y="790"/>
                  </a:lnTo>
                  <a:lnTo>
                    <a:pt x="1308" y="4499"/>
                  </a:lnTo>
                  <a:lnTo>
                    <a:pt x="3496" y="3496"/>
                  </a:lnTo>
                  <a:lnTo>
                    <a:pt x="1794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2398636" y="4254926"/>
              <a:ext cx="313529" cy="190271"/>
            </a:xfrm>
            <a:custGeom>
              <a:rect b="b" l="l" r="r" t="t"/>
              <a:pathLst>
                <a:path extrusionOk="0" h="4151" w="6840">
                  <a:moveTo>
                    <a:pt x="6078" y="0"/>
                  </a:moveTo>
                  <a:cubicBezTo>
                    <a:pt x="5972" y="0"/>
                    <a:pt x="5863" y="46"/>
                    <a:pt x="5775" y="134"/>
                  </a:cubicBezTo>
                  <a:cubicBezTo>
                    <a:pt x="5745" y="194"/>
                    <a:pt x="5684" y="225"/>
                    <a:pt x="5623" y="286"/>
                  </a:cubicBezTo>
                  <a:cubicBezTo>
                    <a:pt x="5400" y="529"/>
                    <a:pt x="5124" y="583"/>
                    <a:pt x="4892" y="583"/>
                  </a:cubicBezTo>
                  <a:cubicBezTo>
                    <a:pt x="4776" y="583"/>
                    <a:pt x="4671" y="569"/>
                    <a:pt x="4590" y="559"/>
                  </a:cubicBezTo>
                  <a:cubicBezTo>
                    <a:pt x="4557" y="551"/>
                    <a:pt x="4525" y="547"/>
                    <a:pt x="4493" y="547"/>
                  </a:cubicBezTo>
                  <a:cubicBezTo>
                    <a:pt x="4405" y="547"/>
                    <a:pt x="4322" y="575"/>
                    <a:pt x="4256" y="620"/>
                  </a:cubicBezTo>
                  <a:cubicBezTo>
                    <a:pt x="4185" y="676"/>
                    <a:pt x="4108" y="700"/>
                    <a:pt x="4030" y="700"/>
                  </a:cubicBezTo>
                  <a:cubicBezTo>
                    <a:pt x="3941" y="700"/>
                    <a:pt x="3851" y="669"/>
                    <a:pt x="3769" y="620"/>
                  </a:cubicBezTo>
                  <a:cubicBezTo>
                    <a:pt x="3615" y="491"/>
                    <a:pt x="3418" y="363"/>
                    <a:pt x="3177" y="363"/>
                  </a:cubicBezTo>
                  <a:cubicBezTo>
                    <a:pt x="3132" y="363"/>
                    <a:pt x="3087" y="367"/>
                    <a:pt x="3040" y="377"/>
                  </a:cubicBezTo>
                  <a:cubicBezTo>
                    <a:pt x="2645" y="468"/>
                    <a:pt x="2523" y="893"/>
                    <a:pt x="2493" y="1106"/>
                  </a:cubicBezTo>
                  <a:cubicBezTo>
                    <a:pt x="2462" y="1197"/>
                    <a:pt x="2432" y="1289"/>
                    <a:pt x="2371" y="1349"/>
                  </a:cubicBezTo>
                  <a:cubicBezTo>
                    <a:pt x="1277" y="2231"/>
                    <a:pt x="0" y="3994"/>
                    <a:pt x="335" y="4146"/>
                  </a:cubicBezTo>
                  <a:cubicBezTo>
                    <a:pt x="342" y="4149"/>
                    <a:pt x="352" y="4150"/>
                    <a:pt x="365" y="4150"/>
                  </a:cubicBezTo>
                  <a:cubicBezTo>
                    <a:pt x="864" y="4150"/>
                    <a:pt x="5232" y="1878"/>
                    <a:pt x="6566" y="1167"/>
                  </a:cubicBezTo>
                  <a:cubicBezTo>
                    <a:pt x="6778" y="1076"/>
                    <a:pt x="6839" y="802"/>
                    <a:pt x="6687" y="620"/>
                  </a:cubicBezTo>
                  <a:lnTo>
                    <a:pt x="6383" y="164"/>
                  </a:lnTo>
                  <a:cubicBezTo>
                    <a:pt x="6304" y="54"/>
                    <a:pt x="6193" y="0"/>
                    <a:pt x="6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2316404" y="2655106"/>
              <a:ext cx="496053" cy="1551279"/>
            </a:xfrm>
            <a:custGeom>
              <a:rect b="b" l="l" r="r" t="t"/>
              <a:pathLst>
                <a:path extrusionOk="0" h="33843" w="10822">
                  <a:moveTo>
                    <a:pt x="6444" y="1"/>
                  </a:moveTo>
                  <a:cubicBezTo>
                    <a:pt x="4970" y="1"/>
                    <a:pt x="3441" y="954"/>
                    <a:pt x="2706" y="2300"/>
                  </a:cubicBezTo>
                  <a:cubicBezTo>
                    <a:pt x="2706" y="2300"/>
                    <a:pt x="1" y="16464"/>
                    <a:pt x="1" y="18865"/>
                  </a:cubicBezTo>
                  <a:cubicBezTo>
                    <a:pt x="1" y="21236"/>
                    <a:pt x="4378" y="33607"/>
                    <a:pt x="4378" y="33607"/>
                  </a:cubicBezTo>
                  <a:cubicBezTo>
                    <a:pt x="4378" y="33607"/>
                    <a:pt x="4629" y="33843"/>
                    <a:pt x="5068" y="33843"/>
                  </a:cubicBezTo>
                  <a:cubicBezTo>
                    <a:pt x="5493" y="33843"/>
                    <a:pt x="6092" y="33622"/>
                    <a:pt x="6809" y="32756"/>
                  </a:cubicBezTo>
                  <a:cubicBezTo>
                    <a:pt x="6809" y="32756"/>
                    <a:pt x="7174" y="24580"/>
                    <a:pt x="6961" y="22817"/>
                  </a:cubicBezTo>
                  <a:cubicBezTo>
                    <a:pt x="6749" y="21023"/>
                    <a:pt x="5198" y="18744"/>
                    <a:pt x="5198" y="18744"/>
                  </a:cubicBezTo>
                  <a:lnTo>
                    <a:pt x="8937" y="6980"/>
                  </a:lnTo>
                  <a:cubicBezTo>
                    <a:pt x="8937" y="6677"/>
                    <a:pt x="10822" y="4275"/>
                    <a:pt x="9150" y="1570"/>
                  </a:cubicBezTo>
                  <a:cubicBezTo>
                    <a:pt x="8465" y="461"/>
                    <a:pt x="7468" y="1"/>
                    <a:pt x="6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2717665" y="2659827"/>
              <a:ext cx="383201" cy="1626544"/>
            </a:xfrm>
            <a:custGeom>
              <a:rect b="b" l="l" r="r" t="t"/>
              <a:pathLst>
                <a:path extrusionOk="0" h="35485" w="8360">
                  <a:moveTo>
                    <a:pt x="3848" y="0"/>
                  </a:moveTo>
                  <a:cubicBezTo>
                    <a:pt x="2077" y="0"/>
                    <a:pt x="306" y="802"/>
                    <a:pt x="1" y="3139"/>
                  </a:cubicBezTo>
                  <a:cubicBezTo>
                    <a:pt x="1" y="3139"/>
                    <a:pt x="1460" y="17941"/>
                    <a:pt x="1460" y="19309"/>
                  </a:cubicBezTo>
                  <a:cubicBezTo>
                    <a:pt x="1490" y="20677"/>
                    <a:pt x="3284" y="35085"/>
                    <a:pt x="3284" y="35085"/>
                  </a:cubicBezTo>
                  <a:cubicBezTo>
                    <a:pt x="3709" y="35385"/>
                    <a:pt x="4144" y="35484"/>
                    <a:pt x="4534" y="35484"/>
                  </a:cubicBezTo>
                  <a:cubicBezTo>
                    <a:pt x="5287" y="35484"/>
                    <a:pt x="5867" y="35115"/>
                    <a:pt x="5867" y="35115"/>
                  </a:cubicBezTo>
                  <a:cubicBezTo>
                    <a:pt x="5867" y="35115"/>
                    <a:pt x="7539" y="25936"/>
                    <a:pt x="7448" y="23838"/>
                  </a:cubicBezTo>
                  <a:cubicBezTo>
                    <a:pt x="7326" y="21741"/>
                    <a:pt x="6566" y="18428"/>
                    <a:pt x="6566" y="18428"/>
                  </a:cubicBezTo>
                  <a:cubicBezTo>
                    <a:pt x="6627" y="15723"/>
                    <a:pt x="8360" y="3352"/>
                    <a:pt x="7691" y="1649"/>
                  </a:cubicBezTo>
                  <a:cubicBezTo>
                    <a:pt x="7358" y="787"/>
                    <a:pt x="5603" y="0"/>
                    <a:pt x="3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2349865" y="1749403"/>
              <a:ext cx="810911" cy="1078602"/>
            </a:xfrm>
            <a:custGeom>
              <a:rect b="b" l="l" r="r" t="t"/>
              <a:pathLst>
                <a:path extrusionOk="0" h="23531" w="17691">
                  <a:moveTo>
                    <a:pt x="12778" y="0"/>
                  </a:moveTo>
                  <a:cubicBezTo>
                    <a:pt x="9590" y="0"/>
                    <a:pt x="3800" y="417"/>
                    <a:pt x="3800" y="417"/>
                  </a:cubicBezTo>
                  <a:cubicBezTo>
                    <a:pt x="3800" y="417"/>
                    <a:pt x="3752" y="413"/>
                    <a:pt x="3667" y="413"/>
                  </a:cubicBezTo>
                  <a:cubicBezTo>
                    <a:pt x="3208" y="413"/>
                    <a:pt x="1682" y="521"/>
                    <a:pt x="912" y="1906"/>
                  </a:cubicBezTo>
                  <a:cubicBezTo>
                    <a:pt x="0" y="3548"/>
                    <a:pt x="1672" y="22514"/>
                    <a:pt x="1672" y="22514"/>
                  </a:cubicBezTo>
                  <a:cubicBezTo>
                    <a:pt x="1672" y="22514"/>
                    <a:pt x="4865" y="23530"/>
                    <a:pt x="9770" y="23530"/>
                  </a:cubicBezTo>
                  <a:cubicBezTo>
                    <a:pt x="11600" y="23530"/>
                    <a:pt x="13668" y="23389"/>
                    <a:pt x="15897" y="23001"/>
                  </a:cubicBezTo>
                  <a:cubicBezTo>
                    <a:pt x="15897" y="23001"/>
                    <a:pt x="17691" y="3882"/>
                    <a:pt x="17539" y="2575"/>
                  </a:cubicBezTo>
                  <a:cubicBezTo>
                    <a:pt x="17387" y="1238"/>
                    <a:pt x="16323" y="417"/>
                    <a:pt x="14499" y="83"/>
                  </a:cubicBezTo>
                  <a:cubicBezTo>
                    <a:pt x="14148" y="24"/>
                    <a:pt x="13537" y="0"/>
                    <a:pt x="12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2700981" y="1417585"/>
              <a:ext cx="256369" cy="310824"/>
            </a:xfrm>
            <a:custGeom>
              <a:rect b="b" l="l" r="r" t="t"/>
              <a:pathLst>
                <a:path extrusionOk="0" h="6781" w="5593">
                  <a:moveTo>
                    <a:pt x="2829" y="0"/>
                  </a:moveTo>
                  <a:cubicBezTo>
                    <a:pt x="1929" y="0"/>
                    <a:pt x="854" y="256"/>
                    <a:pt x="517" y="1030"/>
                  </a:cubicBezTo>
                  <a:cubicBezTo>
                    <a:pt x="0" y="2215"/>
                    <a:pt x="243" y="4160"/>
                    <a:pt x="1246" y="5346"/>
                  </a:cubicBezTo>
                  <a:cubicBezTo>
                    <a:pt x="1995" y="6183"/>
                    <a:pt x="3318" y="6780"/>
                    <a:pt x="4186" y="6780"/>
                  </a:cubicBezTo>
                  <a:cubicBezTo>
                    <a:pt x="4517" y="6780"/>
                    <a:pt x="4782" y="6694"/>
                    <a:pt x="4924" y="6501"/>
                  </a:cubicBezTo>
                  <a:cubicBezTo>
                    <a:pt x="5593" y="4951"/>
                    <a:pt x="5198" y="1942"/>
                    <a:pt x="5198" y="1942"/>
                  </a:cubicBezTo>
                  <a:cubicBezTo>
                    <a:pt x="5167" y="1455"/>
                    <a:pt x="4681" y="452"/>
                    <a:pt x="3982" y="179"/>
                  </a:cubicBezTo>
                  <a:cubicBezTo>
                    <a:pt x="3739" y="73"/>
                    <a:pt x="3309" y="0"/>
                    <a:pt x="2829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2684250" y="1587367"/>
              <a:ext cx="156077" cy="276308"/>
            </a:xfrm>
            <a:custGeom>
              <a:rect b="b" l="l" r="r" t="t"/>
              <a:pathLst>
                <a:path extrusionOk="0" h="6028" w="3405">
                  <a:moveTo>
                    <a:pt x="1186" y="0"/>
                  </a:moveTo>
                  <a:lnTo>
                    <a:pt x="0" y="3344"/>
                  </a:lnTo>
                  <a:cubicBezTo>
                    <a:pt x="0" y="3344"/>
                    <a:pt x="395" y="4317"/>
                    <a:pt x="912" y="5107"/>
                  </a:cubicBezTo>
                  <a:cubicBezTo>
                    <a:pt x="1151" y="5452"/>
                    <a:pt x="1390" y="6028"/>
                    <a:pt x="1669" y="6028"/>
                  </a:cubicBezTo>
                  <a:cubicBezTo>
                    <a:pt x="1709" y="6028"/>
                    <a:pt x="1751" y="6016"/>
                    <a:pt x="1794" y="5988"/>
                  </a:cubicBezTo>
                  <a:cubicBezTo>
                    <a:pt x="3070" y="5198"/>
                    <a:pt x="3161" y="4742"/>
                    <a:pt x="3161" y="4742"/>
                  </a:cubicBezTo>
                  <a:lnTo>
                    <a:pt x="3405" y="2645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2798477" y="1750365"/>
              <a:ext cx="1072873" cy="576223"/>
            </a:xfrm>
            <a:custGeom>
              <a:rect b="b" l="l" r="r" t="t"/>
              <a:pathLst>
                <a:path extrusionOk="0" h="12571" w="23406">
                  <a:moveTo>
                    <a:pt x="4287" y="1"/>
                  </a:moveTo>
                  <a:cubicBezTo>
                    <a:pt x="1" y="2068"/>
                    <a:pt x="2706" y="5928"/>
                    <a:pt x="2706" y="5928"/>
                  </a:cubicBezTo>
                  <a:cubicBezTo>
                    <a:pt x="2706" y="5928"/>
                    <a:pt x="10672" y="12570"/>
                    <a:pt x="13496" y="12570"/>
                  </a:cubicBezTo>
                  <a:cubicBezTo>
                    <a:pt x="13668" y="12570"/>
                    <a:pt x="13821" y="12546"/>
                    <a:pt x="13952" y="12493"/>
                  </a:cubicBezTo>
                  <a:cubicBezTo>
                    <a:pt x="16232" y="11551"/>
                    <a:pt x="23405" y="4378"/>
                    <a:pt x="23405" y="4378"/>
                  </a:cubicBezTo>
                  <a:lnTo>
                    <a:pt x="21642" y="2098"/>
                  </a:lnTo>
                  <a:cubicBezTo>
                    <a:pt x="20396" y="2706"/>
                    <a:pt x="13436" y="7296"/>
                    <a:pt x="13436" y="7296"/>
                  </a:cubicBezTo>
                  <a:cubicBezTo>
                    <a:pt x="13436" y="7296"/>
                    <a:pt x="8542" y="1885"/>
                    <a:pt x="7508" y="1034"/>
                  </a:cubicBezTo>
                  <a:cubicBezTo>
                    <a:pt x="6475" y="214"/>
                    <a:pt x="4287" y="1"/>
                    <a:pt x="4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3385059" y="2112619"/>
              <a:ext cx="29290" cy="133800"/>
            </a:xfrm>
            <a:custGeom>
              <a:rect b="b" l="l" r="r" t="t"/>
              <a:pathLst>
                <a:path extrusionOk="0" fill="none" h="2919" w="639">
                  <a:moveTo>
                    <a:pt x="639" y="1"/>
                  </a:moveTo>
                  <a:cubicBezTo>
                    <a:pt x="639" y="1"/>
                    <a:pt x="0" y="943"/>
                    <a:pt x="335" y="2919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3729207" y="1845111"/>
              <a:ext cx="142142" cy="157498"/>
            </a:xfrm>
            <a:custGeom>
              <a:rect b="b" l="l" r="r" t="t"/>
              <a:pathLst>
                <a:path extrusionOk="0" fill="none" h="3436" w="3101">
                  <a:moveTo>
                    <a:pt x="1337" y="1"/>
                  </a:moveTo>
                  <a:lnTo>
                    <a:pt x="3100" y="2311"/>
                  </a:lnTo>
                  <a:lnTo>
                    <a:pt x="2067" y="3435"/>
                  </a:lnTo>
                  <a:lnTo>
                    <a:pt x="0" y="426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3132861" y="1985833"/>
              <a:ext cx="7013" cy="197880"/>
            </a:xfrm>
            <a:custGeom>
              <a:rect b="b" l="l" r="r" t="t"/>
              <a:pathLst>
                <a:path extrusionOk="0" fill="none" h="4317" w="153">
                  <a:moveTo>
                    <a:pt x="153" y="1"/>
                  </a:moveTo>
                  <a:lnTo>
                    <a:pt x="1" y="4317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3921450" y="1705811"/>
              <a:ext cx="105930" cy="147734"/>
            </a:xfrm>
            <a:custGeom>
              <a:rect b="b" l="l" r="r" t="t"/>
              <a:pathLst>
                <a:path extrusionOk="0" fill="none" h="3223" w="2311">
                  <a:moveTo>
                    <a:pt x="2311" y="0"/>
                  </a:moveTo>
                  <a:cubicBezTo>
                    <a:pt x="2311" y="0"/>
                    <a:pt x="2098" y="1064"/>
                    <a:pt x="973" y="1520"/>
                  </a:cubicBezTo>
                  <a:cubicBezTo>
                    <a:pt x="973" y="1520"/>
                    <a:pt x="943" y="2736"/>
                    <a:pt x="1" y="3222"/>
                  </a:cubicBez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4000886" y="1757333"/>
              <a:ext cx="182571" cy="79482"/>
            </a:xfrm>
            <a:custGeom>
              <a:rect b="b" l="l" r="r" t="t"/>
              <a:pathLst>
                <a:path extrusionOk="0" fill="none" h="1734" w="3983">
                  <a:moveTo>
                    <a:pt x="3982" y="1"/>
                  </a:moveTo>
                  <a:lnTo>
                    <a:pt x="3830" y="852"/>
                  </a:lnTo>
                  <a:lnTo>
                    <a:pt x="0" y="1733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3977188" y="1821413"/>
              <a:ext cx="91996" cy="52988"/>
            </a:xfrm>
            <a:custGeom>
              <a:rect b="b" l="l" r="r" t="t"/>
              <a:pathLst>
                <a:path extrusionOk="0" fill="none" h="1156" w="2007">
                  <a:moveTo>
                    <a:pt x="2007" y="1"/>
                  </a:moveTo>
                  <a:lnTo>
                    <a:pt x="1642" y="852"/>
                  </a:lnTo>
                  <a:lnTo>
                    <a:pt x="0" y="1156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3974392" y="1895258"/>
              <a:ext cx="61376" cy="9809"/>
            </a:xfrm>
            <a:custGeom>
              <a:rect b="b" l="l" r="r" t="t"/>
              <a:pathLst>
                <a:path extrusionOk="0" fill="none" h="214" w="1339">
                  <a:moveTo>
                    <a:pt x="1" y="214"/>
                  </a:moveTo>
                  <a:lnTo>
                    <a:pt x="1338" y="1"/>
                  </a:lnTo>
                </a:path>
              </a:pathLst>
            </a:custGeom>
            <a:noFill/>
            <a:ln cap="flat" cmpd="sng" w="7600">
              <a:solidFill>
                <a:schemeClr val="dk1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2634104" y="1737852"/>
              <a:ext cx="124036" cy="186742"/>
            </a:xfrm>
            <a:custGeom>
              <a:rect b="b" l="l" r="r" t="t"/>
              <a:pathLst>
                <a:path extrusionOk="0" fill="none" h="4074" w="2706">
                  <a:moveTo>
                    <a:pt x="1094" y="0"/>
                  </a:moveTo>
                  <a:cubicBezTo>
                    <a:pt x="1094" y="0"/>
                    <a:pt x="1672" y="1946"/>
                    <a:pt x="2705" y="2675"/>
                  </a:cubicBezTo>
                  <a:lnTo>
                    <a:pt x="669" y="4073"/>
                  </a:lnTo>
                  <a:lnTo>
                    <a:pt x="0" y="639"/>
                  </a:lnTo>
                  <a:close/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2766436" y="1746194"/>
              <a:ext cx="101759" cy="181196"/>
            </a:xfrm>
            <a:custGeom>
              <a:rect b="b" l="l" r="r" t="t"/>
              <a:pathLst>
                <a:path extrusionOk="0" fill="none" h="3953" w="2220">
                  <a:moveTo>
                    <a:pt x="1581" y="1"/>
                  </a:moveTo>
                  <a:cubicBezTo>
                    <a:pt x="1581" y="1"/>
                    <a:pt x="1703" y="1885"/>
                    <a:pt x="1" y="2523"/>
                  </a:cubicBezTo>
                  <a:lnTo>
                    <a:pt x="1581" y="3952"/>
                  </a:lnTo>
                  <a:lnTo>
                    <a:pt x="2220" y="669"/>
                  </a:lnTo>
                  <a:close/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2539357" y="2097309"/>
              <a:ext cx="504396" cy="324667"/>
            </a:xfrm>
            <a:custGeom>
              <a:rect b="b" l="l" r="r" t="t"/>
              <a:pathLst>
                <a:path extrusionOk="0" fill="none" h="7083" w="11004">
                  <a:moveTo>
                    <a:pt x="0" y="0"/>
                  </a:moveTo>
                  <a:cubicBezTo>
                    <a:pt x="0" y="0"/>
                    <a:pt x="5137" y="6626"/>
                    <a:pt x="11003" y="7082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2517035" y="2697781"/>
              <a:ext cx="490507" cy="72515"/>
            </a:xfrm>
            <a:custGeom>
              <a:rect b="b" l="l" r="r" t="t"/>
              <a:pathLst>
                <a:path extrusionOk="0" fill="none" h="1582" w="10701">
                  <a:moveTo>
                    <a:pt x="1" y="1"/>
                  </a:moveTo>
                  <a:cubicBezTo>
                    <a:pt x="1" y="1"/>
                    <a:pt x="6961" y="1581"/>
                    <a:pt x="10700" y="943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2210519" y="2266221"/>
              <a:ext cx="192334" cy="625269"/>
            </a:xfrm>
            <a:custGeom>
              <a:rect b="b" l="l" r="r" t="t"/>
              <a:pathLst>
                <a:path extrusionOk="0" h="13641" w="4196">
                  <a:moveTo>
                    <a:pt x="2128" y="1"/>
                  </a:moveTo>
                  <a:cubicBezTo>
                    <a:pt x="1126" y="1"/>
                    <a:pt x="181" y="790"/>
                    <a:pt x="92" y="1908"/>
                  </a:cubicBezTo>
                  <a:cubicBezTo>
                    <a:pt x="31" y="2455"/>
                    <a:pt x="1" y="3093"/>
                    <a:pt x="1" y="3580"/>
                  </a:cubicBezTo>
                  <a:cubicBezTo>
                    <a:pt x="1" y="4674"/>
                    <a:pt x="396" y="13641"/>
                    <a:pt x="396" y="13641"/>
                  </a:cubicBezTo>
                  <a:lnTo>
                    <a:pt x="3040" y="13641"/>
                  </a:lnTo>
                  <a:cubicBezTo>
                    <a:pt x="3040" y="13641"/>
                    <a:pt x="4195" y="3337"/>
                    <a:pt x="4043" y="1786"/>
                  </a:cubicBezTo>
                  <a:cubicBezTo>
                    <a:pt x="3983" y="1148"/>
                    <a:pt x="3648" y="662"/>
                    <a:pt x="3192" y="327"/>
                  </a:cubicBezTo>
                  <a:cubicBezTo>
                    <a:pt x="2855" y="103"/>
                    <a:pt x="2488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2252323" y="2272867"/>
              <a:ext cx="132425" cy="43225"/>
            </a:xfrm>
            <a:custGeom>
              <a:rect b="b" l="l" r="r" t="t"/>
              <a:pathLst>
                <a:path extrusionOk="0" fill="none" h="943" w="2889">
                  <a:moveTo>
                    <a:pt x="1" y="547"/>
                  </a:moveTo>
                  <a:cubicBezTo>
                    <a:pt x="1" y="547"/>
                    <a:pt x="1490" y="0"/>
                    <a:pt x="2888" y="942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2395840" y="1944029"/>
              <a:ext cx="13980" cy="299594"/>
            </a:xfrm>
            <a:custGeom>
              <a:rect b="b" l="l" r="r" t="t"/>
              <a:pathLst>
                <a:path extrusionOk="0" fill="none" h="6536" w="305">
                  <a:moveTo>
                    <a:pt x="304" y="1"/>
                  </a:moveTo>
                  <a:cubicBezTo>
                    <a:pt x="304" y="1"/>
                    <a:pt x="92" y="4043"/>
                    <a:pt x="0" y="6536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2228625" y="2842673"/>
              <a:ext cx="133800" cy="48817"/>
            </a:xfrm>
            <a:custGeom>
              <a:rect b="b" l="l" r="r" t="t"/>
              <a:pathLst>
                <a:path extrusionOk="0" fill="none" h="1065" w="2919">
                  <a:moveTo>
                    <a:pt x="1" y="1065"/>
                  </a:moveTo>
                  <a:lnTo>
                    <a:pt x="2645" y="1065"/>
                  </a:lnTo>
                  <a:lnTo>
                    <a:pt x="2919" y="1"/>
                  </a:lnTo>
                  <a:lnTo>
                    <a:pt x="639" y="92"/>
                  </a:ln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2666144" y="1404430"/>
              <a:ext cx="298173" cy="241518"/>
            </a:xfrm>
            <a:custGeom>
              <a:rect b="b" l="l" r="r" t="t"/>
              <a:pathLst>
                <a:path extrusionOk="0" h="5269" w="6505">
                  <a:moveTo>
                    <a:pt x="3941" y="1"/>
                  </a:moveTo>
                  <a:cubicBezTo>
                    <a:pt x="2704" y="1"/>
                    <a:pt x="1520" y="496"/>
                    <a:pt x="1520" y="496"/>
                  </a:cubicBezTo>
                  <a:lnTo>
                    <a:pt x="1520" y="709"/>
                  </a:lnTo>
                  <a:cubicBezTo>
                    <a:pt x="1520" y="709"/>
                    <a:pt x="730" y="739"/>
                    <a:pt x="365" y="1590"/>
                  </a:cubicBezTo>
                  <a:cubicBezTo>
                    <a:pt x="0" y="2411"/>
                    <a:pt x="942" y="4265"/>
                    <a:pt x="942" y="4265"/>
                  </a:cubicBezTo>
                  <a:lnTo>
                    <a:pt x="1094" y="5268"/>
                  </a:lnTo>
                  <a:lnTo>
                    <a:pt x="1854" y="4873"/>
                  </a:lnTo>
                  <a:cubicBezTo>
                    <a:pt x="1854" y="4873"/>
                    <a:pt x="1945" y="4630"/>
                    <a:pt x="1763" y="4235"/>
                  </a:cubicBezTo>
                  <a:cubicBezTo>
                    <a:pt x="1611" y="3809"/>
                    <a:pt x="1976" y="3475"/>
                    <a:pt x="1976" y="3475"/>
                  </a:cubicBezTo>
                  <a:lnTo>
                    <a:pt x="2553" y="4143"/>
                  </a:lnTo>
                  <a:lnTo>
                    <a:pt x="2827" y="4022"/>
                  </a:lnTo>
                  <a:lnTo>
                    <a:pt x="2553" y="3080"/>
                  </a:lnTo>
                  <a:lnTo>
                    <a:pt x="2553" y="3080"/>
                  </a:lnTo>
                  <a:cubicBezTo>
                    <a:pt x="2553" y="3080"/>
                    <a:pt x="2572" y="3080"/>
                    <a:pt x="2607" y="3080"/>
                  </a:cubicBezTo>
                  <a:cubicBezTo>
                    <a:pt x="2781" y="3080"/>
                    <a:pt x="3364" y="3059"/>
                    <a:pt x="4073" y="2806"/>
                  </a:cubicBezTo>
                  <a:cubicBezTo>
                    <a:pt x="5988" y="2198"/>
                    <a:pt x="6505" y="1317"/>
                    <a:pt x="5654" y="466"/>
                  </a:cubicBezTo>
                  <a:cubicBezTo>
                    <a:pt x="5157" y="118"/>
                    <a:pt x="4542" y="1"/>
                    <a:pt x="3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2778996" y="1651448"/>
              <a:ext cx="55784" cy="64127"/>
            </a:xfrm>
            <a:custGeom>
              <a:rect b="b" l="l" r="r" t="t"/>
              <a:pathLst>
                <a:path extrusionOk="0" fill="none" h="1399" w="1217">
                  <a:moveTo>
                    <a:pt x="0" y="1"/>
                  </a:moveTo>
                  <a:cubicBezTo>
                    <a:pt x="0" y="1"/>
                    <a:pt x="61" y="669"/>
                    <a:pt x="1216" y="1399"/>
                  </a:cubicBezTo>
                </a:path>
              </a:pathLst>
            </a:custGeom>
            <a:noFill/>
            <a:ln cap="rnd" cmpd="sng" w="76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1" name="Google Shape;981;p30"/>
          <p:cNvSpPr txBox="1"/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this project contain - Optional</a:t>
            </a:r>
            <a:endParaRPr/>
          </a:p>
        </p:txBody>
      </p:sp>
      <p:sp>
        <p:nvSpPr>
          <p:cNvPr id="982" name="Google Shape;982;p30"/>
          <p:cNvSpPr txBox="1"/>
          <p:nvPr>
            <p:ph idx="2" type="title"/>
          </p:nvPr>
        </p:nvSpPr>
        <p:spPr>
          <a:xfrm>
            <a:off x="4825808" y="1404683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83" name="Google Shape;983;p30"/>
          <p:cNvSpPr txBox="1"/>
          <p:nvPr>
            <p:ph idx="3" type="title"/>
          </p:nvPr>
        </p:nvSpPr>
        <p:spPr>
          <a:xfrm>
            <a:off x="4825808" y="3006928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84" name="Google Shape;984;p30"/>
          <p:cNvSpPr txBox="1"/>
          <p:nvPr>
            <p:ph idx="4" type="title"/>
          </p:nvPr>
        </p:nvSpPr>
        <p:spPr>
          <a:xfrm>
            <a:off x="4825808" y="1938765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85" name="Google Shape;985;p30"/>
          <p:cNvSpPr txBox="1"/>
          <p:nvPr>
            <p:ph idx="6" type="title"/>
          </p:nvPr>
        </p:nvSpPr>
        <p:spPr>
          <a:xfrm>
            <a:off x="4825808" y="2472846"/>
            <a:ext cx="734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86" name="Google Shape;986;p30"/>
          <p:cNvSpPr txBox="1"/>
          <p:nvPr>
            <p:ph idx="1" type="subTitle"/>
          </p:nvPr>
        </p:nvSpPr>
        <p:spPr>
          <a:xfrm>
            <a:off x="5560498" y="1404675"/>
            <a:ext cx="3029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as a video chat app</a:t>
            </a:r>
            <a:endParaRPr/>
          </a:p>
        </p:txBody>
      </p:sp>
      <p:sp>
        <p:nvSpPr>
          <p:cNvPr id="987" name="Google Shape;987;p30"/>
          <p:cNvSpPr txBox="1"/>
          <p:nvPr>
            <p:ph idx="8" type="subTitle"/>
          </p:nvPr>
        </p:nvSpPr>
        <p:spPr>
          <a:xfrm>
            <a:off x="5560497" y="1938750"/>
            <a:ext cx="3156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onto hardware </a:t>
            </a:r>
            <a:r>
              <a:rPr lang="en" sz="900"/>
              <a:t>(to install in cars)</a:t>
            </a:r>
            <a:endParaRPr sz="900"/>
          </a:p>
        </p:txBody>
      </p:sp>
      <p:sp>
        <p:nvSpPr>
          <p:cNvPr id="988" name="Google Shape;988;p30"/>
          <p:cNvSpPr txBox="1"/>
          <p:nvPr>
            <p:ph idx="9" type="subTitle"/>
          </p:nvPr>
        </p:nvSpPr>
        <p:spPr>
          <a:xfrm>
            <a:off x="5560508" y="2472845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subtitles live</a:t>
            </a:r>
            <a:endParaRPr/>
          </a:p>
        </p:txBody>
      </p:sp>
      <p:sp>
        <p:nvSpPr>
          <p:cNvPr id="989" name="Google Shape;989;p30"/>
          <p:cNvSpPr txBox="1"/>
          <p:nvPr>
            <p:ph idx="13" type="subTitle"/>
          </p:nvPr>
        </p:nvSpPr>
        <p:spPr>
          <a:xfrm>
            <a:off x="5560508" y="3006930"/>
            <a:ext cx="23055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filters</a:t>
            </a:r>
            <a:endParaRPr sz="900"/>
          </a:p>
        </p:txBody>
      </p:sp>
      <p:grpSp>
        <p:nvGrpSpPr>
          <p:cNvPr id="990" name="Google Shape;990;p30"/>
          <p:cNvGrpSpPr/>
          <p:nvPr/>
        </p:nvGrpSpPr>
        <p:grpSpPr>
          <a:xfrm>
            <a:off x="8037994" y="4243188"/>
            <a:ext cx="390900" cy="286025"/>
            <a:chOff x="719994" y="4310738"/>
            <a:chExt cx="390900" cy="286025"/>
          </a:xfrm>
        </p:grpSpPr>
        <p:sp>
          <p:nvSpPr>
            <p:cNvPr id="991" name="Google Shape;991;p30"/>
            <p:cNvSpPr/>
            <p:nvPr/>
          </p:nvSpPr>
          <p:spPr>
            <a:xfrm rot="5400000">
              <a:off x="1025094" y="4310738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0"/>
            <p:cNvSpPr/>
            <p:nvPr/>
          </p:nvSpPr>
          <p:spPr>
            <a:xfrm rot="5400000">
              <a:off x="1025094" y="4510963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0"/>
            <p:cNvSpPr/>
            <p:nvPr/>
          </p:nvSpPr>
          <p:spPr>
            <a:xfrm rot="5400000">
              <a:off x="872544" y="4310738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0"/>
            <p:cNvSpPr/>
            <p:nvPr/>
          </p:nvSpPr>
          <p:spPr>
            <a:xfrm rot="5400000">
              <a:off x="872544" y="4510963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0"/>
            <p:cNvSpPr/>
            <p:nvPr/>
          </p:nvSpPr>
          <p:spPr>
            <a:xfrm rot="5400000">
              <a:off x="719994" y="4310738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0"/>
            <p:cNvSpPr/>
            <p:nvPr/>
          </p:nvSpPr>
          <p:spPr>
            <a:xfrm rot="5400000">
              <a:off x="719994" y="4510963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7" name="Google Shape;997;p30"/>
          <p:cNvGrpSpPr/>
          <p:nvPr/>
        </p:nvGrpSpPr>
        <p:grpSpPr>
          <a:xfrm rot="10800000">
            <a:off x="715106" y="1480625"/>
            <a:ext cx="286025" cy="1306200"/>
            <a:chOff x="978925" y="1314225"/>
            <a:chExt cx="286025" cy="1306200"/>
          </a:xfrm>
        </p:grpSpPr>
        <p:sp>
          <p:nvSpPr>
            <p:cNvPr id="998" name="Google Shape;998;p30"/>
            <p:cNvSpPr/>
            <p:nvPr/>
          </p:nvSpPr>
          <p:spPr>
            <a:xfrm>
              <a:off x="978925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1179150" y="13142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978925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0"/>
            <p:cNvSpPr/>
            <p:nvPr/>
          </p:nvSpPr>
          <p:spPr>
            <a:xfrm>
              <a:off x="1179150" y="14667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978925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1179150" y="1619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978925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0"/>
            <p:cNvSpPr/>
            <p:nvPr/>
          </p:nvSpPr>
          <p:spPr>
            <a:xfrm>
              <a:off x="1179150" y="17718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0"/>
            <p:cNvSpPr/>
            <p:nvPr/>
          </p:nvSpPr>
          <p:spPr>
            <a:xfrm>
              <a:off x="978925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1179150" y="19244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978925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1179150" y="20769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978925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1179150" y="22295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978925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1179150" y="238207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978925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1179150" y="25346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31"/>
          <p:cNvSpPr txBox="1"/>
          <p:nvPr>
            <p:ph type="title"/>
          </p:nvPr>
        </p:nvSpPr>
        <p:spPr>
          <a:xfrm>
            <a:off x="720000" y="53733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required</a:t>
            </a:r>
            <a:endParaRPr/>
          </a:p>
        </p:txBody>
      </p:sp>
      <p:sp>
        <p:nvSpPr>
          <p:cNvPr id="1021" name="Google Shape;1021;p31"/>
          <p:cNvSpPr txBox="1"/>
          <p:nvPr/>
        </p:nvSpPr>
        <p:spPr>
          <a:xfrm>
            <a:off x="719988" y="1501576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slide is not really set. Everything can change according to how far this goes.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022" name="Google Shape;1022;p31"/>
          <p:cNvGraphicFramePr/>
          <p:nvPr/>
        </p:nvGraphicFramePr>
        <p:xfrm>
          <a:off x="760325" y="226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{666861B7-0687-4FD3-B8FF-696EEA5B4B89}</a:tableStyleId>
              </a:tblPr>
              <a:tblGrid>
                <a:gridCol w="2642725"/>
                <a:gridCol w="4980600"/>
              </a:tblGrid>
              <a:tr h="41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APIS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API that can do good real-time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speech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-to-text in Hebrew and English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Hardware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If the project will enter a phase of hardware implementation it will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require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electronic chips that can integrate with one another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Cameras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 case of video chat or real-time captioning this will need to use video cameras.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Kanit Medium"/>
                          <a:ea typeface="Kanit Medium"/>
                          <a:cs typeface="Kanit Medium"/>
                          <a:sym typeface="Kanit Medium"/>
                        </a:rPr>
                        <a:t>AI</a:t>
                      </a:r>
                      <a:endParaRPr sz="1200">
                        <a:solidFill>
                          <a:schemeClr val="dk1"/>
                        </a:solidFill>
                        <a:latin typeface="Kanit Medium"/>
                        <a:ea typeface="Kanit Medium"/>
                        <a:cs typeface="Kanit Medium"/>
                        <a:sym typeface="Kanit Medium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Speech to text AI to generate the subtitles</a:t>
                      </a:r>
                      <a:endParaRPr sz="10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2"/>
          <p:cNvSpPr txBox="1"/>
          <p:nvPr>
            <p:ph type="title"/>
          </p:nvPr>
        </p:nvSpPr>
        <p:spPr>
          <a:xfrm>
            <a:off x="720000" y="53733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products</a:t>
            </a:r>
            <a:endParaRPr/>
          </a:p>
        </p:txBody>
      </p:sp>
      <p:sp>
        <p:nvSpPr>
          <p:cNvPr id="1028" name="Google Shape;1028;p32"/>
          <p:cNvSpPr txBox="1"/>
          <p:nvPr/>
        </p:nvSpPr>
        <p:spPr>
          <a:xfrm>
            <a:off x="720000" y="1152475"/>
            <a:ext cx="77040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the end of the day the purpose of this project is to start a journey to a car installed hearing device.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NO PRODUCT LIKE THIS IN THE WORLD.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29" name="Google Shape;1029;p32"/>
          <p:cNvGrpSpPr/>
          <p:nvPr/>
        </p:nvGrpSpPr>
        <p:grpSpPr>
          <a:xfrm>
            <a:off x="2577814" y="2447510"/>
            <a:ext cx="1815369" cy="2237190"/>
            <a:chOff x="1472900" y="743475"/>
            <a:chExt cx="1523600" cy="1877625"/>
          </a:xfrm>
        </p:grpSpPr>
        <p:sp>
          <p:nvSpPr>
            <p:cNvPr id="1030" name="Google Shape;1030;p32"/>
            <p:cNvSpPr/>
            <p:nvPr/>
          </p:nvSpPr>
          <p:spPr>
            <a:xfrm>
              <a:off x="2230100" y="2491400"/>
              <a:ext cx="172650" cy="105500"/>
            </a:xfrm>
            <a:custGeom>
              <a:rect b="b" l="l" r="r" t="t"/>
              <a:pathLst>
                <a:path extrusionOk="0" h="4220" w="6906">
                  <a:moveTo>
                    <a:pt x="2269" y="0"/>
                  </a:moveTo>
                  <a:lnTo>
                    <a:pt x="567" y="200"/>
                  </a:lnTo>
                  <a:cubicBezTo>
                    <a:pt x="934" y="701"/>
                    <a:pt x="0" y="3069"/>
                    <a:pt x="567" y="3369"/>
                  </a:cubicBezTo>
                  <a:cubicBezTo>
                    <a:pt x="1135" y="3636"/>
                    <a:pt x="1602" y="3469"/>
                    <a:pt x="2302" y="3870"/>
                  </a:cubicBezTo>
                  <a:cubicBezTo>
                    <a:pt x="2676" y="4113"/>
                    <a:pt x="3982" y="4219"/>
                    <a:pt x="5082" y="4219"/>
                  </a:cubicBezTo>
                  <a:cubicBezTo>
                    <a:pt x="5944" y="4219"/>
                    <a:pt x="6680" y="4154"/>
                    <a:pt x="6739" y="4036"/>
                  </a:cubicBezTo>
                  <a:cubicBezTo>
                    <a:pt x="6905" y="3770"/>
                    <a:pt x="3103" y="1768"/>
                    <a:pt x="3103" y="1768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1662200" y="2487225"/>
              <a:ext cx="157625" cy="133875"/>
            </a:xfrm>
            <a:custGeom>
              <a:rect b="b" l="l" r="r" t="t"/>
              <a:pathLst>
                <a:path extrusionOk="0" h="5355" w="6305">
                  <a:moveTo>
                    <a:pt x="4403" y="0"/>
                  </a:moveTo>
                  <a:lnTo>
                    <a:pt x="4136" y="768"/>
                  </a:lnTo>
                  <a:lnTo>
                    <a:pt x="3269" y="2135"/>
                  </a:lnTo>
                  <a:lnTo>
                    <a:pt x="0" y="5171"/>
                  </a:lnTo>
                  <a:cubicBezTo>
                    <a:pt x="229" y="5301"/>
                    <a:pt x="488" y="5355"/>
                    <a:pt x="761" y="5355"/>
                  </a:cubicBezTo>
                  <a:cubicBezTo>
                    <a:pt x="1961" y="5355"/>
                    <a:pt x="3441" y="4308"/>
                    <a:pt x="3903" y="4037"/>
                  </a:cubicBezTo>
                  <a:cubicBezTo>
                    <a:pt x="4470" y="3670"/>
                    <a:pt x="5104" y="3603"/>
                    <a:pt x="5471" y="3570"/>
                  </a:cubicBezTo>
                  <a:cubicBezTo>
                    <a:pt x="5838" y="3570"/>
                    <a:pt x="6271" y="3203"/>
                    <a:pt x="6305" y="2702"/>
                  </a:cubicBezTo>
                  <a:cubicBezTo>
                    <a:pt x="6305" y="2169"/>
                    <a:pt x="6305" y="0"/>
                    <a:pt x="63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1744750" y="1428125"/>
              <a:ext cx="595450" cy="1078400"/>
            </a:xfrm>
            <a:custGeom>
              <a:rect b="b" l="l" r="r" t="t"/>
              <a:pathLst>
                <a:path extrusionOk="0" h="43136" w="23818">
                  <a:moveTo>
                    <a:pt x="21616" y="1"/>
                  </a:moveTo>
                  <a:lnTo>
                    <a:pt x="9374" y="935"/>
                  </a:lnTo>
                  <a:cubicBezTo>
                    <a:pt x="9374" y="935"/>
                    <a:pt x="9641" y="3837"/>
                    <a:pt x="8874" y="5805"/>
                  </a:cubicBezTo>
                  <a:cubicBezTo>
                    <a:pt x="8140" y="7806"/>
                    <a:pt x="5671" y="19948"/>
                    <a:pt x="4370" y="24185"/>
                  </a:cubicBezTo>
                  <a:cubicBezTo>
                    <a:pt x="3036" y="28421"/>
                    <a:pt x="1" y="42798"/>
                    <a:pt x="1" y="42798"/>
                  </a:cubicBezTo>
                  <a:cubicBezTo>
                    <a:pt x="1" y="42798"/>
                    <a:pt x="3169" y="43098"/>
                    <a:pt x="3803" y="43132"/>
                  </a:cubicBezTo>
                  <a:cubicBezTo>
                    <a:pt x="3804" y="43132"/>
                    <a:pt x="3805" y="43132"/>
                    <a:pt x="3806" y="43132"/>
                  </a:cubicBezTo>
                  <a:cubicBezTo>
                    <a:pt x="4450" y="43132"/>
                    <a:pt x="8742" y="32251"/>
                    <a:pt x="9941" y="28221"/>
                  </a:cubicBezTo>
                  <a:cubicBezTo>
                    <a:pt x="11108" y="24185"/>
                    <a:pt x="15145" y="13410"/>
                    <a:pt x="15145" y="13410"/>
                  </a:cubicBezTo>
                  <a:lnTo>
                    <a:pt x="17446" y="26420"/>
                  </a:lnTo>
                  <a:cubicBezTo>
                    <a:pt x="17713" y="30089"/>
                    <a:pt x="18414" y="41897"/>
                    <a:pt x="19314" y="42665"/>
                  </a:cubicBezTo>
                  <a:cubicBezTo>
                    <a:pt x="19755" y="43040"/>
                    <a:pt x="20563" y="43136"/>
                    <a:pt x="21274" y="43136"/>
                  </a:cubicBezTo>
                  <a:cubicBezTo>
                    <a:pt x="22015" y="43136"/>
                    <a:pt x="22650" y="43032"/>
                    <a:pt x="22650" y="43032"/>
                  </a:cubicBezTo>
                  <a:cubicBezTo>
                    <a:pt x="23818" y="27821"/>
                    <a:pt x="21616" y="1"/>
                    <a:pt x="216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2149200" y="1451475"/>
              <a:ext cx="7525" cy="194325"/>
            </a:xfrm>
            <a:custGeom>
              <a:rect b="b" l="l" r="r" t="t"/>
              <a:pathLst>
                <a:path extrusionOk="0" fill="none" h="7773" w="301">
                  <a:moveTo>
                    <a:pt x="1" y="1"/>
                  </a:moveTo>
                  <a:cubicBezTo>
                    <a:pt x="1" y="1"/>
                    <a:pt x="301" y="5972"/>
                    <a:pt x="168" y="7773"/>
                  </a:cubicBezTo>
                </a:path>
              </a:pathLst>
            </a:custGeom>
            <a:noFill/>
            <a:ln cap="flat" cmpd="sng" w="5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2"/>
            <p:cNvSpPr/>
            <p:nvPr/>
          </p:nvSpPr>
          <p:spPr>
            <a:xfrm>
              <a:off x="2154200" y="1457325"/>
              <a:ext cx="37550" cy="121775"/>
            </a:xfrm>
            <a:custGeom>
              <a:rect b="b" l="l" r="r" t="t"/>
              <a:pathLst>
                <a:path extrusionOk="0" fill="none" h="4871" w="1502">
                  <a:moveTo>
                    <a:pt x="1135" y="0"/>
                  </a:moveTo>
                  <a:cubicBezTo>
                    <a:pt x="1135" y="0"/>
                    <a:pt x="1502" y="2335"/>
                    <a:pt x="1135" y="3403"/>
                  </a:cubicBezTo>
                  <a:cubicBezTo>
                    <a:pt x="768" y="4470"/>
                    <a:pt x="1" y="4870"/>
                    <a:pt x="1" y="4870"/>
                  </a:cubicBezTo>
                </a:path>
              </a:pathLst>
            </a:custGeom>
            <a:noFill/>
            <a:ln cap="flat" cmpd="sng" w="5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2"/>
            <p:cNvSpPr/>
            <p:nvPr/>
          </p:nvSpPr>
          <p:spPr>
            <a:xfrm>
              <a:off x="2239275" y="1451475"/>
              <a:ext cx="53400" cy="85925"/>
            </a:xfrm>
            <a:custGeom>
              <a:rect b="b" l="l" r="r" t="t"/>
              <a:pathLst>
                <a:path extrusionOk="0" fill="none" h="3437" w="2136">
                  <a:moveTo>
                    <a:pt x="67" y="1"/>
                  </a:moveTo>
                  <a:cubicBezTo>
                    <a:pt x="67" y="1"/>
                    <a:pt x="0" y="2903"/>
                    <a:pt x="2135" y="3437"/>
                  </a:cubicBezTo>
                </a:path>
              </a:pathLst>
            </a:custGeom>
            <a:noFill/>
            <a:ln cap="flat" cmpd="sng" w="5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2"/>
            <p:cNvSpPr/>
            <p:nvPr/>
          </p:nvSpPr>
          <p:spPr>
            <a:xfrm>
              <a:off x="1969900" y="1474000"/>
              <a:ext cx="52575" cy="90925"/>
            </a:xfrm>
            <a:custGeom>
              <a:rect b="b" l="l" r="r" t="t"/>
              <a:pathLst>
                <a:path extrusionOk="0" fill="none" h="3637" w="2103">
                  <a:moveTo>
                    <a:pt x="2102" y="0"/>
                  </a:moveTo>
                  <a:cubicBezTo>
                    <a:pt x="2102" y="0"/>
                    <a:pt x="1969" y="3303"/>
                    <a:pt x="1" y="3636"/>
                  </a:cubicBezTo>
                </a:path>
              </a:pathLst>
            </a:custGeom>
            <a:noFill/>
            <a:ln cap="flat" cmpd="sng" w="5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2"/>
            <p:cNvSpPr/>
            <p:nvPr/>
          </p:nvSpPr>
          <p:spPr>
            <a:xfrm>
              <a:off x="1801450" y="1596575"/>
              <a:ext cx="184325" cy="702200"/>
            </a:xfrm>
            <a:custGeom>
              <a:rect b="b" l="l" r="r" t="t"/>
              <a:pathLst>
                <a:path extrusionOk="0" fill="none" h="28088" w="7373">
                  <a:moveTo>
                    <a:pt x="7306" y="1"/>
                  </a:moveTo>
                  <a:cubicBezTo>
                    <a:pt x="7306" y="1"/>
                    <a:pt x="7373" y="2503"/>
                    <a:pt x="6639" y="4738"/>
                  </a:cubicBezTo>
                  <a:cubicBezTo>
                    <a:pt x="5905" y="6973"/>
                    <a:pt x="2569" y="19315"/>
                    <a:pt x="1902" y="21283"/>
                  </a:cubicBezTo>
                  <a:cubicBezTo>
                    <a:pt x="1202" y="23218"/>
                    <a:pt x="1" y="28088"/>
                    <a:pt x="1" y="28088"/>
                  </a:cubicBezTo>
                </a:path>
              </a:pathLst>
            </a:custGeom>
            <a:noFill/>
            <a:ln cap="flat" cmpd="sng" w="585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2899750" y="874400"/>
              <a:ext cx="96750" cy="75925"/>
            </a:xfrm>
            <a:custGeom>
              <a:rect b="b" l="l" r="r" t="t"/>
              <a:pathLst>
                <a:path extrusionOk="0" h="3037" w="3870">
                  <a:moveTo>
                    <a:pt x="3503" y="1"/>
                  </a:moveTo>
                  <a:lnTo>
                    <a:pt x="0" y="2536"/>
                  </a:lnTo>
                  <a:lnTo>
                    <a:pt x="367" y="3036"/>
                  </a:lnTo>
                  <a:lnTo>
                    <a:pt x="3870" y="534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2797175" y="902750"/>
              <a:ext cx="158475" cy="118450"/>
            </a:xfrm>
            <a:custGeom>
              <a:rect b="b" l="l" r="r" t="t"/>
              <a:pathLst>
                <a:path extrusionOk="0" h="4738" w="6339">
                  <a:moveTo>
                    <a:pt x="4904" y="1"/>
                  </a:moveTo>
                  <a:cubicBezTo>
                    <a:pt x="4704" y="1"/>
                    <a:pt x="4503" y="67"/>
                    <a:pt x="4337" y="167"/>
                  </a:cubicBezTo>
                  <a:cubicBezTo>
                    <a:pt x="3903" y="401"/>
                    <a:pt x="3136" y="868"/>
                    <a:pt x="2702" y="1368"/>
                  </a:cubicBezTo>
                  <a:cubicBezTo>
                    <a:pt x="2068" y="2035"/>
                    <a:pt x="0" y="2869"/>
                    <a:pt x="0" y="2869"/>
                  </a:cubicBezTo>
                  <a:lnTo>
                    <a:pt x="501" y="4737"/>
                  </a:lnTo>
                  <a:cubicBezTo>
                    <a:pt x="1535" y="3737"/>
                    <a:pt x="3469" y="3103"/>
                    <a:pt x="4370" y="2869"/>
                  </a:cubicBezTo>
                  <a:cubicBezTo>
                    <a:pt x="5237" y="2636"/>
                    <a:pt x="6338" y="568"/>
                    <a:pt x="6338" y="568"/>
                  </a:cubicBezTo>
                  <a:lnTo>
                    <a:pt x="6338" y="568"/>
                  </a:lnTo>
                  <a:lnTo>
                    <a:pt x="4637" y="1635"/>
                  </a:lnTo>
                  <a:lnTo>
                    <a:pt x="4403" y="1168"/>
                  </a:lnTo>
                  <a:lnTo>
                    <a:pt x="6105" y="1"/>
                  </a:lnTo>
                  <a:close/>
                </a:path>
              </a:pathLst>
            </a:custGeom>
            <a:solidFill>
              <a:srgbClr val="C38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1990750" y="798525"/>
              <a:ext cx="142625" cy="221550"/>
            </a:xfrm>
            <a:custGeom>
              <a:rect b="b" l="l" r="r" t="t"/>
              <a:pathLst>
                <a:path extrusionOk="0" h="8862" w="5705">
                  <a:moveTo>
                    <a:pt x="4537" y="0"/>
                  </a:moveTo>
                  <a:cubicBezTo>
                    <a:pt x="4537" y="0"/>
                    <a:pt x="735" y="534"/>
                    <a:pt x="368" y="1468"/>
                  </a:cubicBezTo>
                  <a:cubicBezTo>
                    <a:pt x="1" y="2435"/>
                    <a:pt x="1535" y="4336"/>
                    <a:pt x="1535" y="4336"/>
                  </a:cubicBezTo>
                  <a:lnTo>
                    <a:pt x="2202" y="8640"/>
                  </a:lnTo>
                  <a:cubicBezTo>
                    <a:pt x="2721" y="8799"/>
                    <a:pt x="3175" y="8862"/>
                    <a:pt x="3569" y="8862"/>
                  </a:cubicBezTo>
                  <a:cubicBezTo>
                    <a:pt x="5076" y="8862"/>
                    <a:pt x="5705" y="7939"/>
                    <a:pt x="5705" y="7939"/>
                  </a:cubicBezTo>
                  <a:lnTo>
                    <a:pt x="4838" y="4503"/>
                  </a:lnTo>
                  <a:cubicBezTo>
                    <a:pt x="5605" y="4303"/>
                    <a:pt x="5672" y="3169"/>
                    <a:pt x="5171" y="2235"/>
                  </a:cubicBezTo>
                  <a:cubicBezTo>
                    <a:pt x="4671" y="1301"/>
                    <a:pt x="4537" y="0"/>
                    <a:pt x="4537" y="0"/>
                  </a:cubicBezTo>
                  <a:close/>
                </a:path>
              </a:pathLst>
            </a:custGeom>
            <a:solidFill>
              <a:srgbClr val="C38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1591300" y="961700"/>
              <a:ext cx="1244250" cy="677450"/>
            </a:xfrm>
            <a:custGeom>
              <a:rect b="b" l="l" r="r" t="t"/>
              <a:pathLst>
                <a:path extrusionOk="0" h="27098" w="49770">
                  <a:moveTo>
                    <a:pt x="21662" y="0"/>
                  </a:moveTo>
                  <a:cubicBezTo>
                    <a:pt x="21523" y="0"/>
                    <a:pt x="21416" y="11"/>
                    <a:pt x="21416" y="11"/>
                  </a:cubicBezTo>
                  <a:lnTo>
                    <a:pt x="21416" y="378"/>
                  </a:lnTo>
                  <a:cubicBezTo>
                    <a:pt x="21416" y="378"/>
                    <a:pt x="20749" y="912"/>
                    <a:pt x="20482" y="1145"/>
                  </a:cubicBezTo>
                  <a:cubicBezTo>
                    <a:pt x="20182" y="1345"/>
                    <a:pt x="20315" y="1979"/>
                    <a:pt x="20315" y="1979"/>
                  </a:cubicBezTo>
                  <a:lnTo>
                    <a:pt x="19515" y="1279"/>
                  </a:lnTo>
                  <a:cubicBezTo>
                    <a:pt x="18848" y="1212"/>
                    <a:pt x="18014" y="912"/>
                    <a:pt x="18014" y="912"/>
                  </a:cubicBezTo>
                  <a:cubicBezTo>
                    <a:pt x="17979" y="904"/>
                    <a:pt x="17948" y="901"/>
                    <a:pt x="17919" y="901"/>
                  </a:cubicBezTo>
                  <a:cubicBezTo>
                    <a:pt x="17551" y="901"/>
                    <a:pt x="17580" y="1445"/>
                    <a:pt x="17580" y="1445"/>
                  </a:cubicBezTo>
                  <a:cubicBezTo>
                    <a:pt x="17580" y="1445"/>
                    <a:pt x="15345" y="2146"/>
                    <a:pt x="13277" y="2913"/>
                  </a:cubicBezTo>
                  <a:cubicBezTo>
                    <a:pt x="11242" y="3680"/>
                    <a:pt x="9441" y="6683"/>
                    <a:pt x="8874" y="8450"/>
                  </a:cubicBezTo>
                  <a:cubicBezTo>
                    <a:pt x="8307" y="10218"/>
                    <a:pt x="6739" y="17257"/>
                    <a:pt x="6739" y="17257"/>
                  </a:cubicBezTo>
                  <a:cubicBezTo>
                    <a:pt x="6734" y="17256"/>
                    <a:pt x="6730" y="17256"/>
                    <a:pt x="6725" y="17256"/>
                  </a:cubicBezTo>
                  <a:cubicBezTo>
                    <a:pt x="6141" y="17256"/>
                    <a:pt x="6301" y="19361"/>
                    <a:pt x="5705" y="19759"/>
                  </a:cubicBezTo>
                  <a:cubicBezTo>
                    <a:pt x="5104" y="20192"/>
                    <a:pt x="1" y="24162"/>
                    <a:pt x="1" y="24162"/>
                  </a:cubicBezTo>
                  <a:lnTo>
                    <a:pt x="768" y="27097"/>
                  </a:lnTo>
                  <a:cubicBezTo>
                    <a:pt x="768" y="27097"/>
                    <a:pt x="10308" y="23261"/>
                    <a:pt x="11642" y="21793"/>
                  </a:cubicBezTo>
                  <a:cubicBezTo>
                    <a:pt x="13010" y="20326"/>
                    <a:pt x="14044" y="15122"/>
                    <a:pt x="14044" y="15122"/>
                  </a:cubicBezTo>
                  <a:lnTo>
                    <a:pt x="14845" y="17924"/>
                  </a:lnTo>
                  <a:cubicBezTo>
                    <a:pt x="14845" y="17924"/>
                    <a:pt x="14611" y="20192"/>
                    <a:pt x="15012" y="20492"/>
                  </a:cubicBezTo>
                  <a:cubicBezTo>
                    <a:pt x="15210" y="20645"/>
                    <a:pt x="15812" y="20707"/>
                    <a:pt x="16607" y="20707"/>
                  </a:cubicBezTo>
                  <a:cubicBezTo>
                    <a:pt x="17554" y="20707"/>
                    <a:pt x="18774" y="20619"/>
                    <a:pt x="19915" y="20492"/>
                  </a:cubicBezTo>
                  <a:cubicBezTo>
                    <a:pt x="21847" y="20311"/>
                    <a:pt x="23971" y="19911"/>
                    <a:pt x="25494" y="19911"/>
                  </a:cubicBezTo>
                  <a:cubicBezTo>
                    <a:pt x="25654" y="19911"/>
                    <a:pt x="25807" y="19916"/>
                    <a:pt x="25953" y="19925"/>
                  </a:cubicBezTo>
                  <a:cubicBezTo>
                    <a:pt x="26032" y="19929"/>
                    <a:pt x="26110" y="19930"/>
                    <a:pt x="26185" y="19930"/>
                  </a:cubicBezTo>
                  <a:cubicBezTo>
                    <a:pt x="27587" y="19930"/>
                    <a:pt x="28198" y="19348"/>
                    <a:pt x="28388" y="18524"/>
                  </a:cubicBezTo>
                  <a:cubicBezTo>
                    <a:pt x="28621" y="17657"/>
                    <a:pt x="27621" y="16089"/>
                    <a:pt x="27854" y="14855"/>
                  </a:cubicBezTo>
                  <a:cubicBezTo>
                    <a:pt x="28054" y="13587"/>
                    <a:pt x="28755" y="8450"/>
                    <a:pt x="28755" y="8450"/>
                  </a:cubicBezTo>
                  <a:cubicBezTo>
                    <a:pt x="28755" y="8450"/>
                    <a:pt x="32859" y="9101"/>
                    <a:pt x="36231" y="9101"/>
                  </a:cubicBezTo>
                  <a:cubicBezTo>
                    <a:pt x="37180" y="9101"/>
                    <a:pt x="38070" y="9049"/>
                    <a:pt x="38795" y="8917"/>
                  </a:cubicBezTo>
                  <a:cubicBezTo>
                    <a:pt x="42064" y="8350"/>
                    <a:pt x="49770" y="3047"/>
                    <a:pt x="49770" y="3047"/>
                  </a:cubicBezTo>
                  <a:lnTo>
                    <a:pt x="48369" y="178"/>
                  </a:lnTo>
                  <a:lnTo>
                    <a:pt x="39062" y="3047"/>
                  </a:lnTo>
                  <a:cubicBezTo>
                    <a:pt x="39062" y="2902"/>
                    <a:pt x="38936" y="2854"/>
                    <a:pt x="38768" y="2854"/>
                  </a:cubicBezTo>
                  <a:cubicBezTo>
                    <a:pt x="38432" y="2854"/>
                    <a:pt x="37928" y="3047"/>
                    <a:pt x="37928" y="3047"/>
                  </a:cubicBezTo>
                  <a:cubicBezTo>
                    <a:pt x="37928" y="3047"/>
                    <a:pt x="32391" y="1712"/>
                    <a:pt x="28321" y="978"/>
                  </a:cubicBezTo>
                  <a:cubicBezTo>
                    <a:pt x="26189" y="594"/>
                    <a:pt x="24744" y="502"/>
                    <a:pt x="23851" y="502"/>
                  </a:cubicBezTo>
                  <a:cubicBezTo>
                    <a:pt x="23039" y="502"/>
                    <a:pt x="22684" y="578"/>
                    <a:pt x="22684" y="578"/>
                  </a:cubicBezTo>
                  <a:cubicBezTo>
                    <a:pt x="22684" y="578"/>
                    <a:pt x="22417" y="345"/>
                    <a:pt x="22250" y="144"/>
                  </a:cubicBezTo>
                  <a:cubicBezTo>
                    <a:pt x="22150" y="24"/>
                    <a:pt x="21870" y="0"/>
                    <a:pt x="216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2035800" y="1000325"/>
              <a:ext cx="41725" cy="31725"/>
            </a:xfrm>
            <a:custGeom>
              <a:rect b="b" l="l" r="r" t="t"/>
              <a:pathLst>
                <a:path extrusionOk="0" fill="none" h="1269" w="1669">
                  <a:moveTo>
                    <a:pt x="1668" y="0"/>
                  </a:moveTo>
                  <a:lnTo>
                    <a:pt x="1468" y="1268"/>
                  </a:lnTo>
                  <a:cubicBezTo>
                    <a:pt x="1468" y="1268"/>
                    <a:pt x="834" y="1068"/>
                    <a:pt x="0" y="134"/>
                  </a:cubicBezTo>
                </a:path>
              </a:pathLst>
            </a:custGeom>
            <a:noFill/>
            <a:ln cap="flat" cmpd="sng" w="50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2105850" y="985325"/>
              <a:ext cx="50050" cy="37550"/>
            </a:xfrm>
            <a:custGeom>
              <a:rect b="b" l="l" r="r" t="t"/>
              <a:pathLst>
                <a:path extrusionOk="0" fill="none" h="1502" w="2002">
                  <a:moveTo>
                    <a:pt x="0" y="500"/>
                  </a:moveTo>
                  <a:lnTo>
                    <a:pt x="701" y="1501"/>
                  </a:lnTo>
                  <a:cubicBezTo>
                    <a:pt x="701" y="1501"/>
                    <a:pt x="1134" y="1301"/>
                    <a:pt x="1268" y="1001"/>
                  </a:cubicBezTo>
                  <a:cubicBezTo>
                    <a:pt x="1401" y="701"/>
                    <a:pt x="2002" y="0"/>
                    <a:pt x="2002" y="0"/>
                  </a:cubicBezTo>
                </a:path>
              </a:pathLst>
            </a:custGeom>
            <a:noFill/>
            <a:ln cap="flat" cmpd="sng" w="50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2"/>
            <p:cNvSpPr/>
            <p:nvPr/>
          </p:nvSpPr>
          <p:spPr>
            <a:xfrm>
              <a:off x="2531975" y="1052025"/>
              <a:ext cx="36725" cy="44225"/>
            </a:xfrm>
            <a:custGeom>
              <a:rect b="b" l="l" r="r" t="t"/>
              <a:pathLst>
                <a:path extrusionOk="0" fill="none" h="1769" w="1469">
                  <a:moveTo>
                    <a:pt x="1268" y="1"/>
                  </a:moveTo>
                  <a:cubicBezTo>
                    <a:pt x="1268" y="1"/>
                    <a:pt x="1468" y="1302"/>
                    <a:pt x="1" y="1769"/>
                  </a:cubicBezTo>
                </a:path>
              </a:pathLst>
            </a:custGeom>
            <a:noFill/>
            <a:ln cap="flat" cmpd="sng" w="50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2"/>
            <p:cNvSpPr/>
            <p:nvPr/>
          </p:nvSpPr>
          <p:spPr>
            <a:xfrm>
              <a:off x="2105850" y="1022850"/>
              <a:ext cx="55900" cy="442825"/>
            </a:xfrm>
            <a:custGeom>
              <a:rect b="b" l="l" r="r" t="t"/>
              <a:pathLst>
                <a:path extrusionOk="0" fill="none" h="17713" w="2236">
                  <a:moveTo>
                    <a:pt x="0" y="0"/>
                  </a:moveTo>
                  <a:cubicBezTo>
                    <a:pt x="0" y="0"/>
                    <a:pt x="134" y="1868"/>
                    <a:pt x="434" y="3102"/>
                  </a:cubicBezTo>
                  <a:cubicBezTo>
                    <a:pt x="734" y="4303"/>
                    <a:pt x="1701" y="8006"/>
                    <a:pt x="1668" y="9640"/>
                  </a:cubicBezTo>
                  <a:cubicBezTo>
                    <a:pt x="1635" y="11275"/>
                    <a:pt x="2235" y="17713"/>
                    <a:pt x="2235" y="17713"/>
                  </a:cubicBezTo>
                </a:path>
              </a:pathLst>
            </a:custGeom>
            <a:noFill/>
            <a:ln cap="flat" cmpd="sng" w="50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2"/>
            <p:cNvSpPr/>
            <p:nvPr/>
          </p:nvSpPr>
          <p:spPr>
            <a:xfrm>
              <a:off x="1889850" y="1077050"/>
              <a:ext cx="69250" cy="115100"/>
            </a:xfrm>
            <a:custGeom>
              <a:rect b="b" l="l" r="r" t="t"/>
              <a:pathLst>
                <a:path extrusionOk="0" fill="none" h="4604" w="2770">
                  <a:moveTo>
                    <a:pt x="1" y="0"/>
                  </a:moveTo>
                  <a:cubicBezTo>
                    <a:pt x="1" y="0"/>
                    <a:pt x="2669" y="801"/>
                    <a:pt x="2769" y="4604"/>
                  </a:cubicBezTo>
                </a:path>
              </a:pathLst>
            </a:custGeom>
            <a:noFill/>
            <a:ln cap="flat" cmpd="sng" w="50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2"/>
            <p:cNvSpPr/>
            <p:nvPr/>
          </p:nvSpPr>
          <p:spPr>
            <a:xfrm>
              <a:off x="1768100" y="1396450"/>
              <a:ext cx="52575" cy="24200"/>
            </a:xfrm>
            <a:custGeom>
              <a:rect b="b" l="l" r="r" t="t"/>
              <a:pathLst>
                <a:path extrusionOk="0" fill="none" h="968" w="2103">
                  <a:moveTo>
                    <a:pt x="1" y="0"/>
                  </a:moveTo>
                  <a:cubicBezTo>
                    <a:pt x="1" y="0"/>
                    <a:pt x="1335" y="968"/>
                    <a:pt x="2102" y="801"/>
                  </a:cubicBezTo>
                </a:path>
              </a:pathLst>
            </a:custGeom>
            <a:noFill/>
            <a:ln cap="flat" cmpd="sng" w="50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2"/>
            <p:cNvSpPr/>
            <p:nvPr/>
          </p:nvSpPr>
          <p:spPr>
            <a:xfrm>
              <a:off x="1756425" y="1447300"/>
              <a:ext cx="45050" cy="4200"/>
            </a:xfrm>
            <a:custGeom>
              <a:rect b="b" l="l" r="r" t="t"/>
              <a:pathLst>
                <a:path extrusionOk="0" fill="none" h="168" w="1802">
                  <a:moveTo>
                    <a:pt x="1" y="168"/>
                  </a:moveTo>
                  <a:cubicBezTo>
                    <a:pt x="1" y="168"/>
                    <a:pt x="1301" y="1"/>
                    <a:pt x="1802" y="168"/>
                  </a:cubicBezTo>
                </a:path>
              </a:pathLst>
            </a:custGeom>
            <a:noFill/>
            <a:ln cap="flat" cmpd="sng" w="50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2"/>
            <p:cNvSpPr/>
            <p:nvPr/>
          </p:nvSpPr>
          <p:spPr>
            <a:xfrm>
              <a:off x="1472900" y="1354750"/>
              <a:ext cx="333575" cy="344425"/>
            </a:xfrm>
            <a:custGeom>
              <a:rect b="b" l="l" r="r" t="t"/>
              <a:pathLst>
                <a:path extrusionOk="0" h="13777" w="13343">
                  <a:moveTo>
                    <a:pt x="8706" y="0"/>
                  </a:moveTo>
                  <a:lnTo>
                    <a:pt x="0" y="3269"/>
                  </a:lnTo>
                  <a:lnTo>
                    <a:pt x="4603" y="13777"/>
                  </a:lnTo>
                  <a:lnTo>
                    <a:pt x="13343" y="10541"/>
                  </a:lnTo>
                  <a:lnTo>
                    <a:pt x="87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2"/>
            <p:cNvSpPr/>
            <p:nvPr/>
          </p:nvSpPr>
          <p:spPr>
            <a:xfrm>
              <a:off x="1472900" y="1333900"/>
              <a:ext cx="300225" cy="365275"/>
            </a:xfrm>
            <a:custGeom>
              <a:rect b="b" l="l" r="r" t="t"/>
              <a:pathLst>
                <a:path extrusionOk="0" h="14611" w="12009">
                  <a:moveTo>
                    <a:pt x="7405" y="0"/>
                  </a:moveTo>
                  <a:lnTo>
                    <a:pt x="0" y="4103"/>
                  </a:lnTo>
                  <a:lnTo>
                    <a:pt x="4603" y="14611"/>
                  </a:lnTo>
                  <a:lnTo>
                    <a:pt x="12009" y="10508"/>
                  </a:lnTo>
                  <a:lnTo>
                    <a:pt x="74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2"/>
            <p:cNvSpPr/>
            <p:nvPr/>
          </p:nvSpPr>
          <p:spPr>
            <a:xfrm>
              <a:off x="1508650" y="1531525"/>
              <a:ext cx="42650" cy="83550"/>
            </a:xfrm>
            <a:custGeom>
              <a:rect b="b" l="l" r="r" t="t"/>
              <a:pathLst>
                <a:path extrusionOk="0" h="3342" w="1706">
                  <a:moveTo>
                    <a:pt x="759" y="0"/>
                  </a:moveTo>
                  <a:cubicBezTo>
                    <a:pt x="500" y="0"/>
                    <a:pt x="337" y="1005"/>
                    <a:pt x="305" y="1202"/>
                  </a:cubicBezTo>
                  <a:cubicBezTo>
                    <a:pt x="1" y="3116"/>
                    <a:pt x="1412" y="3342"/>
                    <a:pt x="1667" y="3342"/>
                  </a:cubicBezTo>
                  <a:cubicBezTo>
                    <a:pt x="1692" y="3342"/>
                    <a:pt x="1706" y="3340"/>
                    <a:pt x="1706" y="3337"/>
                  </a:cubicBezTo>
                  <a:lnTo>
                    <a:pt x="1372" y="2570"/>
                  </a:lnTo>
                  <a:lnTo>
                    <a:pt x="1272" y="1535"/>
                  </a:lnTo>
                  <a:cubicBezTo>
                    <a:pt x="1272" y="1535"/>
                    <a:pt x="1439" y="902"/>
                    <a:pt x="1272" y="768"/>
                  </a:cubicBezTo>
                  <a:cubicBezTo>
                    <a:pt x="1258" y="754"/>
                    <a:pt x="1241" y="748"/>
                    <a:pt x="1222" y="748"/>
                  </a:cubicBezTo>
                  <a:cubicBezTo>
                    <a:pt x="1059" y="748"/>
                    <a:pt x="738" y="1202"/>
                    <a:pt x="738" y="1202"/>
                  </a:cubicBezTo>
                  <a:cubicBezTo>
                    <a:pt x="738" y="1202"/>
                    <a:pt x="1072" y="34"/>
                    <a:pt x="772" y="1"/>
                  </a:cubicBezTo>
                  <a:cubicBezTo>
                    <a:pt x="767" y="1"/>
                    <a:pt x="763" y="0"/>
                    <a:pt x="759" y="0"/>
                  </a:cubicBezTo>
                  <a:close/>
                </a:path>
              </a:pathLst>
            </a:custGeom>
            <a:solidFill>
              <a:srgbClr val="C38A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2"/>
            <p:cNvSpPr/>
            <p:nvPr/>
          </p:nvSpPr>
          <p:spPr>
            <a:xfrm>
              <a:off x="2179225" y="1121250"/>
              <a:ext cx="111775" cy="75900"/>
            </a:xfrm>
            <a:custGeom>
              <a:rect b="b" l="l" r="r" t="t"/>
              <a:pathLst>
                <a:path extrusionOk="0" fill="none" h="3036" w="4471">
                  <a:moveTo>
                    <a:pt x="3770" y="0"/>
                  </a:moveTo>
                  <a:lnTo>
                    <a:pt x="167" y="267"/>
                  </a:lnTo>
                  <a:cubicBezTo>
                    <a:pt x="167" y="267"/>
                    <a:pt x="1" y="3036"/>
                    <a:pt x="2236" y="3036"/>
                  </a:cubicBezTo>
                  <a:cubicBezTo>
                    <a:pt x="4470" y="3036"/>
                    <a:pt x="3937" y="267"/>
                    <a:pt x="3937" y="267"/>
                  </a:cubicBezTo>
                </a:path>
              </a:pathLst>
            </a:custGeom>
            <a:noFill/>
            <a:ln cap="flat" cmpd="sng" w="50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2"/>
            <p:cNvSpPr/>
            <p:nvPr/>
          </p:nvSpPr>
          <p:spPr>
            <a:xfrm>
              <a:off x="1982425" y="743475"/>
              <a:ext cx="179800" cy="163475"/>
            </a:xfrm>
            <a:custGeom>
              <a:rect b="b" l="l" r="r" t="t"/>
              <a:pathLst>
                <a:path extrusionOk="0" h="6539" w="7192">
                  <a:moveTo>
                    <a:pt x="5089" y="1"/>
                  </a:moveTo>
                  <a:cubicBezTo>
                    <a:pt x="3524" y="1"/>
                    <a:pt x="2435" y="1201"/>
                    <a:pt x="2435" y="1201"/>
                  </a:cubicBezTo>
                  <a:cubicBezTo>
                    <a:pt x="2435" y="1201"/>
                    <a:pt x="2177" y="1113"/>
                    <a:pt x="1823" y="1113"/>
                  </a:cubicBezTo>
                  <a:cubicBezTo>
                    <a:pt x="1425" y="1113"/>
                    <a:pt x="907" y="1225"/>
                    <a:pt x="501" y="1702"/>
                  </a:cubicBezTo>
                  <a:cubicBezTo>
                    <a:pt x="0" y="2269"/>
                    <a:pt x="334" y="3536"/>
                    <a:pt x="334" y="3536"/>
                  </a:cubicBezTo>
                  <a:cubicBezTo>
                    <a:pt x="334" y="3536"/>
                    <a:pt x="67" y="4237"/>
                    <a:pt x="434" y="4971"/>
                  </a:cubicBezTo>
                  <a:cubicBezTo>
                    <a:pt x="801" y="5705"/>
                    <a:pt x="1835" y="6538"/>
                    <a:pt x="1835" y="6538"/>
                  </a:cubicBezTo>
                  <a:lnTo>
                    <a:pt x="2002" y="5805"/>
                  </a:lnTo>
                  <a:lnTo>
                    <a:pt x="2002" y="5805"/>
                  </a:lnTo>
                  <a:cubicBezTo>
                    <a:pt x="1992" y="5805"/>
                    <a:pt x="1982" y="5805"/>
                    <a:pt x="1972" y="5805"/>
                  </a:cubicBezTo>
                  <a:cubicBezTo>
                    <a:pt x="1299" y="5805"/>
                    <a:pt x="1235" y="4704"/>
                    <a:pt x="1235" y="4704"/>
                  </a:cubicBezTo>
                  <a:lnTo>
                    <a:pt x="1235" y="4704"/>
                  </a:lnTo>
                  <a:cubicBezTo>
                    <a:pt x="1421" y="4813"/>
                    <a:pt x="1572" y="4842"/>
                    <a:pt x="1679" y="4842"/>
                  </a:cubicBezTo>
                  <a:cubicBezTo>
                    <a:pt x="1802" y="4842"/>
                    <a:pt x="1868" y="4804"/>
                    <a:pt x="1868" y="4804"/>
                  </a:cubicBezTo>
                  <a:cubicBezTo>
                    <a:pt x="1868" y="4804"/>
                    <a:pt x="1972" y="5193"/>
                    <a:pt x="2157" y="5193"/>
                  </a:cubicBezTo>
                  <a:cubicBezTo>
                    <a:pt x="2182" y="5193"/>
                    <a:pt x="2208" y="5187"/>
                    <a:pt x="2235" y="5171"/>
                  </a:cubicBezTo>
                  <a:cubicBezTo>
                    <a:pt x="2469" y="5037"/>
                    <a:pt x="1868" y="3837"/>
                    <a:pt x="1868" y="3837"/>
                  </a:cubicBezTo>
                  <a:lnTo>
                    <a:pt x="1868" y="3837"/>
                  </a:lnTo>
                  <a:cubicBezTo>
                    <a:pt x="1922" y="3841"/>
                    <a:pt x="1974" y="3843"/>
                    <a:pt x="2023" y="3843"/>
                  </a:cubicBezTo>
                  <a:cubicBezTo>
                    <a:pt x="3078" y="3843"/>
                    <a:pt x="3169" y="2869"/>
                    <a:pt x="3169" y="2869"/>
                  </a:cubicBezTo>
                  <a:cubicBezTo>
                    <a:pt x="3382" y="2916"/>
                    <a:pt x="3588" y="2937"/>
                    <a:pt x="3786" y="2937"/>
                  </a:cubicBezTo>
                  <a:cubicBezTo>
                    <a:pt x="6005" y="2937"/>
                    <a:pt x="7191" y="248"/>
                    <a:pt x="5538" y="34"/>
                  </a:cubicBezTo>
                  <a:cubicBezTo>
                    <a:pt x="5384" y="11"/>
                    <a:pt x="5235" y="1"/>
                    <a:pt x="5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2"/>
            <p:cNvSpPr/>
            <p:nvPr/>
          </p:nvSpPr>
          <p:spPr>
            <a:xfrm>
              <a:off x="2304325" y="1032025"/>
              <a:ext cx="11700" cy="140950"/>
            </a:xfrm>
            <a:custGeom>
              <a:rect b="b" l="l" r="r" t="t"/>
              <a:pathLst>
                <a:path extrusionOk="0" fill="none" h="5638" w="468">
                  <a:moveTo>
                    <a:pt x="234" y="5637"/>
                  </a:moveTo>
                  <a:cubicBezTo>
                    <a:pt x="334" y="4870"/>
                    <a:pt x="134" y="3736"/>
                    <a:pt x="300" y="2669"/>
                  </a:cubicBezTo>
                  <a:cubicBezTo>
                    <a:pt x="467" y="1601"/>
                    <a:pt x="0" y="0"/>
                    <a:pt x="0" y="0"/>
                  </a:cubicBezTo>
                </a:path>
              </a:pathLst>
            </a:custGeom>
            <a:noFill/>
            <a:ln cap="flat" cmpd="sng" w="50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2"/>
            <p:cNvSpPr/>
            <p:nvPr/>
          </p:nvSpPr>
          <p:spPr>
            <a:xfrm>
              <a:off x="2310150" y="1062875"/>
              <a:ext cx="26725" cy="74250"/>
            </a:xfrm>
            <a:custGeom>
              <a:rect b="b" l="l" r="r" t="t"/>
              <a:pathLst>
                <a:path extrusionOk="0" fill="none" h="2970" w="1069">
                  <a:moveTo>
                    <a:pt x="1068" y="0"/>
                  </a:moveTo>
                  <a:cubicBezTo>
                    <a:pt x="1068" y="0"/>
                    <a:pt x="701" y="2369"/>
                    <a:pt x="1" y="2969"/>
                  </a:cubicBezTo>
                </a:path>
              </a:pathLst>
            </a:custGeom>
            <a:noFill/>
            <a:ln cap="flat" cmpd="sng" w="50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2"/>
            <p:cNvSpPr/>
            <p:nvPr/>
          </p:nvSpPr>
          <p:spPr>
            <a:xfrm>
              <a:off x="2523650" y="1052025"/>
              <a:ext cx="15850" cy="15050"/>
            </a:xfrm>
            <a:custGeom>
              <a:rect b="b" l="l" r="r" t="t"/>
              <a:pathLst>
                <a:path extrusionOk="0" fill="none" h="602" w="634">
                  <a:moveTo>
                    <a:pt x="634" y="1"/>
                  </a:moveTo>
                  <a:lnTo>
                    <a:pt x="0" y="601"/>
                  </a:lnTo>
                </a:path>
              </a:pathLst>
            </a:custGeom>
            <a:noFill/>
            <a:ln cap="flat" cmpd="sng" w="50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32"/>
          <p:cNvGrpSpPr/>
          <p:nvPr/>
        </p:nvGrpSpPr>
        <p:grpSpPr>
          <a:xfrm>
            <a:off x="5697732" y="2556342"/>
            <a:ext cx="868455" cy="2128168"/>
            <a:chOff x="1983250" y="3038450"/>
            <a:chExt cx="728875" cy="1786125"/>
          </a:xfrm>
        </p:grpSpPr>
        <p:sp>
          <p:nvSpPr>
            <p:cNvPr id="1058" name="Google Shape;1058;p32"/>
            <p:cNvSpPr/>
            <p:nvPr/>
          </p:nvSpPr>
          <p:spPr>
            <a:xfrm>
              <a:off x="1983250" y="3292800"/>
              <a:ext cx="319425" cy="178475"/>
            </a:xfrm>
            <a:custGeom>
              <a:rect b="b" l="l" r="r" t="t"/>
              <a:pathLst>
                <a:path extrusionOk="0" h="7139" w="12777">
                  <a:moveTo>
                    <a:pt x="601" y="0"/>
                  </a:moveTo>
                  <a:cubicBezTo>
                    <a:pt x="268" y="0"/>
                    <a:pt x="1" y="301"/>
                    <a:pt x="67" y="634"/>
                  </a:cubicBezTo>
                  <a:lnTo>
                    <a:pt x="1135" y="6672"/>
                  </a:lnTo>
                  <a:cubicBezTo>
                    <a:pt x="1168" y="6939"/>
                    <a:pt x="1402" y="7139"/>
                    <a:pt x="1669" y="7139"/>
                  </a:cubicBezTo>
                  <a:lnTo>
                    <a:pt x="12176" y="7139"/>
                  </a:lnTo>
                  <a:cubicBezTo>
                    <a:pt x="12510" y="7139"/>
                    <a:pt x="12776" y="6839"/>
                    <a:pt x="12710" y="6472"/>
                  </a:cubicBezTo>
                  <a:lnTo>
                    <a:pt x="11642" y="434"/>
                  </a:lnTo>
                  <a:cubicBezTo>
                    <a:pt x="11609" y="201"/>
                    <a:pt x="11375" y="0"/>
                    <a:pt x="111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2"/>
            <p:cNvSpPr/>
            <p:nvPr/>
          </p:nvSpPr>
          <p:spPr>
            <a:xfrm>
              <a:off x="2001600" y="3309475"/>
              <a:ext cx="282725" cy="145125"/>
            </a:xfrm>
            <a:custGeom>
              <a:rect b="b" l="l" r="r" t="t"/>
              <a:pathLst>
                <a:path extrusionOk="0" h="5805" w="11309">
                  <a:moveTo>
                    <a:pt x="501" y="1"/>
                  </a:moveTo>
                  <a:cubicBezTo>
                    <a:pt x="234" y="1"/>
                    <a:pt x="1" y="267"/>
                    <a:pt x="67" y="534"/>
                  </a:cubicBezTo>
                  <a:lnTo>
                    <a:pt x="935" y="5438"/>
                  </a:lnTo>
                  <a:cubicBezTo>
                    <a:pt x="968" y="5638"/>
                    <a:pt x="1135" y="5805"/>
                    <a:pt x="1368" y="5805"/>
                  </a:cubicBezTo>
                  <a:lnTo>
                    <a:pt x="10808" y="5805"/>
                  </a:lnTo>
                  <a:cubicBezTo>
                    <a:pt x="11075" y="5805"/>
                    <a:pt x="11309" y="5538"/>
                    <a:pt x="11242" y="5271"/>
                  </a:cubicBezTo>
                  <a:lnTo>
                    <a:pt x="10375" y="368"/>
                  </a:lnTo>
                  <a:cubicBezTo>
                    <a:pt x="10341" y="167"/>
                    <a:pt x="10174" y="1"/>
                    <a:pt x="99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2"/>
            <p:cNvSpPr/>
            <p:nvPr/>
          </p:nvSpPr>
          <p:spPr>
            <a:xfrm>
              <a:off x="2079150" y="3321975"/>
              <a:ext cx="90925" cy="120125"/>
            </a:xfrm>
            <a:custGeom>
              <a:rect b="b" l="l" r="r" t="t"/>
              <a:pathLst>
                <a:path extrusionOk="0" h="4805" w="3637">
                  <a:moveTo>
                    <a:pt x="1" y="1"/>
                  </a:moveTo>
                  <a:lnTo>
                    <a:pt x="868" y="4804"/>
                  </a:lnTo>
                  <a:lnTo>
                    <a:pt x="3637" y="4804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2"/>
            <p:cNvSpPr/>
            <p:nvPr/>
          </p:nvSpPr>
          <p:spPr>
            <a:xfrm>
              <a:off x="2011600" y="3321975"/>
              <a:ext cx="67575" cy="34225"/>
            </a:xfrm>
            <a:custGeom>
              <a:rect b="b" l="l" r="r" t="t"/>
              <a:pathLst>
                <a:path extrusionOk="0" h="1369" w="2703">
                  <a:moveTo>
                    <a:pt x="1" y="1"/>
                  </a:moveTo>
                  <a:lnTo>
                    <a:pt x="301" y="1369"/>
                  </a:lnTo>
                  <a:lnTo>
                    <a:pt x="2703" y="1369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2"/>
            <p:cNvSpPr/>
            <p:nvPr/>
          </p:nvSpPr>
          <p:spPr>
            <a:xfrm>
              <a:off x="2019950" y="3367025"/>
              <a:ext cx="67575" cy="34200"/>
            </a:xfrm>
            <a:custGeom>
              <a:rect b="b" l="l" r="r" t="t"/>
              <a:pathLst>
                <a:path extrusionOk="0" h="1368" w="2703">
                  <a:moveTo>
                    <a:pt x="0" y="0"/>
                  </a:moveTo>
                  <a:lnTo>
                    <a:pt x="301" y="1368"/>
                  </a:lnTo>
                  <a:lnTo>
                    <a:pt x="2702" y="1368"/>
                  </a:lnTo>
                  <a:lnTo>
                    <a:pt x="24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2"/>
            <p:cNvSpPr/>
            <p:nvPr/>
          </p:nvSpPr>
          <p:spPr>
            <a:xfrm>
              <a:off x="2527800" y="4664625"/>
              <a:ext cx="150150" cy="159950"/>
            </a:xfrm>
            <a:custGeom>
              <a:rect b="b" l="l" r="r" t="t"/>
              <a:pathLst>
                <a:path extrusionOk="0" h="6398" w="6006">
                  <a:moveTo>
                    <a:pt x="2136" y="0"/>
                  </a:moveTo>
                  <a:cubicBezTo>
                    <a:pt x="2136" y="0"/>
                    <a:pt x="3136" y="3836"/>
                    <a:pt x="3036" y="4303"/>
                  </a:cubicBezTo>
                  <a:cubicBezTo>
                    <a:pt x="2936" y="4770"/>
                    <a:pt x="1535" y="5604"/>
                    <a:pt x="1535" y="5604"/>
                  </a:cubicBezTo>
                  <a:cubicBezTo>
                    <a:pt x="1535" y="5604"/>
                    <a:pt x="1" y="6004"/>
                    <a:pt x="34" y="6271"/>
                  </a:cubicBezTo>
                  <a:cubicBezTo>
                    <a:pt x="58" y="6366"/>
                    <a:pt x="522" y="6398"/>
                    <a:pt x="1140" y="6398"/>
                  </a:cubicBezTo>
                  <a:cubicBezTo>
                    <a:pt x="2264" y="6398"/>
                    <a:pt x="3895" y="6293"/>
                    <a:pt x="4304" y="6271"/>
                  </a:cubicBezTo>
                  <a:cubicBezTo>
                    <a:pt x="4372" y="6268"/>
                    <a:pt x="4439" y="6267"/>
                    <a:pt x="4507" y="6267"/>
                  </a:cubicBezTo>
                  <a:cubicBezTo>
                    <a:pt x="4754" y="6267"/>
                    <a:pt x="4997" y="6284"/>
                    <a:pt x="5208" y="6284"/>
                  </a:cubicBezTo>
                  <a:cubicBezTo>
                    <a:pt x="5512" y="6284"/>
                    <a:pt x="5750" y="6248"/>
                    <a:pt x="5838" y="6071"/>
                  </a:cubicBezTo>
                  <a:cubicBezTo>
                    <a:pt x="6005" y="5738"/>
                    <a:pt x="5105" y="4136"/>
                    <a:pt x="5038" y="3769"/>
                  </a:cubicBezTo>
                  <a:cubicBezTo>
                    <a:pt x="5004" y="3403"/>
                    <a:pt x="4771" y="100"/>
                    <a:pt x="4771" y="100"/>
                  </a:cubicBezTo>
                  <a:lnTo>
                    <a:pt x="2136" y="0"/>
                  </a:lnTo>
                  <a:close/>
                </a:path>
              </a:pathLst>
            </a:custGeom>
            <a:solidFill>
              <a:srgbClr val="704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2"/>
            <p:cNvSpPr/>
            <p:nvPr/>
          </p:nvSpPr>
          <p:spPr>
            <a:xfrm>
              <a:off x="2260950" y="4664625"/>
              <a:ext cx="150975" cy="159950"/>
            </a:xfrm>
            <a:custGeom>
              <a:rect b="b" l="l" r="r" t="t"/>
              <a:pathLst>
                <a:path extrusionOk="0" h="6398" w="6039">
                  <a:moveTo>
                    <a:pt x="2669" y="0"/>
                  </a:moveTo>
                  <a:cubicBezTo>
                    <a:pt x="2669" y="0"/>
                    <a:pt x="3136" y="3836"/>
                    <a:pt x="3036" y="4303"/>
                  </a:cubicBezTo>
                  <a:cubicBezTo>
                    <a:pt x="2969" y="4770"/>
                    <a:pt x="1535" y="5604"/>
                    <a:pt x="1535" y="5604"/>
                  </a:cubicBezTo>
                  <a:cubicBezTo>
                    <a:pt x="1535" y="5604"/>
                    <a:pt x="1" y="6004"/>
                    <a:pt x="67" y="6271"/>
                  </a:cubicBezTo>
                  <a:cubicBezTo>
                    <a:pt x="79" y="6366"/>
                    <a:pt x="536" y="6398"/>
                    <a:pt x="1150" y="6398"/>
                  </a:cubicBezTo>
                  <a:cubicBezTo>
                    <a:pt x="2268" y="6398"/>
                    <a:pt x="3907" y="6293"/>
                    <a:pt x="4337" y="6271"/>
                  </a:cubicBezTo>
                  <a:cubicBezTo>
                    <a:pt x="4401" y="6268"/>
                    <a:pt x="4466" y="6267"/>
                    <a:pt x="4532" y="6267"/>
                  </a:cubicBezTo>
                  <a:cubicBezTo>
                    <a:pt x="4771" y="6267"/>
                    <a:pt x="5014" y="6284"/>
                    <a:pt x="5228" y="6284"/>
                  </a:cubicBezTo>
                  <a:cubicBezTo>
                    <a:pt x="5535" y="6284"/>
                    <a:pt x="5783" y="6248"/>
                    <a:pt x="5871" y="6071"/>
                  </a:cubicBezTo>
                  <a:cubicBezTo>
                    <a:pt x="6038" y="5738"/>
                    <a:pt x="5138" y="4136"/>
                    <a:pt x="5071" y="3769"/>
                  </a:cubicBezTo>
                  <a:cubicBezTo>
                    <a:pt x="5004" y="3403"/>
                    <a:pt x="5304" y="100"/>
                    <a:pt x="5304" y="100"/>
                  </a:cubicBezTo>
                  <a:lnTo>
                    <a:pt x="2669" y="0"/>
                  </a:lnTo>
                  <a:close/>
                </a:path>
              </a:pathLst>
            </a:custGeom>
            <a:solidFill>
              <a:srgbClr val="704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2"/>
            <p:cNvSpPr/>
            <p:nvPr/>
          </p:nvSpPr>
          <p:spPr>
            <a:xfrm>
              <a:off x="2527800" y="4778875"/>
              <a:ext cx="149300" cy="45700"/>
            </a:xfrm>
            <a:custGeom>
              <a:rect b="b" l="l" r="r" t="t"/>
              <a:pathLst>
                <a:path extrusionOk="0" h="1828" w="5972">
                  <a:moveTo>
                    <a:pt x="5371" y="0"/>
                  </a:moveTo>
                  <a:cubicBezTo>
                    <a:pt x="4632" y="370"/>
                    <a:pt x="3820" y="521"/>
                    <a:pt x="3339" y="521"/>
                  </a:cubicBezTo>
                  <a:cubicBezTo>
                    <a:pt x="3168" y="521"/>
                    <a:pt x="3039" y="502"/>
                    <a:pt x="2970" y="467"/>
                  </a:cubicBezTo>
                  <a:cubicBezTo>
                    <a:pt x="2803" y="400"/>
                    <a:pt x="2770" y="267"/>
                    <a:pt x="2770" y="100"/>
                  </a:cubicBezTo>
                  <a:cubicBezTo>
                    <a:pt x="2336" y="534"/>
                    <a:pt x="1535" y="1034"/>
                    <a:pt x="1535" y="1034"/>
                  </a:cubicBezTo>
                  <a:cubicBezTo>
                    <a:pt x="1535" y="1034"/>
                    <a:pt x="1" y="1434"/>
                    <a:pt x="34" y="1701"/>
                  </a:cubicBezTo>
                  <a:cubicBezTo>
                    <a:pt x="58" y="1796"/>
                    <a:pt x="522" y="1828"/>
                    <a:pt x="1140" y="1828"/>
                  </a:cubicBezTo>
                  <a:cubicBezTo>
                    <a:pt x="2264" y="1828"/>
                    <a:pt x="3895" y="1723"/>
                    <a:pt x="4304" y="1701"/>
                  </a:cubicBezTo>
                  <a:cubicBezTo>
                    <a:pt x="4394" y="1697"/>
                    <a:pt x="4484" y="1695"/>
                    <a:pt x="4573" y="1695"/>
                  </a:cubicBezTo>
                  <a:cubicBezTo>
                    <a:pt x="4745" y="1695"/>
                    <a:pt x="4914" y="1701"/>
                    <a:pt x="5070" y="1701"/>
                  </a:cubicBezTo>
                  <a:cubicBezTo>
                    <a:pt x="5438" y="1701"/>
                    <a:pt x="5737" y="1671"/>
                    <a:pt x="5838" y="1468"/>
                  </a:cubicBezTo>
                  <a:cubicBezTo>
                    <a:pt x="5972" y="1268"/>
                    <a:pt x="5638" y="567"/>
                    <a:pt x="53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2"/>
            <p:cNvSpPr/>
            <p:nvPr/>
          </p:nvSpPr>
          <p:spPr>
            <a:xfrm>
              <a:off x="2260950" y="4778875"/>
              <a:ext cx="149300" cy="45700"/>
            </a:xfrm>
            <a:custGeom>
              <a:rect b="b" l="l" r="r" t="t"/>
              <a:pathLst>
                <a:path extrusionOk="0" h="1828" w="5972">
                  <a:moveTo>
                    <a:pt x="5404" y="0"/>
                  </a:moveTo>
                  <a:cubicBezTo>
                    <a:pt x="4641" y="370"/>
                    <a:pt x="3840" y="521"/>
                    <a:pt x="3353" y="521"/>
                  </a:cubicBezTo>
                  <a:cubicBezTo>
                    <a:pt x="3181" y="521"/>
                    <a:pt x="3048" y="502"/>
                    <a:pt x="2969" y="467"/>
                  </a:cubicBezTo>
                  <a:cubicBezTo>
                    <a:pt x="2836" y="400"/>
                    <a:pt x="2803" y="267"/>
                    <a:pt x="2803" y="100"/>
                  </a:cubicBezTo>
                  <a:cubicBezTo>
                    <a:pt x="2369" y="534"/>
                    <a:pt x="1535" y="1034"/>
                    <a:pt x="1535" y="1034"/>
                  </a:cubicBezTo>
                  <a:cubicBezTo>
                    <a:pt x="1535" y="1034"/>
                    <a:pt x="1" y="1434"/>
                    <a:pt x="67" y="1701"/>
                  </a:cubicBezTo>
                  <a:cubicBezTo>
                    <a:pt x="79" y="1796"/>
                    <a:pt x="540" y="1828"/>
                    <a:pt x="1159" y="1828"/>
                  </a:cubicBezTo>
                  <a:cubicBezTo>
                    <a:pt x="2283" y="1828"/>
                    <a:pt x="3928" y="1723"/>
                    <a:pt x="4337" y="1701"/>
                  </a:cubicBezTo>
                  <a:cubicBezTo>
                    <a:pt x="4422" y="1697"/>
                    <a:pt x="4509" y="1695"/>
                    <a:pt x="4596" y="1695"/>
                  </a:cubicBezTo>
                  <a:cubicBezTo>
                    <a:pt x="4763" y="1695"/>
                    <a:pt x="4931" y="1701"/>
                    <a:pt x="5088" y="1701"/>
                  </a:cubicBezTo>
                  <a:cubicBezTo>
                    <a:pt x="5459" y="1701"/>
                    <a:pt x="5770" y="1671"/>
                    <a:pt x="5871" y="1468"/>
                  </a:cubicBezTo>
                  <a:cubicBezTo>
                    <a:pt x="5972" y="1268"/>
                    <a:pt x="5671" y="567"/>
                    <a:pt x="5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2"/>
            <p:cNvSpPr/>
            <p:nvPr/>
          </p:nvSpPr>
          <p:spPr>
            <a:xfrm>
              <a:off x="2278475" y="3603025"/>
              <a:ext cx="420325" cy="1097200"/>
            </a:xfrm>
            <a:custGeom>
              <a:rect b="b" l="l" r="r" t="t"/>
              <a:pathLst>
                <a:path extrusionOk="0" h="43888" w="16813">
                  <a:moveTo>
                    <a:pt x="12909" y="0"/>
                  </a:moveTo>
                  <a:lnTo>
                    <a:pt x="3903" y="134"/>
                  </a:lnTo>
                  <a:cubicBezTo>
                    <a:pt x="3903" y="134"/>
                    <a:pt x="2802" y="1001"/>
                    <a:pt x="2869" y="2402"/>
                  </a:cubicBezTo>
                  <a:cubicBezTo>
                    <a:pt x="2869" y="2402"/>
                    <a:pt x="434" y="14010"/>
                    <a:pt x="200" y="21683"/>
                  </a:cubicBezTo>
                  <a:cubicBezTo>
                    <a:pt x="0" y="29321"/>
                    <a:pt x="1768" y="43331"/>
                    <a:pt x="1768" y="43331"/>
                  </a:cubicBezTo>
                  <a:cubicBezTo>
                    <a:pt x="1768" y="43331"/>
                    <a:pt x="2550" y="43584"/>
                    <a:pt x="3609" y="43584"/>
                  </a:cubicBezTo>
                  <a:cubicBezTo>
                    <a:pt x="3768" y="43584"/>
                    <a:pt x="3933" y="43578"/>
                    <a:pt x="4103" y="43565"/>
                  </a:cubicBezTo>
                  <a:cubicBezTo>
                    <a:pt x="4156" y="43562"/>
                    <a:pt x="4209" y="43561"/>
                    <a:pt x="4261" y="43561"/>
                  </a:cubicBezTo>
                  <a:cubicBezTo>
                    <a:pt x="5097" y="43561"/>
                    <a:pt x="5840" y="43887"/>
                    <a:pt x="6372" y="43887"/>
                  </a:cubicBezTo>
                  <a:cubicBezTo>
                    <a:pt x="6624" y="43887"/>
                    <a:pt x="6828" y="43814"/>
                    <a:pt x="6972" y="43598"/>
                  </a:cubicBezTo>
                  <a:cubicBezTo>
                    <a:pt x="7472" y="42864"/>
                    <a:pt x="7706" y="31990"/>
                    <a:pt x="7606" y="30322"/>
                  </a:cubicBezTo>
                  <a:cubicBezTo>
                    <a:pt x="7539" y="28654"/>
                    <a:pt x="7639" y="25886"/>
                    <a:pt x="7639" y="25886"/>
                  </a:cubicBezTo>
                  <a:cubicBezTo>
                    <a:pt x="7639" y="25886"/>
                    <a:pt x="9307" y="35259"/>
                    <a:pt x="11708" y="42898"/>
                  </a:cubicBezTo>
                  <a:cubicBezTo>
                    <a:pt x="11708" y="42898"/>
                    <a:pt x="12577" y="43172"/>
                    <a:pt x="13670" y="43172"/>
                  </a:cubicBezTo>
                  <a:cubicBezTo>
                    <a:pt x="13898" y="43172"/>
                    <a:pt x="14135" y="43160"/>
                    <a:pt x="14377" y="43131"/>
                  </a:cubicBezTo>
                  <a:cubicBezTo>
                    <a:pt x="14624" y="43108"/>
                    <a:pt x="14830" y="43099"/>
                    <a:pt x="15005" y="43099"/>
                  </a:cubicBezTo>
                  <a:cubicBezTo>
                    <a:pt x="15583" y="43099"/>
                    <a:pt x="15821" y="43197"/>
                    <a:pt x="16046" y="43197"/>
                  </a:cubicBezTo>
                  <a:cubicBezTo>
                    <a:pt x="16140" y="43197"/>
                    <a:pt x="16232" y="43180"/>
                    <a:pt x="16345" y="43131"/>
                  </a:cubicBezTo>
                  <a:cubicBezTo>
                    <a:pt x="16812" y="42964"/>
                    <a:pt x="16312" y="40730"/>
                    <a:pt x="16345" y="38128"/>
                  </a:cubicBezTo>
                  <a:cubicBezTo>
                    <a:pt x="16378" y="35559"/>
                    <a:pt x="15078" y="25352"/>
                    <a:pt x="14544" y="23684"/>
                  </a:cubicBezTo>
                  <a:cubicBezTo>
                    <a:pt x="13977" y="22016"/>
                    <a:pt x="14244" y="14678"/>
                    <a:pt x="14177" y="13176"/>
                  </a:cubicBezTo>
                  <a:cubicBezTo>
                    <a:pt x="14077" y="11642"/>
                    <a:pt x="14944" y="2836"/>
                    <a:pt x="12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2"/>
            <p:cNvSpPr/>
            <p:nvPr/>
          </p:nvSpPr>
          <p:spPr>
            <a:xfrm>
              <a:off x="2526150" y="3660575"/>
              <a:ext cx="39200" cy="182650"/>
            </a:xfrm>
            <a:custGeom>
              <a:rect b="b" l="l" r="r" t="t"/>
              <a:pathLst>
                <a:path extrusionOk="0" fill="none" h="7306" w="1568">
                  <a:moveTo>
                    <a:pt x="400" y="0"/>
                  </a:moveTo>
                  <a:cubicBezTo>
                    <a:pt x="400" y="0"/>
                    <a:pt x="1568" y="3036"/>
                    <a:pt x="0" y="7305"/>
                  </a:cubicBezTo>
                </a:path>
              </a:pathLst>
            </a:custGeom>
            <a:noFill/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2"/>
            <p:cNvSpPr/>
            <p:nvPr/>
          </p:nvSpPr>
          <p:spPr>
            <a:xfrm>
              <a:off x="2468600" y="42543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453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2557825" y="4623750"/>
              <a:ext cx="132625" cy="19200"/>
            </a:xfrm>
            <a:custGeom>
              <a:rect b="b" l="l" r="r" t="t"/>
              <a:pathLst>
                <a:path extrusionOk="0" fill="none" h="768" w="5305">
                  <a:moveTo>
                    <a:pt x="1" y="1"/>
                  </a:moveTo>
                  <a:cubicBezTo>
                    <a:pt x="1" y="1"/>
                    <a:pt x="1001" y="334"/>
                    <a:pt x="2236" y="301"/>
                  </a:cubicBezTo>
                  <a:cubicBezTo>
                    <a:pt x="3437" y="301"/>
                    <a:pt x="4838" y="768"/>
                    <a:pt x="5305" y="434"/>
                  </a:cubicBezTo>
                </a:path>
              </a:pathLst>
            </a:custGeom>
            <a:noFill/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2317650" y="4642925"/>
              <a:ext cx="141800" cy="15875"/>
            </a:xfrm>
            <a:custGeom>
              <a:rect b="b" l="l" r="r" t="t"/>
              <a:pathLst>
                <a:path extrusionOk="0" fill="none" h="635" w="5672">
                  <a:moveTo>
                    <a:pt x="1" y="1"/>
                  </a:moveTo>
                  <a:cubicBezTo>
                    <a:pt x="1" y="1"/>
                    <a:pt x="1402" y="501"/>
                    <a:pt x="2503" y="301"/>
                  </a:cubicBezTo>
                  <a:cubicBezTo>
                    <a:pt x="3603" y="101"/>
                    <a:pt x="5071" y="635"/>
                    <a:pt x="5672" y="501"/>
                  </a:cubicBezTo>
                </a:path>
              </a:pathLst>
            </a:custGeom>
            <a:noFill/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2574500" y="3281125"/>
              <a:ext cx="137625" cy="298525"/>
            </a:xfrm>
            <a:custGeom>
              <a:rect b="b" l="l" r="r" t="t"/>
              <a:pathLst>
                <a:path extrusionOk="0" h="11941" w="5505">
                  <a:moveTo>
                    <a:pt x="2369" y="0"/>
                  </a:moveTo>
                  <a:lnTo>
                    <a:pt x="1" y="10842"/>
                  </a:lnTo>
                  <a:cubicBezTo>
                    <a:pt x="1" y="10842"/>
                    <a:pt x="1713" y="11941"/>
                    <a:pt x="3123" y="11941"/>
                  </a:cubicBezTo>
                  <a:cubicBezTo>
                    <a:pt x="3632" y="11941"/>
                    <a:pt x="4101" y="11798"/>
                    <a:pt x="4437" y="11409"/>
                  </a:cubicBezTo>
                  <a:cubicBezTo>
                    <a:pt x="5505" y="10174"/>
                    <a:pt x="4571" y="7206"/>
                    <a:pt x="4271" y="5604"/>
                  </a:cubicBezTo>
                  <a:cubicBezTo>
                    <a:pt x="4004" y="3970"/>
                    <a:pt x="3770" y="534"/>
                    <a:pt x="2369" y="0"/>
                  </a:cubicBezTo>
                  <a:close/>
                </a:path>
              </a:pathLst>
            </a:custGeom>
            <a:solidFill>
              <a:srgbClr val="704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2"/>
            <p:cNvSpPr/>
            <p:nvPr/>
          </p:nvSpPr>
          <p:spPr>
            <a:xfrm>
              <a:off x="2425225" y="3074475"/>
              <a:ext cx="123450" cy="192500"/>
            </a:xfrm>
            <a:custGeom>
              <a:rect b="b" l="l" r="r" t="t"/>
              <a:pathLst>
                <a:path extrusionOk="0" h="7700" w="4938">
                  <a:moveTo>
                    <a:pt x="2958" y="1"/>
                  </a:moveTo>
                  <a:cubicBezTo>
                    <a:pt x="1949" y="1"/>
                    <a:pt x="535" y="594"/>
                    <a:pt x="535" y="594"/>
                  </a:cubicBezTo>
                  <a:cubicBezTo>
                    <a:pt x="535" y="594"/>
                    <a:pt x="568" y="2129"/>
                    <a:pt x="1" y="2262"/>
                  </a:cubicBezTo>
                  <a:cubicBezTo>
                    <a:pt x="1" y="2262"/>
                    <a:pt x="268" y="4264"/>
                    <a:pt x="468" y="4364"/>
                  </a:cubicBezTo>
                  <a:cubicBezTo>
                    <a:pt x="701" y="4430"/>
                    <a:pt x="1335" y="4464"/>
                    <a:pt x="1335" y="4464"/>
                  </a:cubicBezTo>
                  <a:lnTo>
                    <a:pt x="2036" y="7699"/>
                  </a:lnTo>
                  <a:lnTo>
                    <a:pt x="4938" y="7633"/>
                  </a:lnTo>
                  <a:cubicBezTo>
                    <a:pt x="4938" y="7633"/>
                    <a:pt x="3370" y="4530"/>
                    <a:pt x="3670" y="3863"/>
                  </a:cubicBezTo>
                  <a:cubicBezTo>
                    <a:pt x="3970" y="3163"/>
                    <a:pt x="4471" y="1195"/>
                    <a:pt x="3837" y="327"/>
                  </a:cubicBezTo>
                  <a:cubicBezTo>
                    <a:pt x="3671" y="88"/>
                    <a:pt x="3344" y="1"/>
                    <a:pt x="2958" y="1"/>
                  </a:cubicBezTo>
                  <a:close/>
                </a:path>
              </a:pathLst>
            </a:custGeom>
            <a:solidFill>
              <a:srgbClr val="704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2357700" y="3260025"/>
              <a:ext cx="311075" cy="360050"/>
            </a:xfrm>
            <a:custGeom>
              <a:rect b="b" l="l" r="r" t="t"/>
              <a:pathLst>
                <a:path extrusionOk="0" h="14402" w="12443">
                  <a:moveTo>
                    <a:pt x="6913" y="0"/>
                  </a:moveTo>
                  <a:cubicBezTo>
                    <a:pt x="6578" y="0"/>
                    <a:pt x="6249" y="5"/>
                    <a:pt x="5938" y="11"/>
                  </a:cubicBezTo>
                  <a:cubicBezTo>
                    <a:pt x="4003" y="11"/>
                    <a:pt x="2835" y="511"/>
                    <a:pt x="2835" y="511"/>
                  </a:cubicBezTo>
                  <a:cubicBezTo>
                    <a:pt x="1034" y="1078"/>
                    <a:pt x="600" y="11852"/>
                    <a:pt x="600" y="11852"/>
                  </a:cubicBezTo>
                  <a:lnTo>
                    <a:pt x="100" y="13754"/>
                  </a:lnTo>
                  <a:cubicBezTo>
                    <a:pt x="0" y="14054"/>
                    <a:pt x="234" y="14354"/>
                    <a:pt x="534" y="14354"/>
                  </a:cubicBezTo>
                  <a:cubicBezTo>
                    <a:pt x="1295" y="14387"/>
                    <a:pt x="2078" y="14401"/>
                    <a:pt x="2854" y="14401"/>
                  </a:cubicBezTo>
                  <a:cubicBezTo>
                    <a:pt x="6734" y="14401"/>
                    <a:pt x="10441" y="14054"/>
                    <a:pt x="10441" y="14054"/>
                  </a:cubicBezTo>
                  <a:lnTo>
                    <a:pt x="9874" y="12753"/>
                  </a:lnTo>
                  <a:cubicBezTo>
                    <a:pt x="9874" y="12753"/>
                    <a:pt x="11208" y="7883"/>
                    <a:pt x="11808" y="6015"/>
                  </a:cubicBezTo>
                  <a:cubicBezTo>
                    <a:pt x="12442" y="4180"/>
                    <a:pt x="11708" y="1678"/>
                    <a:pt x="11041" y="844"/>
                  </a:cubicBezTo>
                  <a:cubicBezTo>
                    <a:pt x="10483" y="119"/>
                    <a:pt x="8620" y="0"/>
                    <a:pt x="69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2421075" y="3038450"/>
              <a:ext cx="205175" cy="254200"/>
            </a:xfrm>
            <a:custGeom>
              <a:rect b="b" l="l" r="r" t="t"/>
              <a:pathLst>
                <a:path extrusionOk="0" h="10168" w="8207">
                  <a:moveTo>
                    <a:pt x="1666" y="1"/>
                  </a:moveTo>
                  <a:cubicBezTo>
                    <a:pt x="839" y="1"/>
                    <a:pt x="122" y="259"/>
                    <a:pt x="67" y="1135"/>
                  </a:cubicBezTo>
                  <a:cubicBezTo>
                    <a:pt x="0" y="2102"/>
                    <a:pt x="1601" y="2836"/>
                    <a:pt x="1601" y="2836"/>
                  </a:cubicBezTo>
                  <a:cubicBezTo>
                    <a:pt x="1601" y="2836"/>
                    <a:pt x="1668" y="4003"/>
                    <a:pt x="2102" y="4671"/>
                  </a:cubicBezTo>
                  <a:cubicBezTo>
                    <a:pt x="2502" y="5338"/>
                    <a:pt x="2135" y="9541"/>
                    <a:pt x="3136" y="9974"/>
                  </a:cubicBezTo>
                  <a:cubicBezTo>
                    <a:pt x="3469" y="10119"/>
                    <a:pt x="3903" y="10167"/>
                    <a:pt x="4372" y="10167"/>
                  </a:cubicBezTo>
                  <a:cubicBezTo>
                    <a:pt x="5311" y="10167"/>
                    <a:pt x="6394" y="9974"/>
                    <a:pt x="7105" y="9974"/>
                  </a:cubicBezTo>
                  <a:cubicBezTo>
                    <a:pt x="8206" y="9974"/>
                    <a:pt x="7939" y="8740"/>
                    <a:pt x="7906" y="8206"/>
                  </a:cubicBezTo>
                  <a:cubicBezTo>
                    <a:pt x="7839" y="7673"/>
                    <a:pt x="6405" y="3903"/>
                    <a:pt x="6205" y="2903"/>
                  </a:cubicBezTo>
                  <a:cubicBezTo>
                    <a:pt x="6004" y="1969"/>
                    <a:pt x="5437" y="601"/>
                    <a:pt x="4270" y="534"/>
                  </a:cubicBezTo>
                  <a:cubicBezTo>
                    <a:pt x="4270" y="534"/>
                    <a:pt x="285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2128350" y="3272525"/>
              <a:ext cx="344450" cy="353900"/>
            </a:xfrm>
            <a:custGeom>
              <a:rect b="b" l="l" r="r" t="t"/>
              <a:pathLst>
                <a:path extrusionOk="0" h="14156" w="13778">
                  <a:moveTo>
                    <a:pt x="12015" y="1"/>
                  </a:moveTo>
                  <a:cubicBezTo>
                    <a:pt x="10740" y="1"/>
                    <a:pt x="9913" y="1889"/>
                    <a:pt x="9241" y="3747"/>
                  </a:cubicBezTo>
                  <a:cubicBezTo>
                    <a:pt x="8540" y="5682"/>
                    <a:pt x="6272" y="10452"/>
                    <a:pt x="6272" y="10452"/>
                  </a:cubicBezTo>
                  <a:lnTo>
                    <a:pt x="1835" y="7950"/>
                  </a:lnTo>
                  <a:lnTo>
                    <a:pt x="1" y="7950"/>
                  </a:lnTo>
                  <a:cubicBezTo>
                    <a:pt x="1" y="7950"/>
                    <a:pt x="4433" y="14156"/>
                    <a:pt x="6946" y="14156"/>
                  </a:cubicBezTo>
                  <a:cubicBezTo>
                    <a:pt x="6966" y="14156"/>
                    <a:pt x="6986" y="14155"/>
                    <a:pt x="7006" y="14154"/>
                  </a:cubicBezTo>
                  <a:cubicBezTo>
                    <a:pt x="9541" y="14054"/>
                    <a:pt x="12243" y="7149"/>
                    <a:pt x="12910" y="5215"/>
                  </a:cubicBezTo>
                  <a:cubicBezTo>
                    <a:pt x="13577" y="3313"/>
                    <a:pt x="13777" y="211"/>
                    <a:pt x="12176" y="11"/>
                  </a:cubicBezTo>
                  <a:cubicBezTo>
                    <a:pt x="12122" y="4"/>
                    <a:pt x="12068" y="1"/>
                    <a:pt x="12015" y="1"/>
                  </a:cubicBezTo>
                  <a:close/>
                </a:path>
              </a:pathLst>
            </a:custGeom>
            <a:solidFill>
              <a:srgbClr val="704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2269300" y="3537975"/>
              <a:ext cx="10850" cy="28375"/>
            </a:xfrm>
            <a:custGeom>
              <a:rect b="b" l="l" r="r" t="t"/>
              <a:pathLst>
                <a:path extrusionOk="0" fill="none" h="1135" w="434">
                  <a:moveTo>
                    <a:pt x="434" y="0"/>
                  </a:moveTo>
                  <a:cubicBezTo>
                    <a:pt x="434" y="0"/>
                    <a:pt x="0" y="467"/>
                    <a:pt x="100" y="1135"/>
                  </a:cubicBezTo>
                </a:path>
              </a:pathLst>
            </a:custGeom>
            <a:noFill/>
            <a:ln cap="flat" cmpd="sng" w="5000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8" name="Google Shape;1078;p32"/>
          <p:cNvSpPr/>
          <p:nvPr/>
        </p:nvSpPr>
        <p:spPr>
          <a:xfrm>
            <a:off x="4667013" y="4845782"/>
            <a:ext cx="84874" cy="20193"/>
          </a:xfrm>
          <a:custGeom>
            <a:rect b="b" l="l" r="r" t="t"/>
            <a:pathLst>
              <a:path extrusionOk="0" fill="none" h="635" w="2669">
                <a:moveTo>
                  <a:pt x="0" y="634"/>
                </a:moveTo>
                <a:cubicBezTo>
                  <a:pt x="0" y="634"/>
                  <a:pt x="567" y="200"/>
                  <a:pt x="1234" y="334"/>
                </a:cubicBezTo>
                <a:cubicBezTo>
                  <a:pt x="1868" y="501"/>
                  <a:pt x="2168" y="0"/>
                  <a:pt x="2435" y="67"/>
                </a:cubicBezTo>
                <a:cubicBezTo>
                  <a:pt x="2669" y="100"/>
                  <a:pt x="2268" y="501"/>
                  <a:pt x="2268" y="501"/>
                </a:cubicBezTo>
              </a:path>
            </a:pathLst>
          </a:custGeom>
          <a:noFill/>
          <a:ln cap="rnd" cmpd="sng" w="50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9" name="Google Shape;1079;p32"/>
          <p:cNvGrpSpPr/>
          <p:nvPr/>
        </p:nvGrpSpPr>
        <p:grpSpPr>
          <a:xfrm>
            <a:off x="4199966" y="2662309"/>
            <a:ext cx="1242079" cy="2022393"/>
            <a:chOff x="3956325" y="908350"/>
            <a:chExt cx="1042450" cy="1697350"/>
          </a:xfrm>
        </p:grpSpPr>
        <p:sp>
          <p:nvSpPr>
            <p:cNvPr id="1080" name="Google Shape;1080;p32"/>
            <p:cNvSpPr/>
            <p:nvPr/>
          </p:nvSpPr>
          <p:spPr>
            <a:xfrm>
              <a:off x="4715200" y="2429675"/>
              <a:ext cx="155975" cy="176025"/>
            </a:xfrm>
            <a:custGeom>
              <a:rect b="b" l="l" r="r" t="t"/>
              <a:pathLst>
                <a:path extrusionOk="0" h="7041" w="6239">
                  <a:moveTo>
                    <a:pt x="101" y="1"/>
                  </a:moveTo>
                  <a:lnTo>
                    <a:pt x="434" y="2269"/>
                  </a:lnTo>
                  <a:cubicBezTo>
                    <a:pt x="434" y="2269"/>
                    <a:pt x="201" y="3837"/>
                    <a:pt x="101" y="4404"/>
                  </a:cubicBezTo>
                  <a:cubicBezTo>
                    <a:pt x="1" y="4971"/>
                    <a:pt x="634" y="6872"/>
                    <a:pt x="634" y="6872"/>
                  </a:cubicBezTo>
                  <a:lnTo>
                    <a:pt x="1135" y="6872"/>
                  </a:lnTo>
                  <a:lnTo>
                    <a:pt x="1035" y="5038"/>
                  </a:lnTo>
                  <a:lnTo>
                    <a:pt x="1035" y="5038"/>
                  </a:lnTo>
                  <a:cubicBezTo>
                    <a:pt x="1035" y="5038"/>
                    <a:pt x="1902" y="5772"/>
                    <a:pt x="2669" y="6272"/>
                  </a:cubicBezTo>
                  <a:cubicBezTo>
                    <a:pt x="3256" y="6699"/>
                    <a:pt x="5060" y="7040"/>
                    <a:pt x="5810" y="7040"/>
                  </a:cubicBezTo>
                  <a:cubicBezTo>
                    <a:pt x="5997" y="7040"/>
                    <a:pt x="6118" y="7019"/>
                    <a:pt x="6138" y="6972"/>
                  </a:cubicBezTo>
                  <a:cubicBezTo>
                    <a:pt x="6238" y="6739"/>
                    <a:pt x="3970" y="4871"/>
                    <a:pt x="3970" y="4871"/>
                  </a:cubicBezTo>
                  <a:lnTo>
                    <a:pt x="3036" y="3070"/>
                  </a:lnTo>
                  <a:lnTo>
                    <a:pt x="2236" y="1"/>
                  </a:lnTo>
                  <a:close/>
                </a:path>
              </a:pathLst>
            </a:custGeom>
            <a:solidFill>
              <a:srgbClr val="E39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4715200" y="2506400"/>
              <a:ext cx="155975" cy="99300"/>
            </a:xfrm>
            <a:custGeom>
              <a:rect b="b" l="l" r="r" t="t"/>
              <a:pathLst>
                <a:path extrusionOk="0" h="3972" w="6239">
                  <a:moveTo>
                    <a:pt x="3036" y="1"/>
                  </a:moveTo>
                  <a:lnTo>
                    <a:pt x="2136" y="1068"/>
                  </a:lnTo>
                  <a:lnTo>
                    <a:pt x="301" y="34"/>
                  </a:lnTo>
                  <a:cubicBezTo>
                    <a:pt x="234" y="501"/>
                    <a:pt x="167" y="1068"/>
                    <a:pt x="101" y="1335"/>
                  </a:cubicBezTo>
                  <a:cubicBezTo>
                    <a:pt x="1" y="1902"/>
                    <a:pt x="634" y="3803"/>
                    <a:pt x="634" y="3803"/>
                  </a:cubicBezTo>
                  <a:lnTo>
                    <a:pt x="1135" y="3803"/>
                  </a:lnTo>
                  <a:lnTo>
                    <a:pt x="1035" y="1969"/>
                  </a:lnTo>
                  <a:lnTo>
                    <a:pt x="1035" y="1969"/>
                  </a:lnTo>
                  <a:cubicBezTo>
                    <a:pt x="1035" y="1969"/>
                    <a:pt x="1902" y="2703"/>
                    <a:pt x="2669" y="3203"/>
                  </a:cubicBezTo>
                  <a:cubicBezTo>
                    <a:pt x="3256" y="3630"/>
                    <a:pt x="5039" y="3971"/>
                    <a:pt x="5797" y="3971"/>
                  </a:cubicBezTo>
                  <a:cubicBezTo>
                    <a:pt x="5986" y="3971"/>
                    <a:pt x="6112" y="3950"/>
                    <a:pt x="6138" y="3903"/>
                  </a:cubicBezTo>
                  <a:cubicBezTo>
                    <a:pt x="6238" y="3670"/>
                    <a:pt x="3970" y="1802"/>
                    <a:pt x="3970" y="1802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4299900" y="2429675"/>
              <a:ext cx="155975" cy="176025"/>
            </a:xfrm>
            <a:custGeom>
              <a:rect b="b" l="l" r="r" t="t"/>
              <a:pathLst>
                <a:path extrusionOk="0" h="7041" w="6239">
                  <a:moveTo>
                    <a:pt x="668" y="1"/>
                  </a:moveTo>
                  <a:lnTo>
                    <a:pt x="434" y="2269"/>
                  </a:lnTo>
                  <a:cubicBezTo>
                    <a:pt x="434" y="2269"/>
                    <a:pt x="201" y="3837"/>
                    <a:pt x="101" y="4404"/>
                  </a:cubicBezTo>
                  <a:cubicBezTo>
                    <a:pt x="1" y="4971"/>
                    <a:pt x="635" y="6872"/>
                    <a:pt x="635" y="6872"/>
                  </a:cubicBezTo>
                  <a:lnTo>
                    <a:pt x="1135" y="6872"/>
                  </a:lnTo>
                  <a:lnTo>
                    <a:pt x="1035" y="5038"/>
                  </a:lnTo>
                  <a:lnTo>
                    <a:pt x="1035" y="5038"/>
                  </a:lnTo>
                  <a:cubicBezTo>
                    <a:pt x="1035" y="5038"/>
                    <a:pt x="1902" y="5772"/>
                    <a:pt x="2669" y="6272"/>
                  </a:cubicBezTo>
                  <a:cubicBezTo>
                    <a:pt x="3256" y="6699"/>
                    <a:pt x="5039" y="7040"/>
                    <a:pt x="5797" y="7040"/>
                  </a:cubicBezTo>
                  <a:cubicBezTo>
                    <a:pt x="5986" y="7040"/>
                    <a:pt x="6112" y="7019"/>
                    <a:pt x="6139" y="6972"/>
                  </a:cubicBezTo>
                  <a:cubicBezTo>
                    <a:pt x="6239" y="6739"/>
                    <a:pt x="3970" y="4871"/>
                    <a:pt x="3970" y="4871"/>
                  </a:cubicBezTo>
                  <a:lnTo>
                    <a:pt x="3036" y="3070"/>
                  </a:lnTo>
                  <a:lnTo>
                    <a:pt x="2803" y="1"/>
                  </a:lnTo>
                  <a:close/>
                </a:path>
              </a:pathLst>
            </a:custGeom>
            <a:solidFill>
              <a:srgbClr val="E394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4299900" y="2506400"/>
              <a:ext cx="155975" cy="99300"/>
            </a:xfrm>
            <a:custGeom>
              <a:rect b="b" l="l" r="r" t="t"/>
              <a:pathLst>
                <a:path extrusionOk="0" h="3972" w="6239">
                  <a:moveTo>
                    <a:pt x="3036" y="1"/>
                  </a:moveTo>
                  <a:lnTo>
                    <a:pt x="2102" y="1068"/>
                  </a:lnTo>
                  <a:lnTo>
                    <a:pt x="301" y="34"/>
                  </a:lnTo>
                  <a:cubicBezTo>
                    <a:pt x="234" y="501"/>
                    <a:pt x="168" y="1068"/>
                    <a:pt x="101" y="1335"/>
                  </a:cubicBezTo>
                  <a:cubicBezTo>
                    <a:pt x="1" y="1902"/>
                    <a:pt x="635" y="3803"/>
                    <a:pt x="635" y="3803"/>
                  </a:cubicBezTo>
                  <a:lnTo>
                    <a:pt x="1135" y="3803"/>
                  </a:lnTo>
                  <a:lnTo>
                    <a:pt x="1035" y="1969"/>
                  </a:lnTo>
                  <a:lnTo>
                    <a:pt x="1035" y="1969"/>
                  </a:lnTo>
                  <a:cubicBezTo>
                    <a:pt x="1035" y="1969"/>
                    <a:pt x="1902" y="2703"/>
                    <a:pt x="2669" y="3203"/>
                  </a:cubicBezTo>
                  <a:cubicBezTo>
                    <a:pt x="3256" y="3630"/>
                    <a:pt x="5039" y="3971"/>
                    <a:pt x="5797" y="3971"/>
                  </a:cubicBezTo>
                  <a:cubicBezTo>
                    <a:pt x="5986" y="3971"/>
                    <a:pt x="6112" y="3950"/>
                    <a:pt x="6139" y="3903"/>
                  </a:cubicBezTo>
                  <a:cubicBezTo>
                    <a:pt x="6239" y="3670"/>
                    <a:pt x="3970" y="1802"/>
                    <a:pt x="3970" y="1802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4294900" y="1425625"/>
              <a:ext cx="492875" cy="1014100"/>
            </a:xfrm>
            <a:custGeom>
              <a:rect b="b" l="l" r="r" t="t"/>
              <a:pathLst>
                <a:path extrusionOk="0" h="40564" w="19715">
                  <a:moveTo>
                    <a:pt x="1602" y="1"/>
                  </a:moveTo>
                  <a:cubicBezTo>
                    <a:pt x="1602" y="1"/>
                    <a:pt x="534" y="3203"/>
                    <a:pt x="368" y="6806"/>
                  </a:cubicBezTo>
                  <a:cubicBezTo>
                    <a:pt x="201" y="10441"/>
                    <a:pt x="735" y="19581"/>
                    <a:pt x="534" y="22550"/>
                  </a:cubicBezTo>
                  <a:cubicBezTo>
                    <a:pt x="334" y="25519"/>
                    <a:pt x="1" y="40563"/>
                    <a:pt x="1" y="40563"/>
                  </a:cubicBezTo>
                  <a:lnTo>
                    <a:pt x="4237" y="40563"/>
                  </a:lnTo>
                  <a:cubicBezTo>
                    <a:pt x="4237" y="40563"/>
                    <a:pt x="6740" y="15249"/>
                    <a:pt x="7119" y="15249"/>
                  </a:cubicBezTo>
                  <a:cubicBezTo>
                    <a:pt x="7127" y="15249"/>
                    <a:pt x="7133" y="15258"/>
                    <a:pt x="7139" y="15278"/>
                  </a:cubicBezTo>
                  <a:cubicBezTo>
                    <a:pt x="7473" y="16346"/>
                    <a:pt x="11209" y="23818"/>
                    <a:pt x="11642" y="25085"/>
                  </a:cubicBezTo>
                  <a:cubicBezTo>
                    <a:pt x="12076" y="26353"/>
                    <a:pt x="13043" y="31223"/>
                    <a:pt x="13510" y="33258"/>
                  </a:cubicBezTo>
                  <a:cubicBezTo>
                    <a:pt x="13977" y="35259"/>
                    <a:pt x="16246" y="40563"/>
                    <a:pt x="16246" y="40563"/>
                  </a:cubicBezTo>
                  <a:lnTo>
                    <a:pt x="19715" y="40563"/>
                  </a:lnTo>
                  <a:cubicBezTo>
                    <a:pt x="19715" y="40563"/>
                    <a:pt x="17580" y="27520"/>
                    <a:pt x="16512" y="24251"/>
                  </a:cubicBezTo>
                  <a:cubicBezTo>
                    <a:pt x="15445" y="21016"/>
                    <a:pt x="11642" y="4471"/>
                    <a:pt x="11642" y="4471"/>
                  </a:cubicBezTo>
                  <a:lnTo>
                    <a:pt x="11642" y="301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4473375" y="1442300"/>
              <a:ext cx="45875" cy="365300"/>
            </a:xfrm>
            <a:custGeom>
              <a:rect b="b" l="l" r="r" t="t"/>
              <a:pathLst>
                <a:path extrusionOk="0" fill="none" h="14612" w="1835">
                  <a:moveTo>
                    <a:pt x="1835" y="1"/>
                  </a:moveTo>
                  <a:cubicBezTo>
                    <a:pt x="1835" y="1"/>
                    <a:pt x="1401" y="3203"/>
                    <a:pt x="1401" y="4004"/>
                  </a:cubicBezTo>
                  <a:cubicBezTo>
                    <a:pt x="1434" y="4838"/>
                    <a:pt x="1401" y="6038"/>
                    <a:pt x="1401" y="6038"/>
                  </a:cubicBezTo>
                  <a:cubicBezTo>
                    <a:pt x="1301" y="8007"/>
                    <a:pt x="0" y="14611"/>
                    <a:pt x="0" y="14611"/>
                  </a:cubicBezTo>
                </a:path>
              </a:pathLst>
            </a:custGeom>
            <a:solidFill>
              <a:schemeClr val="dk1"/>
            </a:solidFill>
            <a:ln cap="flat" cmpd="sng" w="667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4700200" y="2404675"/>
              <a:ext cx="81750" cy="25"/>
            </a:xfrm>
            <a:custGeom>
              <a:rect b="b" l="l" r="r" t="t"/>
              <a:pathLst>
                <a:path extrusionOk="0" fill="none" h="1" w="3270">
                  <a:moveTo>
                    <a:pt x="0" y="0"/>
                  </a:moveTo>
                  <a:lnTo>
                    <a:pt x="3269" y="0"/>
                  </a:lnTo>
                </a:path>
              </a:pathLst>
            </a:custGeom>
            <a:noFill/>
            <a:ln cap="flat" cmpd="sng" w="667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4324100" y="2404675"/>
              <a:ext cx="81750" cy="25"/>
            </a:xfrm>
            <a:custGeom>
              <a:rect b="b" l="l" r="r" t="t"/>
              <a:pathLst>
                <a:path extrusionOk="0" fill="none" h="1" w="3270">
                  <a:moveTo>
                    <a:pt x="0" y="0"/>
                  </a:moveTo>
                  <a:lnTo>
                    <a:pt x="3269" y="0"/>
                  </a:lnTo>
                </a:path>
              </a:pathLst>
            </a:custGeom>
            <a:noFill/>
            <a:ln cap="flat" cmpd="sng" w="667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4419150" y="1537375"/>
              <a:ext cx="137625" cy="16700"/>
            </a:xfrm>
            <a:custGeom>
              <a:rect b="b" l="l" r="r" t="t"/>
              <a:pathLst>
                <a:path extrusionOk="0" fill="none" h="668" w="5505">
                  <a:moveTo>
                    <a:pt x="5505" y="1"/>
                  </a:moveTo>
                  <a:cubicBezTo>
                    <a:pt x="5505" y="1"/>
                    <a:pt x="201" y="668"/>
                    <a:pt x="1" y="201"/>
                  </a:cubicBez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4426675" y="1559050"/>
              <a:ext cx="130100" cy="32550"/>
            </a:xfrm>
            <a:custGeom>
              <a:rect b="b" l="l" r="r" t="t"/>
              <a:pathLst>
                <a:path extrusionOk="0" fill="none" h="1302" w="5204">
                  <a:moveTo>
                    <a:pt x="5204" y="1"/>
                  </a:moveTo>
                  <a:lnTo>
                    <a:pt x="0" y="1302"/>
                  </a:ln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3956325" y="1873125"/>
              <a:ext cx="386150" cy="318350"/>
            </a:xfrm>
            <a:custGeom>
              <a:rect b="b" l="l" r="r" t="t"/>
              <a:pathLst>
                <a:path extrusionOk="0" h="12734" w="15446">
                  <a:moveTo>
                    <a:pt x="3273" y="1"/>
                  </a:moveTo>
                  <a:cubicBezTo>
                    <a:pt x="2979" y="1"/>
                    <a:pt x="2690" y="190"/>
                    <a:pt x="2603" y="480"/>
                  </a:cubicBezTo>
                  <a:lnTo>
                    <a:pt x="134" y="9087"/>
                  </a:lnTo>
                  <a:cubicBezTo>
                    <a:pt x="1" y="9454"/>
                    <a:pt x="234" y="9854"/>
                    <a:pt x="634" y="9921"/>
                  </a:cubicBezTo>
                  <a:lnTo>
                    <a:pt x="13177" y="12723"/>
                  </a:lnTo>
                  <a:cubicBezTo>
                    <a:pt x="13219" y="12730"/>
                    <a:pt x="13261" y="12734"/>
                    <a:pt x="13303" y="12734"/>
                  </a:cubicBezTo>
                  <a:cubicBezTo>
                    <a:pt x="13630" y="12734"/>
                    <a:pt x="13948" y="12510"/>
                    <a:pt x="13977" y="12156"/>
                  </a:cubicBezTo>
                  <a:lnTo>
                    <a:pt x="15378" y="3316"/>
                  </a:lnTo>
                  <a:cubicBezTo>
                    <a:pt x="15445" y="2982"/>
                    <a:pt x="15212" y="2649"/>
                    <a:pt x="14845" y="2549"/>
                  </a:cubicBezTo>
                  <a:lnTo>
                    <a:pt x="3403" y="13"/>
                  </a:lnTo>
                  <a:cubicBezTo>
                    <a:pt x="3360" y="5"/>
                    <a:pt x="3316" y="1"/>
                    <a:pt x="3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4030550" y="1886800"/>
              <a:ext cx="292725" cy="177650"/>
            </a:xfrm>
            <a:custGeom>
              <a:rect b="b" l="l" r="r" t="t"/>
              <a:pathLst>
                <a:path extrusionOk="0" fill="none" h="7106" w="11709">
                  <a:moveTo>
                    <a:pt x="11709" y="2602"/>
                  </a:moveTo>
                  <a:lnTo>
                    <a:pt x="5671" y="6738"/>
                  </a:lnTo>
                  <a:cubicBezTo>
                    <a:pt x="5137" y="7105"/>
                    <a:pt x="4404" y="6939"/>
                    <a:pt x="4037" y="6405"/>
                  </a:cubicBezTo>
                  <a:lnTo>
                    <a:pt x="0" y="0"/>
                  </a:lnTo>
                </a:path>
              </a:pathLst>
            </a:custGeom>
            <a:noFill/>
            <a:ln cap="flat" cmpd="sng" w="667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4109775" y="1844250"/>
              <a:ext cx="154300" cy="83425"/>
            </a:xfrm>
            <a:custGeom>
              <a:rect b="b" l="l" r="r" t="t"/>
              <a:pathLst>
                <a:path extrusionOk="0" fill="none" h="3337" w="6172">
                  <a:moveTo>
                    <a:pt x="0" y="2036"/>
                  </a:moveTo>
                  <a:cubicBezTo>
                    <a:pt x="301" y="735"/>
                    <a:pt x="1835" y="1"/>
                    <a:pt x="3470" y="335"/>
                  </a:cubicBezTo>
                  <a:cubicBezTo>
                    <a:pt x="5071" y="701"/>
                    <a:pt x="6171" y="2036"/>
                    <a:pt x="5871" y="3337"/>
                  </a:cubicBezTo>
                </a:path>
              </a:pathLst>
            </a:custGeom>
            <a:noFill/>
            <a:ln cap="flat" cmpd="sng" w="6675">
              <a:solidFill>
                <a:schemeClr val="dk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4147300" y="2022725"/>
              <a:ext cx="19200" cy="19200"/>
            </a:xfrm>
            <a:custGeom>
              <a:rect b="b" l="l" r="r" t="t"/>
              <a:pathLst>
                <a:path extrusionOk="0" h="768" w="768">
                  <a:moveTo>
                    <a:pt x="401" y="0"/>
                  </a:moveTo>
                  <a:cubicBezTo>
                    <a:pt x="167" y="0"/>
                    <a:pt x="0" y="167"/>
                    <a:pt x="0" y="367"/>
                  </a:cubicBezTo>
                  <a:cubicBezTo>
                    <a:pt x="0" y="601"/>
                    <a:pt x="167" y="768"/>
                    <a:pt x="401" y="768"/>
                  </a:cubicBezTo>
                  <a:cubicBezTo>
                    <a:pt x="601" y="768"/>
                    <a:pt x="768" y="601"/>
                    <a:pt x="768" y="367"/>
                  </a:cubicBezTo>
                  <a:cubicBezTo>
                    <a:pt x="768" y="167"/>
                    <a:pt x="601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4781925" y="1419675"/>
              <a:ext cx="216850" cy="63525"/>
            </a:xfrm>
            <a:custGeom>
              <a:rect b="b" l="l" r="r" t="t"/>
              <a:pathLst>
                <a:path extrusionOk="0" h="2541" w="8674">
                  <a:moveTo>
                    <a:pt x="6599" y="1"/>
                  </a:moveTo>
                  <a:cubicBezTo>
                    <a:pt x="6571" y="1"/>
                    <a:pt x="6540" y="2"/>
                    <a:pt x="6505" y="5"/>
                  </a:cubicBezTo>
                  <a:cubicBezTo>
                    <a:pt x="6138" y="5"/>
                    <a:pt x="5671" y="239"/>
                    <a:pt x="5104" y="572"/>
                  </a:cubicBezTo>
                  <a:cubicBezTo>
                    <a:pt x="4503" y="872"/>
                    <a:pt x="4570" y="906"/>
                    <a:pt x="3936" y="906"/>
                  </a:cubicBezTo>
                  <a:cubicBezTo>
                    <a:pt x="3303" y="906"/>
                    <a:pt x="567" y="205"/>
                    <a:pt x="567" y="205"/>
                  </a:cubicBezTo>
                  <a:lnTo>
                    <a:pt x="0" y="2540"/>
                  </a:lnTo>
                  <a:cubicBezTo>
                    <a:pt x="0" y="2540"/>
                    <a:pt x="2162" y="2228"/>
                    <a:pt x="3631" y="2228"/>
                  </a:cubicBezTo>
                  <a:cubicBezTo>
                    <a:pt x="4023" y="2228"/>
                    <a:pt x="4365" y="2251"/>
                    <a:pt x="4604" y="2307"/>
                  </a:cubicBezTo>
                  <a:cubicBezTo>
                    <a:pt x="4942" y="2389"/>
                    <a:pt x="5265" y="2430"/>
                    <a:pt x="5564" y="2430"/>
                  </a:cubicBezTo>
                  <a:cubicBezTo>
                    <a:pt x="6235" y="2430"/>
                    <a:pt x="6782" y="2222"/>
                    <a:pt x="7105" y="1806"/>
                  </a:cubicBezTo>
                  <a:cubicBezTo>
                    <a:pt x="7572" y="1239"/>
                    <a:pt x="8073" y="1073"/>
                    <a:pt x="8340" y="806"/>
                  </a:cubicBezTo>
                  <a:cubicBezTo>
                    <a:pt x="8573" y="539"/>
                    <a:pt x="8673" y="472"/>
                    <a:pt x="8506" y="305"/>
                  </a:cubicBezTo>
                  <a:cubicBezTo>
                    <a:pt x="8480" y="279"/>
                    <a:pt x="8446" y="268"/>
                    <a:pt x="8406" y="268"/>
                  </a:cubicBezTo>
                  <a:cubicBezTo>
                    <a:pt x="8192" y="268"/>
                    <a:pt x="7799" y="588"/>
                    <a:pt x="7406" y="672"/>
                  </a:cubicBezTo>
                  <a:cubicBezTo>
                    <a:pt x="7209" y="733"/>
                    <a:pt x="7026" y="752"/>
                    <a:pt x="6854" y="752"/>
                  </a:cubicBezTo>
                  <a:cubicBezTo>
                    <a:pt x="6646" y="752"/>
                    <a:pt x="6454" y="724"/>
                    <a:pt x="6271" y="706"/>
                  </a:cubicBezTo>
                  <a:cubicBezTo>
                    <a:pt x="5938" y="672"/>
                    <a:pt x="6238" y="405"/>
                    <a:pt x="6505" y="272"/>
                  </a:cubicBezTo>
                  <a:cubicBezTo>
                    <a:pt x="6779" y="150"/>
                    <a:pt x="6886" y="1"/>
                    <a:pt x="6599" y="1"/>
                  </a:cubicBezTo>
                  <a:close/>
                </a:path>
              </a:pathLst>
            </a:custGeom>
            <a:solidFill>
              <a:srgbClr val="F8D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4415825" y="925000"/>
              <a:ext cx="140125" cy="237975"/>
            </a:xfrm>
            <a:custGeom>
              <a:rect b="b" l="l" r="r" t="t"/>
              <a:pathLst>
                <a:path extrusionOk="0" h="9519" w="5605">
                  <a:moveTo>
                    <a:pt x="3902" y="0"/>
                  </a:moveTo>
                  <a:cubicBezTo>
                    <a:pt x="3527" y="0"/>
                    <a:pt x="2978" y="167"/>
                    <a:pt x="2202" y="745"/>
                  </a:cubicBezTo>
                  <a:cubicBezTo>
                    <a:pt x="367" y="2079"/>
                    <a:pt x="1235" y="4848"/>
                    <a:pt x="1235" y="4848"/>
                  </a:cubicBezTo>
                  <a:lnTo>
                    <a:pt x="0" y="8417"/>
                  </a:lnTo>
                  <a:cubicBezTo>
                    <a:pt x="1368" y="9285"/>
                    <a:pt x="4137" y="9518"/>
                    <a:pt x="4137" y="9518"/>
                  </a:cubicBezTo>
                  <a:lnTo>
                    <a:pt x="3837" y="5115"/>
                  </a:lnTo>
                  <a:cubicBezTo>
                    <a:pt x="3837" y="5115"/>
                    <a:pt x="4437" y="5082"/>
                    <a:pt x="5004" y="4781"/>
                  </a:cubicBezTo>
                  <a:cubicBezTo>
                    <a:pt x="5604" y="4481"/>
                    <a:pt x="5371" y="2980"/>
                    <a:pt x="5371" y="2980"/>
                  </a:cubicBezTo>
                  <a:cubicBezTo>
                    <a:pt x="5037" y="2780"/>
                    <a:pt x="4871" y="2046"/>
                    <a:pt x="4670" y="1446"/>
                  </a:cubicBezTo>
                  <a:lnTo>
                    <a:pt x="4604" y="312"/>
                  </a:lnTo>
                  <a:cubicBezTo>
                    <a:pt x="4604" y="312"/>
                    <a:pt x="4415" y="0"/>
                    <a:pt x="3902" y="0"/>
                  </a:cubicBezTo>
                  <a:close/>
                </a:path>
              </a:pathLst>
            </a:custGeom>
            <a:solidFill>
              <a:srgbClr val="F8D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4213175" y="1093725"/>
              <a:ext cx="545425" cy="493700"/>
            </a:xfrm>
            <a:custGeom>
              <a:rect b="b" l="l" r="r" t="t"/>
              <a:pathLst>
                <a:path extrusionOk="0" h="19748" w="21817">
                  <a:moveTo>
                    <a:pt x="8407" y="1"/>
                  </a:moveTo>
                  <a:cubicBezTo>
                    <a:pt x="8340" y="34"/>
                    <a:pt x="7940" y="768"/>
                    <a:pt x="7940" y="768"/>
                  </a:cubicBezTo>
                  <a:cubicBezTo>
                    <a:pt x="7940" y="768"/>
                    <a:pt x="6372" y="1368"/>
                    <a:pt x="5538" y="2035"/>
                  </a:cubicBezTo>
                  <a:cubicBezTo>
                    <a:pt x="4704" y="2669"/>
                    <a:pt x="3970" y="3003"/>
                    <a:pt x="3170" y="5004"/>
                  </a:cubicBezTo>
                  <a:cubicBezTo>
                    <a:pt x="2669" y="6338"/>
                    <a:pt x="1335" y="12009"/>
                    <a:pt x="1001" y="13677"/>
                  </a:cubicBezTo>
                  <a:cubicBezTo>
                    <a:pt x="634" y="15345"/>
                    <a:pt x="1" y="18981"/>
                    <a:pt x="1" y="18981"/>
                  </a:cubicBezTo>
                  <a:lnTo>
                    <a:pt x="4204" y="19748"/>
                  </a:lnTo>
                  <a:cubicBezTo>
                    <a:pt x="4204" y="19748"/>
                    <a:pt x="5371" y="17780"/>
                    <a:pt x="5505" y="16479"/>
                  </a:cubicBezTo>
                  <a:cubicBezTo>
                    <a:pt x="5671" y="15178"/>
                    <a:pt x="6172" y="14111"/>
                    <a:pt x="6172" y="14111"/>
                  </a:cubicBezTo>
                  <a:cubicBezTo>
                    <a:pt x="6172" y="14111"/>
                    <a:pt x="8391" y="14252"/>
                    <a:pt x="10131" y="14252"/>
                  </a:cubicBezTo>
                  <a:cubicBezTo>
                    <a:pt x="10628" y="14252"/>
                    <a:pt x="11086" y="14240"/>
                    <a:pt x="11442" y="14211"/>
                  </a:cubicBezTo>
                  <a:cubicBezTo>
                    <a:pt x="13077" y="14077"/>
                    <a:pt x="14745" y="14144"/>
                    <a:pt x="15545" y="13577"/>
                  </a:cubicBezTo>
                  <a:cubicBezTo>
                    <a:pt x="15545" y="13577"/>
                    <a:pt x="15912" y="15578"/>
                    <a:pt x="17647" y="16012"/>
                  </a:cubicBezTo>
                  <a:cubicBezTo>
                    <a:pt x="19381" y="16446"/>
                    <a:pt x="20782" y="16612"/>
                    <a:pt x="20782" y="16612"/>
                  </a:cubicBezTo>
                  <a:lnTo>
                    <a:pt x="21816" y="12610"/>
                  </a:lnTo>
                  <a:lnTo>
                    <a:pt x="20248" y="12009"/>
                  </a:lnTo>
                  <a:cubicBezTo>
                    <a:pt x="20248" y="12009"/>
                    <a:pt x="20274" y="11358"/>
                    <a:pt x="19889" y="11358"/>
                  </a:cubicBezTo>
                  <a:cubicBezTo>
                    <a:pt x="19830" y="11358"/>
                    <a:pt x="19761" y="11373"/>
                    <a:pt x="19681" y="11409"/>
                  </a:cubicBezTo>
                  <a:cubicBezTo>
                    <a:pt x="19681" y="11409"/>
                    <a:pt x="17580" y="7839"/>
                    <a:pt x="17246" y="6805"/>
                  </a:cubicBezTo>
                  <a:cubicBezTo>
                    <a:pt x="16913" y="5738"/>
                    <a:pt x="15478" y="2769"/>
                    <a:pt x="14711" y="2302"/>
                  </a:cubicBezTo>
                  <a:cubicBezTo>
                    <a:pt x="13911" y="1835"/>
                    <a:pt x="13143" y="1635"/>
                    <a:pt x="13143" y="1635"/>
                  </a:cubicBezTo>
                  <a:lnTo>
                    <a:pt x="13310" y="1135"/>
                  </a:lnTo>
                  <a:cubicBezTo>
                    <a:pt x="13410" y="968"/>
                    <a:pt x="13277" y="801"/>
                    <a:pt x="13077" y="768"/>
                  </a:cubicBezTo>
                  <a:lnTo>
                    <a:pt x="12109" y="701"/>
                  </a:lnTo>
                  <a:lnTo>
                    <a:pt x="11576" y="2302"/>
                  </a:lnTo>
                  <a:lnTo>
                    <a:pt x="11075" y="1035"/>
                  </a:lnTo>
                  <a:cubicBezTo>
                    <a:pt x="11009" y="834"/>
                    <a:pt x="10842" y="701"/>
                    <a:pt x="10642" y="701"/>
                  </a:cubicBezTo>
                  <a:cubicBezTo>
                    <a:pt x="9107" y="601"/>
                    <a:pt x="8407" y="1"/>
                    <a:pt x="84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4415825" y="1117075"/>
              <a:ext cx="65075" cy="48400"/>
            </a:xfrm>
            <a:custGeom>
              <a:rect b="b" l="l" r="r" t="t"/>
              <a:pathLst>
                <a:path extrusionOk="0" fill="none" h="1936" w="2603">
                  <a:moveTo>
                    <a:pt x="2602" y="201"/>
                  </a:moveTo>
                  <a:lnTo>
                    <a:pt x="2002" y="1935"/>
                  </a:lnTo>
                  <a:cubicBezTo>
                    <a:pt x="2002" y="1935"/>
                    <a:pt x="1001" y="1668"/>
                    <a:pt x="0" y="1"/>
                  </a:cubicBez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4532575" y="1121250"/>
              <a:ext cx="9200" cy="47550"/>
            </a:xfrm>
            <a:custGeom>
              <a:rect b="b" l="l" r="r" t="t"/>
              <a:pathLst>
                <a:path extrusionOk="0" fill="none" h="1902" w="368">
                  <a:moveTo>
                    <a:pt x="0" y="0"/>
                  </a:moveTo>
                  <a:lnTo>
                    <a:pt x="0" y="1902"/>
                  </a:lnTo>
                  <a:lnTo>
                    <a:pt x="367" y="534"/>
                  </a:ln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4503375" y="1161275"/>
              <a:ext cx="37575" cy="283550"/>
            </a:xfrm>
            <a:custGeom>
              <a:rect b="b" l="l" r="r" t="t"/>
              <a:pathLst>
                <a:path extrusionOk="0" fill="none" h="11342" w="1503">
                  <a:moveTo>
                    <a:pt x="1" y="0"/>
                  </a:moveTo>
                  <a:cubicBezTo>
                    <a:pt x="34" y="901"/>
                    <a:pt x="134" y="1001"/>
                    <a:pt x="68" y="2169"/>
                  </a:cubicBezTo>
                  <a:cubicBezTo>
                    <a:pt x="34" y="3336"/>
                    <a:pt x="535" y="4804"/>
                    <a:pt x="802" y="6505"/>
                  </a:cubicBezTo>
                  <a:cubicBezTo>
                    <a:pt x="1102" y="8206"/>
                    <a:pt x="1502" y="10708"/>
                    <a:pt x="1168" y="11342"/>
                  </a:cubicBez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4696025" y="1388100"/>
              <a:ext cx="8375" cy="19200"/>
            </a:xfrm>
            <a:custGeom>
              <a:rect b="b" l="l" r="r" t="t"/>
              <a:pathLst>
                <a:path extrusionOk="0" fill="none" h="768" w="335">
                  <a:moveTo>
                    <a:pt x="334" y="1"/>
                  </a:moveTo>
                  <a:cubicBezTo>
                    <a:pt x="334" y="1"/>
                    <a:pt x="0" y="701"/>
                    <a:pt x="0" y="768"/>
                  </a:cubicBez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4711875" y="1403125"/>
              <a:ext cx="2525" cy="21700"/>
            </a:xfrm>
            <a:custGeom>
              <a:rect b="b" l="l" r="r" t="t"/>
              <a:pathLst>
                <a:path extrusionOk="0" fill="none" h="868" w="101">
                  <a:moveTo>
                    <a:pt x="100" y="0"/>
                  </a:moveTo>
                  <a:lnTo>
                    <a:pt x="0" y="867"/>
                  </a:ln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4298250" y="1446475"/>
              <a:ext cx="43375" cy="15875"/>
            </a:xfrm>
            <a:custGeom>
              <a:rect b="b" l="l" r="r" t="t"/>
              <a:pathLst>
                <a:path extrusionOk="0" fill="none" h="635" w="1735">
                  <a:moveTo>
                    <a:pt x="1735" y="634"/>
                  </a:moveTo>
                  <a:cubicBezTo>
                    <a:pt x="1134" y="267"/>
                    <a:pt x="134" y="1"/>
                    <a:pt x="0" y="1"/>
                  </a:cubicBez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4274050" y="1462325"/>
              <a:ext cx="67575" cy="14200"/>
            </a:xfrm>
            <a:custGeom>
              <a:rect b="b" l="l" r="r" t="t"/>
              <a:pathLst>
                <a:path extrusionOk="0" fill="none" h="568" w="2703">
                  <a:moveTo>
                    <a:pt x="2703" y="467"/>
                  </a:moveTo>
                  <a:cubicBezTo>
                    <a:pt x="2703" y="467"/>
                    <a:pt x="434" y="567"/>
                    <a:pt x="1" y="0"/>
                  </a:cubicBez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4555925" y="1222150"/>
              <a:ext cx="49225" cy="75925"/>
            </a:xfrm>
            <a:custGeom>
              <a:rect b="b" l="l" r="r" t="t"/>
              <a:pathLst>
                <a:path extrusionOk="0" fill="none" h="3037" w="1969">
                  <a:moveTo>
                    <a:pt x="1969" y="201"/>
                  </a:moveTo>
                  <a:cubicBezTo>
                    <a:pt x="501" y="1"/>
                    <a:pt x="0" y="201"/>
                    <a:pt x="0" y="201"/>
                  </a:cubicBezTo>
                  <a:cubicBezTo>
                    <a:pt x="0" y="201"/>
                    <a:pt x="401" y="1135"/>
                    <a:pt x="434" y="1969"/>
                  </a:cubicBezTo>
                  <a:cubicBezTo>
                    <a:pt x="434" y="2803"/>
                    <a:pt x="1935" y="3036"/>
                    <a:pt x="1935" y="3036"/>
                  </a:cubicBezTo>
                </a:path>
              </a:pathLst>
            </a:custGeom>
            <a:solidFill>
              <a:schemeClr val="dk1"/>
            </a:solidFill>
            <a:ln cap="rnd" cmpd="sng" w="50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4716875" y="1395600"/>
              <a:ext cx="89250" cy="125075"/>
            </a:xfrm>
            <a:custGeom>
              <a:rect b="b" l="l" r="r" t="t"/>
              <a:pathLst>
                <a:path extrusionOk="0" h="5003" w="3570">
                  <a:moveTo>
                    <a:pt x="1335" y="1"/>
                  </a:moveTo>
                  <a:cubicBezTo>
                    <a:pt x="968" y="401"/>
                    <a:pt x="668" y="2202"/>
                    <a:pt x="668" y="2202"/>
                  </a:cubicBezTo>
                  <a:lnTo>
                    <a:pt x="1135" y="2636"/>
                  </a:lnTo>
                  <a:lnTo>
                    <a:pt x="467" y="2603"/>
                  </a:lnTo>
                  <a:lnTo>
                    <a:pt x="0" y="4904"/>
                  </a:lnTo>
                  <a:cubicBezTo>
                    <a:pt x="438" y="4979"/>
                    <a:pt x="932" y="5003"/>
                    <a:pt x="1379" y="5003"/>
                  </a:cubicBezTo>
                  <a:cubicBezTo>
                    <a:pt x="2123" y="5003"/>
                    <a:pt x="2736" y="4938"/>
                    <a:pt x="2736" y="4938"/>
                  </a:cubicBezTo>
                  <a:cubicBezTo>
                    <a:pt x="3003" y="3904"/>
                    <a:pt x="3570" y="868"/>
                    <a:pt x="3570" y="868"/>
                  </a:cubicBezTo>
                  <a:lnTo>
                    <a:pt x="13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4165650" y="1587400"/>
              <a:ext cx="138450" cy="289750"/>
            </a:xfrm>
            <a:custGeom>
              <a:rect b="b" l="l" r="r" t="t"/>
              <a:pathLst>
                <a:path extrusionOk="0" h="11590" w="5538">
                  <a:moveTo>
                    <a:pt x="2169" y="1"/>
                  </a:moveTo>
                  <a:cubicBezTo>
                    <a:pt x="2169" y="1"/>
                    <a:pt x="1501" y="8007"/>
                    <a:pt x="1134" y="8874"/>
                  </a:cubicBezTo>
                  <a:cubicBezTo>
                    <a:pt x="768" y="9708"/>
                    <a:pt x="0" y="10975"/>
                    <a:pt x="267" y="11109"/>
                  </a:cubicBezTo>
                  <a:cubicBezTo>
                    <a:pt x="518" y="11221"/>
                    <a:pt x="1003" y="11589"/>
                    <a:pt x="1292" y="11589"/>
                  </a:cubicBezTo>
                  <a:cubicBezTo>
                    <a:pt x="1348" y="11589"/>
                    <a:pt x="1397" y="11575"/>
                    <a:pt x="1435" y="11543"/>
                  </a:cubicBezTo>
                  <a:cubicBezTo>
                    <a:pt x="1635" y="11342"/>
                    <a:pt x="1735" y="11309"/>
                    <a:pt x="2235" y="11209"/>
                  </a:cubicBezTo>
                  <a:cubicBezTo>
                    <a:pt x="2736" y="11109"/>
                    <a:pt x="2636" y="8907"/>
                    <a:pt x="2636" y="8907"/>
                  </a:cubicBezTo>
                  <a:lnTo>
                    <a:pt x="5538" y="7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8D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4322425" y="908350"/>
              <a:ext cx="229350" cy="233775"/>
            </a:xfrm>
            <a:custGeom>
              <a:rect b="b" l="l" r="r" t="t"/>
              <a:pathLst>
                <a:path extrusionOk="0" h="9351" w="9174">
                  <a:moveTo>
                    <a:pt x="8301" y="1"/>
                  </a:moveTo>
                  <a:cubicBezTo>
                    <a:pt x="7733" y="1"/>
                    <a:pt x="6961" y="279"/>
                    <a:pt x="6305" y="410"/>
                  </a:cubicBezTo>
                  <a:cubicBezTo>
                    <a:pt x="5137" y="644"/>
                    <a:pt x="4404" y="344"/>
                    <a:pt x="3570" y="1344"/>
                  </a:cubicBezTo>
                  <a:cubicBezTo>
                    <a:pt x="2702" y="2345"/>
                    <a:pt x="3269" y="3446"/>
                    <a:pt x="3103" y="4413"/>
                  </a:cubicBezTo>
                  <a:cubicBezTo>
                    <a:pt x="2936" y="5381"/>
                    <a:pt x="1468" y="5614"/>
                    <a:pt x="734" y="6948"/>
                  </a:cubicBezTo>
                  <a:cubicBezTo>
                    <a:pt x="0" y="8316"/>
                    <a:pt x="1335" y="9350"/>
                    <a:pt x="1335" y="9350"/>
                  </a:cubicBezTo>
                  <a:cubicBezTo>
                    <a:pt x="2369" y="8550"/>
                    <a:pt x="4570" y="8116"/>
                    <a:pt x="5504" y="6648"/>
                  </a:cubicBezTo>
                  <a:cubicBezTo>
                    <a:pt x="6472" y="5147"/>
                    <a:pt x="6138" y="3713"/>
                    <a:pt x="6338" y="2379"/>
                  </a:cubicBezTo>
                  <a:cubicBezTo>
                    <a:pt x="6458" y="1395"/>
                    <a:pt x="7251" y="1257"/>
                    <a:pt x="7687" y="1257"/>
                  </a:cubicBezTo>
                  <a:cubicBezTo>
                    <a:pt x="7857" y="1257"/>
                    <a:pt x="7973" y="1278"/>
                    <a:pt x="7973" y="1278"/>
                  </a:cubicBezTo>
                  <a:lnTo>
                    <a:pt x="8406" y="2112"/>
                  </a:lnTo>
                  <a:cubicBezTo>
                    <a:pt x="8406" y="2112"/>
                    <a:pt x="9174" y="1912"/>
                    <a:pt x="9107" y="711"/>
                  </a:cubicBezTo>
                  <a:cubicBezTo>
                    <a:pt x="9063" y="170"/>
                    <a:pt x="8744" y="1"/>
                    <a:pt x="8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4201500" y="1518800"/>
              <a:ext cx="152650" cy="97825"/>
            </a:xfrm>
            <a:custGeom>
              <a:rect b="b" l="l" r="r" t="t"/>
              <a:pathLst>
                <a:path extrusionOk="0" h="3913" w="6106">
                  <a:moveTo>
                    <a:pt x="1402" y="0"/>
                  </a:moveTo>
                  <a:cubicBezTo>
                    <a:pt x="815" y="0"/>
                    <a:pt x="368" y="43"/>
                    <a:pt x="368" y="43"/>
                  </a:cubicBezTo>
                  <a:lnTo>
                    <a:pt x="1" y="3112"/>
                  </a:lnTo>
                  <a:lnTo>
                    <a:pt x="4871" y="3912"/>
                  </a:lnTo>
                  <a:lnTo>
                    <a:pt x="6105" y="1344"/>
                  </a:lnTo>
                  <a:cubicBezTo>
                    <a:pt x="5838" y="1077"/>
                    <a:pt x="3970" y="510"/>
                    <a:pt x="3970" y="510"/>
                  </a:cubicBezTo>
                  <a:lnTo>
                    <a:pt x="3537" y="1044"/>
                  </a:lnTo>
                  <a:lnTo>
                    <a:pt x="3537" y="310"/>
                  </a:lnTo>
                  <a:cubicBezTo>
                    <a:pt x="2962" y="58"/>
                    <a:pt x="2087" y="0"/>
                    <a:pt x="14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9" name="Google Shape;1109;p32"/>
          <p:cNvSpPr txBox="1"/>
          <p:nvPr/>
        </p:nvSpPr>
        <p:spPr>
          <a:xfrm>
            <a:off x="720000" y="1636250"/>
            <a:ext cx="77040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Although there are some products that generate subtitles to videos and video chats: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Veed - https://www.veed.io/tools/auto-subtitle-generator-online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Zoom - https://www.zoom.com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4" name="Google Shape;1114;p33"/>
          <p:cNvGrpSpPr/>
          <p:nvPr/>
        </p:nvGrpSpPr>
        <p:grpSpPr>
          <a:xfrm>
            <a:off x="2004965" y="1831937"/>
            <a:ext cx="1361438" cy="1027547"/>
            <a:chOff x="6264428" y="814155"/>
            <a:chExt cx="1735200" cy="1309645"/>
          </a:xfrm>
        </p:grpSpPr>
        <p:grpSp>
          <p:nvGrpSpPr>
            <p:cNvPr id="1115" name="Google Shape;1115;p33"/>
            <p:cNvGrpSpPr/>
            <p:nvPr/>
          </p:nvGrpSpPr>
          <p:grpSpPr>
            <a:xfrm>
              <a:off x="6766084" y="814155"/>
              <a:ext cx="731870" cy="241954"/>
              <a:chOff x="6908475" y="763225"/>
              <a:chExt cx="459775" cy="152000"/>
            </a:xfrm>
          </p:grpSpPr>
          <p:sp>
            <p:nvSpPr>
              <p:cNvPr id="1116" name="Google Shape;1116;p33"/>
              <p:cNvSpPr/>
              <p:nvPr/>
            </p:nvSpPr>
            <p:spPr>
              <a:xfrm>
                <a:off x="6908475" y="780700"/>
                <a:ext cx="459775" cy="134525"/>
              </a:xfrm>
              <a:custGeom>
                <a:rect b="b" l="l" r="r" t="t"/>
                <a:pathLst>
                  <a:path extrusionOk="0" fill="none" h="5381" w="18391">
                    <a:moveTo>
                      <a:pt x="18390" y="5380"/>
                    </a:moveTo>
                    <a:lnTo>
                      <a:pt x="9211" y="0"/>
                    </a:lnTo>
                    <a:lnTo>
                      <a:pt x="1" y="5380"/>
                    </a:lnTo>
                  </a:path>
                </a:pathLst>
              </a:custGeom>
              <a:noFill/>
              <a:ln cap="flat" cmpd="sng" w="987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7121250" y="763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5" y="1368"/>
                      <a:pt x="1369" y="1064"/>
                      <a:pt x="1369" y="699"/>
                    </a:cubicBezTo>
                    <a:cubicBezTo>
                      <a:pt x="1369" y="304"/>
                      <a:pt x="1065" y="0"/>
                      <a:pt x="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8" name="Google Shape;1118;p33"/>
            <p:cNvSpPr/>
            <p:nvPr/>
          </p:nvSpPr>
          <p:spPr>
            <a:xfrm>
              <a:off x="6264428" y="1056100"/>
              <a:ext cx="1735200" cy="10677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9" name="Google Shape;1119;p33"/>
            <p:cNvGrpSpPr/>
            <p:nvPr/>
          </p:nvGrpSpPr>
          <p:grpSpPr>
            <a:xfrm flipH="1">
              <a:off x="6334465" y="1110708"/>
              <a:ext cx="1595100" cy="958500"/>
              <a:chOff x="2966928" y="2489233"/>
              <a:chExt cx="1595100" cy="958500"/>
            </a:xfrm>
          </p:grpSpPr>
          <p:sp>
            <p:nvSpPr>
              <p:cNvPr id="1120" name="Google Shape;1120;p33"/>
              <p:cNvSpPr/>
              <p:nvPr/>
            </p:nvSpPr>
            <p:spPr>
              <a:xfrm>
                <a:off x="2966928" y="2489233"/>
                <a:ext cx="1595100" cy="958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3068661" y="2882961"/>
                <a:ext cx="390300" cy="390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33"/>
              <p:cNvSpPr/>
              <p:nvPr/>
            </p:nvSpPr>
            <p:spPr>
              <a:xfrm>
                <a:off x="3313792" y="2882961"/>
                <a:ext cx="390300" cy="390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33"/>
              <p:cNvSpPr/>
              <p:nvPr/>
            </p:nvSpPr>
            <p:spPr>
              <a:xfrm>
                <a:off x="3191218" y="2663825"/>
                <a:ext cx="390300" cy="390300"/>
              </a:xfrm>
              <a:prstGeom prst="ellipse">
                <a:avLst/>
              </a:prstGeom>
              <a:solidFill>
                <a:schemeClr val="accent3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4" name="Google Shape;1124;p33"/>
            <p:cNvGrpSpPr/>
            <p:nvPr/>
          </p:nvGrpSpPr>
          <p:grpSpPr>
            <a:xfrm>
              <a:off x="6416978" y="1279688"/>
              <a:ext cx="673901" cy="242191"/>
              <a:chOff x="8116750" y="2573743"/>
              <a:chExt cx="646800" cy="242191"/>
            </a:xfrm>
          </p:grpSpPr>
          <p:sp>
            <p:nvSpPr>
              <p:cNvPr id="1125" name="Google Shape;1125;p33"/>
              <p:cNvSpPr/>
              <p:nvPr/>
            </p:nvSpPr>
            <p:spPr>
              <a:xfrm>
                <a:off x="8116750" y="2573743"/>
                <a:ext cx="5709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>
                <a:off x="8116750" y="2643294"/>
                <a:ext cx="3765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8116750" y="2712818"/>
                <a:ext cx="5112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>
                <a:off x="8116750" y="2782333"/>
                <a:ext cx="646800" cy="33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9" name="Google Shape;1129;p33"/>
            <p:cNvSpPr/>
            <p:nvPr/>
          </p:nvSpPr>
          <p:spPr>
            <a:xfrm>
              <a:off x="6420675" y="1581963"/>
              <a:ext cx="666526" cy="318238"/>
            </a:xfrm>
            <a:custGeom>
              <a:rect b="b" l="l" r="r" t="t"/>
              <a:pathLst>
                <a:path extrusionOk="0" h="21369" w="16749">
                  <a:moveTo>
                    <a:pt x="0" y="0"/>
                  </a:moveTo>
                  <a:lnTo>
                    <a:pt x="0" y="21368"/>
                  </a:lnTo>
                  <a:lnTo>
                    <a:pt x="16748" y="21368"/>
                  </a:lnTo>
                  <a:lnTo>
                    <a:pt x="167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33"/>
          <p:cNvGrpSpPr/>
          <p:nvPr/>
        </p:nvGrpSpPr>
        <p:grpSpPr>
          <a:xfrm>
            <a:off x="1568263" y="638605"/>
            <a:ext cx="1361438" cy="1027547"/>
            <a:chOff x="1352200" y="845480"/>
            <a:chExt cx="1735200" cy="1309645"/>
          </a:xfrm>
        </p:grpSpPr>
        <p:grpSp>
          <p:nvGrpSpPr>
            <p:cNvPr id="1131" name="Google Shape;1131;p33"/>
            <p:cNvGrpSpPr/>
            <p:nvPr/>
          </p:nvGrpSpPr>
          <p:grpSpPr>
            <a:xfrm>
              <a:off x="1853856" y="845480"/>
              <a:ext cx="731870" cy="241954"/>
              <a:chOff x="6908475" y="763225"/>
              <a:chExt cx="459775" cy="152000"/>
            </a:xfrm>
          </p:grpSpPr>
          <p:sp>
            <p:nvSpPr>
              <p:cNvPr id="1132" name="Google Shape;1132;p33"/>
              <p:cNvSpPr/>
              <p:nvPr/>
            </p:nvSpPr>
            <p:spPr>
              <a:xfrm>
                <a:off x="6908475" y="780700"/>
                <a:ext cx="459775" cy="134525"/>
              </a:xfrm>
              <a:custGeom>
                <a:rect b="b" l="l" r="r" t="t"/>
                <a:pathLst>
                  <a:path extrusionOk="0" fill="none" h="5381" w="18391">
                    <a:moveTo>
                      <a:pt x="18390" y="5380"/>
                    </a:moveTo>
                    <a:lnTo>
                      <a:pt x="9211" y="0"/>
                    </a:lnTo>
                    <a:lnTo>
                      <a:pt x="1" y="5380"/>
                    </a:lnTo>
                  </a:path>
                </a:pathLst>
              </a:custGeom>
              <a:noFill/>
              <a:ln cap="flat" cmpd="sng" w="9875">
                <a:solidFill>
                  <a:schemeClr val="accent4"/>
                </a:solidFill>
                <a:prstDash val="solid"/>
                <a:miter lim="3039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3"/>
              <p:cNvSpPr/>
              <p:nvPr/>
            </p:nvSpPr>
            <p:spPr>
              <a:xfrm>
                <a:off x="7121250" y="763225"/>
                <a:ext cx="34225" cy="34225"/>
              </a:xfrm>
              <a:custGeom>
                <a:rect b="b" l="l" r="r" t="t"/>
                <a:pathLst>
                  <a:path extrusionOk="0" h="1369" w="1369">
                    <a:moveTo>
                      <a:pt x="700" y="0"/>
                    </a:moveTo>
                    <a:cubicBezTo>
                      <a:pt x="305" y="0"/>
                      <a:pt x="1" y="304"/>
                      <a:pt x="1" y="699"/>
                    </a:cubicBezTo>
                    <a:cubicBezTo>
                      <a:pt x="1" y="1064"/>
                      <a:pt x="305" y="1368"/>
                      <a:pt x="700" y="1368"/>
                    </a:cubicBezTo>
                    <a:cubicBezTo>
                      <a:pt x="1065" y="1368"/>
                      <a:pt x="1369" y="1064"/>
                      <a:pt x="1369" y="699"/>
                    </a:cubicBezTo>
                    <a:cubicBezTo>
                      <a:pt x="1369" y="304"/>
                      <a:pt x="1065" y="0"/>
                      <a:pt x="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4" name="Google Shape;1134;p33"/>
            <p:cNvGrpSpPr/>
            <p:nvPr/>
          </p:nvGrpSpPr>
          <p:grpSpPr>
            <a:xfrm>
              <a:off x="1352200" y="1087425"/>
              <a:ext cx="1735200" cy="1067700"/>
              <a:chOff x="2896875" y="3464350"/>
              <a:chExt cx="1735200" cy="1067700"/>
            </a:xfrm>
          </p:grpSpPr>
          <p:sp>
            <p:nvSpPr>
              <p:cNvPr id="1135" name="Google Shape;1135;p33"/>
              <p:cNvSpPr/>
              <p:nvPr/>
            </p:nvSpPr>
            <p:spPr>
              <a:xfrm>
                <a:off x="2896875" y="3464350"/>
                <a:ext cx="1735200" cy="1067700"/>
              </a:xfrm>
              <a:prstGeom prst="rect">
                <a:avLst/>
              </a:prstGeom>
              <a:solidFill>
                <a:schemeClr val="accent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2966928" y="3523817"/>
                <a:ext cx="1595100" cy="958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>
                <a:off x="3845728" y="3660025"/>
                <a:ext cx="268350" cy="686100"/>
              </a:xfrm>
              <a:prstGeom prst="flowChartCollat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33"/>
              <p:cNvSpPr/>
              <p:nvPr/>
            </p:nvSpPr>
            <p:spPr>
              <a:xfrm>
                <a:off x="4208578" y="3660025"/>
                <a:ext cx="268350" cy="686100"/>
              </a:xfrm>
              <a:prstGeom prst="flowChartCollat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9" name="Google Shape;1139;p33"/>
              <p:cNvGrpSpPr/>
              <p:nvPr/>
            </p:nvGrpSpPr>
            <p:grpSpPr>
              <a:xfrm>
                <a:off x="3049425" y="3672875"/>
                <a:ext cx="673901" cy="242191"/>
                <a:chOff x="8116750" y="2573743"/>
                <a:chExt cx="646800" cy="242191"/>
              </a:xfrm>
            </p:grpSpPr>
            <p:sp>
              <p:nvSpPr>
                <p:cNvPr id="1140" name="Google Shape;1140;p33"/>
                <p:cNvSpPr/>
                <p:nvPr/>
              </p:nvSpPr>
              <p:spPr>
                <a:xfrm>
                  <a:off x="8116750" y="2573743"/>
                  <a:ext cx="570900" cy="3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33"/>
                <p:cNvSpPr/>
                <p:nvPr/>
              </p:nvSpPr>
              <p:spPr>
                <a:xfrm>
                  <a:off x="8116750" y="2643294"/>
                  <a:ext cx="376500" cy="3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33"/>
                <p:cNvSpPr/>
                <p:nvPr/>
              </p:nvSpPr>
              <p:spPr>
                <a:xfrm>
                  <a:off x="8116750" y="2712818"/>
                  <a:ext cx="511200" cy="3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33"/>
                <p:cNvSpPr/>
                <p:nvPr/>
              </p:nvSpPr>
              <p:spPr>
                <a:xfrm>
                  <a:off x="8116750" y="2782333"/>
                  <a:ext cx="646800" cy="33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44" name="Google Shape;1144;p33"/>
              <p:cNvSpPr/>
              <p:nvPr/>
            </p:nvSpPr>
            <p:spPr>
              <a:xfrm>
                <a:off x="3049525" y="3964950"/>
                <a:ext cx="673800" cy="3813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5" name="Google Shape;1145;p33"/>
          <p:cNvSpPr txBox="1"/>
          <p:nvPr>
            <p:ph type="ctrTitle"/>
          </p:nvPr>
        </p:nvSpPr>
        <p:spPr>
          <a:xfrm>
            <a:off x="4549600" y="2043600"/>
            <a:ext cx="38793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grpSp>
        <p:nvGrpSpPr>
          <p:cNvPr id="1146" name="Google Shape;1146;p33"/>
          <p:cNvGrpSpPr/>
          <p:nvPr/>
        </p:nvGrpSpPr>
        <p:grpSpPr>
          <a:xfrm>
            <a:off x="537725" y="991082"/>
            <a:ext cx="1645323" cy="3894817"/>
            <a:chOff x="715100" y="1360567"/>
            <a:chExt cx="1464592" cy="3466991"/>
          </a:xfrm>
        </p:grpSpPr>
        <p:sp>
          <p:nvSpPr>
            <p:cNvPr id="1147" name="Google Shape;1147;p33"/>
            <p:cNvSpPr/>
            <p:nvPr/>
          </p:nvSpPr>
          <p:spPr>
            <a:xfrm>
              <a:off x="1269874" y="1437970"/>
              <a:ext cx="296130" cy="351687"/>
            </a:xfrm>
            <a:custGeom>
              <a:rect b="b" l="l" r="r" t="t"/>
              <a:pathLst>
                <a:path extrusionOk="0" h="7438" w="6263">
                  <a:moveTo>
                    <a:pt x="3136" y="0"/>
                  </a:moveTo>
                  <a:cubicBezTo>
                    <a:pt x="2698" y="0"/>
                    <a:pt x="2242" y="68"/>
                    <a:pt x="1794" y="190"/>
                  </a:cubicBezTo>
                  <a:cubicBezTo>
                    <a:pt x="1" y="676"/>
                    <a:pt x="153" y="2500"/>
                    <a:pt x="153" y="2500"/>
                  </a:cubicBezTo>
                  <a:cubicBezTo>
                    <a:pt x="153" y="2500"/>
                    <a:pt x="31" y="3199"/>
                    <a:pt x="548" y="3412"/>
                  </a:cubicBezTo>
                  <a:cubicBezTo>
                    <a:pt x="578" y="3412"/>
                    <a:pt x="578" y="5266"/>
                    <a:pt x="3131" y="5661"/>
                  </a:cubicBezTo>
                  <a:lnTo>
                    <a:pt x="3344" y="7120"/>
                  </a:lnTo>
                  <a:cubicBezTo>
                    <a:pt x="3344" y="7120"/>
                    <a:pt x="3466" y="7438"/>
                    <a:pt x="3930" y="7438"/>
                  </a:cubicBezTo>
                  <a:cubicBezTo>
                    <a:pt x="3983" y="7438"/>
                    <a:pt x="4041" y="7434"/>
                    <a:pt x="4104" y="7424"/>
                  </a:cubicBezTo>
                  <a:cubicBezTo>
                    <a:pt x="4682" y="7333"/>
                    <a:pt x="4651" y="7029"/>
                    <a:pt x="4651" y="7029"/>
                  </a:cubicBezTo>
                  <a:lnTo>
                    <a:pt x="4651" y="5266"/>
                  </a:lnTo>
                  <a:cubicBezTo>
                    <a:pt x="4651" y="5266"/>
                    <a:pt x="6262" y="4445"/>
                    <a:pt x="5897" y="2257"/>
                  </a:cubicBezTo>
                  <a:cubicBezTo>
                    <a:pt x="5601" y="616"/>
                    <a:pt x="4450" y="0"/>
                    <a:pt x="3136" y="0"/>
                  </a:cubicBezTo>
                  <a:close/>
                </a:path>
              </a:pathLst>
            </a:custGeom>
            <a:solidFill>
              <a:srgbClr val="583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1268456" y="1360567"/>
              <a:ext cx="306154" cy="197641"/>
            </a:xfrm>
            <a:custGeom>
              <a:rect b="b" l="l" r="r" t="t"/>
              <a:pathLst>
                <a:path extrusionOk="0" h="4180" w="6475">
                  <a:moveTo>
                    <a:pt x="4186" y="1"/>
                  </a:moveTo>
                  <a:cubicBezTo>
                    <a:pt x="3759" y="1"/>
                    <a:pt x="3384" y="259"/>
                    <a:pt x="3009" y="490"/>
                  </a:cubicBezTo>
                  <a:cubicBezTo>
                    <a:pt x="2797" y="611"/>
                    <a:pt x="2614" y="733"/>
                    <a:pt x="2401" y="885"/>
                  </a:cubicBezTo>
                  <a:cubicBezTo>
                    <a:pt x="2349" y="806"/>
                    <a:pt x="2251" y="727"/>
                    <a:pt x="2146" y="727"/>
                  </a:cubicBezTo>
                  <a:cubicBezTo>
                    <a:pt x="2130" y="727"/>
                    <a:pt x="2114" y="729"/>
                    <a:pt x="2098" y="733"/>
                  </a:cubicBezTo>
                  <a:cubicBezTo>
                    <a:pt x="1915" y="733"/>
                    <a:pt x="1763" y="885"/>
                    <a:pt x="1642" y="1006"/>
                  </a:cubicBezTo>
                  <a:cubicBezTo>
                    <a:pt x="1368" y="1280"/>
                    <a:pt x="1125" y="1553"/>
                    <a:pt x="912" y="1888"/>
                  </a:cubicBezTo>
                  <a:cubicBezTo>
                    <a:pt x="790" y="2040"/>
                    <a:pt x="699" y="2222"/>
                    <a:pt x="639" y="2435"/>
                  </a:cubicBezTo>
                  <a:cubicBezTo>
                    <a:pt x="547" y="2435"/>
                    <a:pt x="456" y="2465"/>
                    <a:pt x="365" y="2526"/>
                  </a:cubicBezTo>
                  <a:cubicBezTo>
                    <a:pt x="152" y="2648"/>
                    <a:pt x="91" y="2921"/>
                    <a:pt x="61" y="3134"/>
                  </a:cubicBezTo>
                  <a:cubicBezTo>
                    <a:pt x="0" y="3468"/>
                    <a:pt x="0" y="3803"/>
                    <a:pt x="122" y="4107"/>
                  </a:cubicBezTo>
                  <a:cubicBezTo>
                    <a:pt x="144" y="4151"/>
                    <a:pt x="183" y="4179"/>
                    <a:pt x="225" y="4179"/>
                  </a:cubicBezTo>
                  <a:cubicBezTo>
                    <a:pt x="241" y="4179"/>
                    <a:pt x="257" y="4176"/>
                    <a:pt x="274" y="4168"/>
                  </a:cubicBezTo>
                  <a:cubicBezTo>
                    <a:pt x="386" y="4010"/>
                    <a:pt x="581" y="3920"/>
                    <a:pt x="761" y="3920"/>
                  </a:cubicBezTo>
                  <a:cubicBezTo>
                    <a:pt x="825" y="3920"/>
                    <a:pt x="887" y="3931"/>
                    <a:pt x="942" y="3955"/>
                  </a:cubicBezTo>
                  <a:cubicBezTo>
                    <a:pt x="942" y="4014"/>
                    <a:pt x="994" y="4061"/>
                    <a:pt x="1038" y="4061"/>
                  </a:cubicBezTo>
                  <a:cubicBezTo>
                    <a:pt x="1062" y="4061"/>
                    <a:pt x="1084" y="4047"/>
                    <a:pt x="1094" y="4016"/>
                  </a:cubicBezTo>
                  <a:cubicBezTo>
                    <a:pt x="1246" y="3772"/>
                    <a:pt x="1338" y="3499"/>
                    <a:pt x="1429" y="3195"/>
                  </a:cubicBezTo>
                  <a:cubicBezTo>
                    <a:pt x="1429" y="3134"/>
                    <a:pt x="1459" y="3043"/>
                    <a:pt x="1459" y="2982"/>
                  </a:cubicBezTo>
                  <a:cubicBezTo>
                    <a:pt x="1459" y="2952"/>
                    <a:pt x="1490" y="2891"/>
                    <a:pt x="1490" y="2861"/>
                  </a:cubicBezTo>
                  <a:cubicBezTo>
                    <a:pt x="2249" y="2830"/>
                    <a:pt x="3009" y="2739"/>
                    <a:pt x="3708" y="2465"/>
                  </a:cubicBezTo>
                  <a:lnTo>
                    <a:pt x="3739" y="2465"/>
                  </a:lnTo>
                  <a:cubicBezTo>
                    <a:pt x="4012" y="2587"/>
                    <a:pt x="4286" y="2648"/>
                    <a:pt x="4560" y="2678"/>
                  </a:cubicBezTo>
                  <a:lnTo>
                    <a:pt x="4955" y="2678"/>
                  </a:lnTo>
                  <a:cubicBezTo>
                    <a:pt x="5076" y="2678"/>
                    <a:pt x="5167" y="2678"/>
                    <a:pt x="5289" y="2709"/>
                  </a:cubicBezTo>
                  <a:cubicBezTo>
                    <a:pt x="5380" y="2739"/>
                    <a:pt x="5411" y="2861"/>
                    <a:pt x="5471" y="2952"/>
                  </a:cubicBezTo>
                  <a:cubicBezTo>
                    <a:pt x="5563" y="3043"/>
                    <a:pt x="5684" y="3073"/>
                    <a:pt x="5806" y="3073"/>
                  </a:cubicBezTo>
                  <a:cubicBezTo>
                    <a:pt x="6019" y="3073"/>
                    <a:pt x="6292" y="2952"/>
                    <a:pt x="6383" y="2769"/>
                  </a:cubicBezTo>
                  <a:cubicBezTo>
                    <a:pt x="6474" y="2648"/>
                    <a:pt x="6474" y="2496"/>
                    <a:pt x="6414" y="2405"/>
                  </a:cubicBezTo>
                  <a:cubicBezTo>
                    <a:pt x="6383" y="2313"/>
                    <a:pt x="6323" y="2283"/>
                    <a:pt x="6231" y="2253"/>
                  </a:cubicBezTo>
                  <a:cubicBezTo>
                    <a:pt x="6383" y="2009"/>
                    <a:pt x="6474" y="1736"/>
                    <a:pt x="6444" y="1493"/>
                  </a:cubicBezTo>
                  <a:cubicBezTo>
                    <a:pt x="6414" y="1219"/>
                    <a:pt x="6262" y="1006"/>
                    <a:pt x="6019" y="885"/>
                  </a:cubicBezTo>
                  <a:cubicBezTo>
                    <a:pt x="5988" y="885"/>
                    <a:pt x="5958" y="854"/>
                    <a:pt x="5927" y="854"/>
                  </a:cubicBezTo>
                  <a:cubicBezTo>
                    <a:pt x="5958" y="824"/>
                    <a:pt x="5958" y="763"/>
                    <a:pt x="5958" y="733"/>
                  </a:cubicBezTo>
                  <a:cubicBezTo>
                    <a:pt x="5958" y="581"/>
                    <a:pt x="5836" y="490"/>
                    <a:pt x="5715" y="459"/>
                  </a:cubicBezTo>
                  <a:cubicBezTo>
                    <a:pt x="5670" y="441"/>
                    <a:pt x="5626" y="434"/>
                    <a:pt x="5581" y="434"/>
                  </a:cubicBezTo>
                  <a:cubicBezTo>
                    <a:pt x="5474" y="434"/>
                    <a:pt x="5366" y="477"/>
                    <a:pt x="5259" y="520"/>
                  </a:cubicBezTo>
                  <a:cubicBezTo>
                    <a:pt x="5167" y="581"/>
                    <a:pt x="5046" y="611"/>
                    <a:pt x="4924" y="672"/>
                  </a:cubicBezTo>
                  <a:cubicBezTo>
                    <a:pt x="4924" y="520"/>
                    <a:pt x="4864" y="398"/>
                    <a:pt x="4803" y="277"/>
                  </a:cubicBezTo>
                  <a:cubicBezTo>
                    <a:pt x="4681" y="125"/>
                    <a:pt x="4468" y="34"/>
                    <a:pt x="4256" y="3"/>
                  </a:cubicBezTo>
                  <a:cubicBezTo>
                    <a:pt x="4232" y="2"/>
                    <a:pt x="4209" y="1"/>
                    <a:pt x="4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1106038" y="3188822"/>
              <a:ext cx="344973" cy="1345849"/>
            </a:xfrm>
            <a:custGeom>
              <a:rect b="b" l="l" r="r" t="t"/>
              <a:pathLst>
                <a:path extrusionOk="0" h="28464" w="7296">
                  <a:moveTo>
                    <a:pt x="61" y="0"/>
                  </a:moveTo>
                  <a:lnTo>
                    <a:pt x="0" y="183"/>
                  </a:lnTo>
                  <a:cubicBezTo>
                    <a:pt x="0" y="183"/>
                    <a:pt x="1034" y="9575"/>
                    <a:pt x="973" y="10943"/>
                  </a:cubicBezTo>
                  <a:cubicBezTo>
                    <a:pt x="943" y="12341"/>
                    <a:pt x="791" y="14986"/>
                    <a:pt x="973" y="16718"/>
                  </a:cubicBezTo>
                  <a:cubicBezTo>
                    <a:pt x="1156" y="18451"/>
                    <a:pt x="2858" y="26110"/>
                    <a:pt x="3070" y="27782"/>
                  </a:cubicBezTo>
                  <a:cubicBezTo>
                    <a:pt x="3070" y="27782"/>
                    <a:pt x="3959" y="28464"/>
                    <a:pt x="4850" y="28464"/>
                  </a:cubicBezTo>
                  <a:cubicBezTo>
                    <a:pt x="5367" y="28464"/>
                    <a:pt x="5886" y="28234"/>
                    <a:pt x="6232" y="27508"/>
                  </a:cubicBezTo>
                  <a:cubicBezTo>
                    <a:pt x="6232" y="27508"/>
                    <a:pt x="6049" y="13375"/>
                    <a:pt x="5928" y="11855"/>
                  </a:cubicBezTo>
                  <a:cubicBezTo>
                    <a:pt x="5776" y="10335"/>
                    <a:pt x="7295" y="608"/>
                    <a:pt x="7295" y="608"/>
                  </a:cubicBezTo>
                  <a:lnTo>
                    <a:pt x="7295" y="608"/>
                  </a:lnTo>
                  <a:cubicBezTo>
                    <a:pt x="7295" y="608"/>
                    <a:pt x="7094" y="612"/>
                    <a:pt x="6752" y="612"/>
                  </a:cubicBezTo>
                  <a:cubicBezTo>
                    <a:pt x="5440" y="612"/>
                    <a:pt x="2062" y="555"/>
                    <a:pt x="61" y="0"/>
                  </a:cubicBezTo>
                  <a:close/>
                </a:path>
              </a:pathLst>
            </a:custGeom>
            <a:solidFill>
              <a:srgbClr val="583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1450969" y="3190240"/>
              <a:ext cx="494433" cy="1208777"/>
            </a:xfrm>
            <a:custGeom>
              <a:rect b="b" l="l" r="r" t="t"/>
              <a:pathLst>
                <a:path extrusionOk="0" h="25565" w="10457">
                  <a:moveTo>
                    <a:pt x="7751" y="1"/>
                  </a:moveTo>
                  <a:cubicBezTo>
                    <a:pt x="4766" y="538"/>
                    <a:pt x="2716" y="658"/>
                    <a:pt x="1477" y="658"/>
                  </a:cubicBezTo>
                  <a:cubicBezTo>
                    <a:pt x="471" y="658"/>
                    <a:pt x="1" y="578"/>
                    <a:pt x="0" y="578"/>
                  </a:cubicBezTo>
                  <a:lnTo>
                    <a:pt x="0" y="578"/>
                  </a:lnTo>
                  <a:lnTo>
                    <a:pt x="3101" y="9302"/>
                  </a:lnTo>
                  <a:cubicBezTo>
                    <a:pt x="3101" y="9302"/>
                    <a:pt x="3101" y="10609"/>
                    <a:pt x="3314" y="13223"/>
                  </a:cubicBezTo>
                  <a:cubicBezTo>
                    <a:pt x="3557" y="15837"/>
                    <a:pt x="6961" y="24895"/>
                    <a:pt x="6961" y="24895"/>
                  </a:cubicBezTo>
                  <a:cubicBezTo>
                    <a:pt x="7501" y="25410"/>
                    <a:pt x="8175" y="25564"/>
                    <a:pt x="8787" y="25564"/>
                  </a:cubicBezTo>
                  <a:cubicBezTo>
                    <a:pt x="9690" y="25564"/>
                    <a:pt x="10457" y="25229"/>
                    <a:pt x="10457" y="25229"/>
                  </a:cubicBezTo>
                  <a:cubicBezTo>
                    <a:pt x="10457" y="25229"/>
                    <a:pt x="8724" y="10031"/>
                    <a:pt x="8481" y="8025"/>
                  </a:cubicBezTo>
                  <a:cubicBezTo>
                    <a:pt x="8207" y="6019"/>
                    <a:pt x="7751" y="1"/>
                    <a:pt x="7751" y="1"/>
                  </a:cubicBezTo>
                  <a:close/>
                </a:path>
              </a:pathLst>
            </a:custGeom>
            <a:solidFill>
              <a:srgbClr val="583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1116109" y="2467327"/>
              <a:ext cx="218492" cy="230455"/>
            </a:xfrm>
            <a:custGeom>
              <a:rect b="b" l="l" r="r" t="t"/>
              <a:pathLst>
                <a:path extrusionOk="0" h="4874" w="4621">
                  <a:moveTo>
                    <a:pt x="1885" y="1"/>
                  </a:moveTo>
                  <a:lnTo>
                    <a:pt x="0" y="2797"/>
                  </a:lnTo>
                  <a:cubicBezTo>
                    <a:pt x="0" y="2797"/>
                    <a:pt x="1581" y="4773"/>
                    <a:pt x="2219" y="4864"/>
                  </a:cubicBezTo>
                  <a:cubicBezTo>
                    <a:pt x="2266" y="4871"/>
                    <a:pt x="2308" y="4874"/>
                    <a:pt x="2347" y="4874"/>
                  </a:cubicBezTo>
                  <a:cubicBezTo>
                    <a:pt x="2859" y="4874"/>
                    <a:pt x="2675" y="4348"/>
                    <a:pt x="2675" y="4347"/>
                  </a:cubicBezTo>
                  <a:lnTo>
                    <a:pt x="2675" y="4347"/>
                  </a:lnTo>
                  <a:cubicBezTo>
                    <a:pt x="2716" y="4355"/>
                    <a:pt x="2754" y="4358"/>
                    <a:pt x="2790" y="4358"/>
                  </a:cubicBezTo>
                  <a:cubicBezTo>
                    <a:pt x="3355" y="4358"/>
                    <a:pt x="3435" y="3527"/>
                    <a:pt x="3435" y="3527"/>
                  </a:cubicBezTo>
                  <a:cubicBezTo>
                    <a:pt x="4195" y="3436"/>
                    <a:pt x="4104" y="2524"/>
                    <a:pt x="4104" y="2524"/>
                  </a:cubicBezTo>
                  <a:cubicBezTo>
                    <a:pt x="4620" y="2281"/>
                    <a:pt x="4499" y="1703"/>
                    <a:pt x="4104" y="1186"/>
                  </a:cubicBezTo>
                  <a:cubicBezTo>
                    <a:pt x="3709" y="639"/>
                    <a:pt x="1885" y="1"/>
                    <a:pt x="1885" y="1"/>
                  </a:cubicBezTo>
                  <a:close/>
                </a:path>
              </a:pathLst>
            </a:custGeom>
            <a:solidFill>
              <a:srgbClr val="583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1811693" y="2917180"/>
              <a:ext cx="104967" cy="298967"/>
            </a:xfrm>
            <a:custGeom>
              <a:rect b="b" l="l" r="r" t="t"/>
              <a:pathLst>
                <a:path extrusionOk="0" h="6323" w="2220">
                  <a:moveTo>
                    <a:pt x="62" y="1"/>
                  </a:moveTo>
                  <a:lnTo>
                    <a:pt x="62" y="62"/>
                  </a:lnTo>
                  <a:cubicBezTo>
                    <a:pt x="62" y="62"/>
                    <a:pt x="1" y="365"/>
                    <a:pt x="62" y="700"/>
                  </a:cubicBezTo>
                  <a:cubicBezTo>
                    <a:pt x="122" y="1065"/>
                    <a:pt x="122" y="4803"/>
                    <a:pt x="122" y="4803"/>
                  </a:cubicBezTo>
                  <a:lnTo>
                    <a:pt x="122" y="5776"/>
                  </a:lnTo>
                  <a:lnTo>
                    <a:pt x="153" y="6323"/>
                  </a:lnTo>
                  <a:cubicBezTo>
                    <a:pt x="153" y="6323"/>
                    <a:pt x="1338" y="5958"/>
                    <a:pt x="1764" y="4317"/>
                  </a:cubicBezTo>
                  <a:cubicBezTo>
                    <a:pt x="2220" y="2706"/>
                    <a:pt x="1764" y="1"/>
                    <a:pt x="1764" y="1"/>
                  </a:cubicBezTo>
                  <a:close/>
                </a:path>
              </a:pathLst>
            </a:custGeom>
            <a:solidFill>
              <a:srgbClr val="583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715100" y="1755950"/>
              <a:ext cx="1181448" cy="1168445"/>
            </a:xfrm>
            <a:custGeom>
              <a:rect b="b" l="l" r="r" t="t"/>
              <a:pathLst>
                <a:path extrusionOk="0" h="24712" w="24987">
                  <a:moveTo>
                    <a:pt x="15016" y="0"/>
                  </a:moveTo>
                  <a:cubicBezTo>
                    <a:pt x="15016" y="0"/>
                    <a:pt x="11551" y="274"/>
                    <a:pt x="10427" y="547"/>
                  </a:cubicBezTo>
                  <a:cubicBezTo>
                    <a:pt x="9332" y="790"/>
                    <a:pt x="7509" y="2432"/>
                    <a:pt x="6718" y="3374"/>
                  </a:cubicBezTo>
                  <a:cubicBezTo>
                    <a:pt x="5928" y="4316"/>
                    <a:pt x="1521" y="10031"/>
                    <a:pt x="761" y="11216"/>
                  </a:cubicBezTo>
                  <a:cubicBezTo>
                    <a:pt x="1" y="12371"/>
                    <a:pt x="487" y="14286"/>
                    <a:pt x="2159" y="15380"/>
                  </a:cubicBezTo>
                  <a:cubicBezTo>
                    <a:pt x="3861" y="16475"/>
                    <a:pt x="8512" y="17842"/>
                    <a:pt x="8512" y="17842"/>
                  </a:cubicBezTo>
                  <a:lnTo>
                    <a:pt x="10366" y="15046"/>
                  </a:lnTo>
                  <a:lnTo>
                    <a:pt x="5746" y="12006"/>
                  </a:lnTo>
                  <a:lnTo>
                    <a:pt x="8451" y="8632"/>
                  </a:lnTo>
                  <a:lnTo>
                    <a:pt x="8968" y="7903"/>
                  </a:lnTo>
                  <a:cubicBezTo>
                    <a:pt x="8968" y="7903"/>
                    <a:pt x="9515" y="10608"/>
                    <a:pt x="12129" y="12979"/>
                  </a:cubicBezTo>
                  <a:cubicBezTo>
                    <a:pt x="12129" y="12979"/>
                    <a:pt x="13723" y="13406"/>
                    <a:pt x="15974" y="13406"/>
                  </a:cubicBezTo>
                  <a:cubicBezTo>
                    <a:pt x="16050" y="13406"/>
                    <a:pt x="16125" y="13406"/>
                    <a:pt x="16202" y="13405"/>
                  </a:cubicBezTo>
                  <a:cubicBezTo>
                    <a:pt x="18573" y="13374"/>
                    <a:pt x="20883" y="12979"/>
                    <a:pt x="20883" y="12979"/>
                  </a:cubicBezTo>
                  <a:cubicBezTo>
                    <a:pt x="20883" y="12979"/>
                    <a:pt x="21004" y="13557"/>
                    <a:pt x="20944" y="13830"/>
                  </a:cubicBezTo>
                  <a:cubicBezTo>
                    <a:pt x="20913" y="14104"/>
                    <a:pt x="20852" y="14438"/>
                    <a:pt x="20852" y="14438"/>
                  </a:cubicBezTo>
                  <a:cubicBezTo>
                    <a:pt x="20852" y="14438"/>
                    <a:pt x="21764" y="16718"/>
                    <a:pt x="22099" y="18146"/>
                  </a:cubicBezTo>
                  <a:cubicBezTo>
                    <a:pt x="22433" y="19605"/>
                    <a:pt x="23223" y="24712"/>
                    <a:pt x="23223" y="24712"/>
                  </a:cubicBezTo>
                  <a:lnTo>
                    <a:pt x="24986" y="24560"/>
                  </a:lnTo>
                  <a:cubicBezTo>
                    <a:pt x="24986" y="24560"/>
                    <a:pt x="24409" y="14712"/>
                    <a:pt x="24196" y="12979"/>
                  </a:cubicBezTo>
                  <a:cubicBezTo>
                    <a:pt x="23983" y="11246"/>
                    <a:pt x="23010" y="4620"/>
                    <a:pt x="22828" y="3587"/>
                  </a:cubicBezTo>
                  <a:cubicBezTo>
                    <a:pt x="22676" y="2553"/>
                    <a:pt x="22038" y="1611"/>
                    <a:pt x="20974" y="1064"/>
                  </a:cubicBezTo>
                  <a:cubicBezTo>
                    <a:pt x="19910" y="486"/>
                    <a:pt x="16415" y="0"/>
                    <a:pt x="16415" y="0"/>
                  </a:cubicBezTo>
                  <a:cubicBezTo>
                    <a:pt x="16415" y="0"/>
                    <a:pt x="16415" y="638"/>
                    <a:pt x="15837" y="699"/>
                  </a:cubicBezTo>
                  <a:cubicBezTo>
                    <a:pt x="15780" y="708"/>
                    <a:pt x="15728" y="712"/>
                    <a:pt x="15679" y="712"/>
                  </a:cubicBezTo>
                  <a:cubicBezTo>
                    <a:pt x="15202" y="712"/>
                    <a:pt x="15071" y="331"/>
                    <a:pt x="15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1331674" y="1775052"/>
              <a:ext cx="296130" cy="443699"/>
            </a:xfrm>
            <a:custGeom>
              <a:rect b="b" l="l" r="r" t="t"/>
              <a:pathLst>
                <a:path extrusionOk="0" h="9384" w="6263">
                  <a:moveTo>
                    <a:pt x="2750" y="1"/>
                  </a:moveTo>
                  <a:cubicBezTo>
                    <a:pt x="2674" y="1"/>
                    <a:pt x="2598" y="8"/>
                    <a:pt x="2523" y="22"/>
                  </a:cubicBezTo>
                  <a:cubicBezTo>
                    <a:pt x="2402" y="22"/>
                    <a:pt x="2280" y="82"/>
                    <a:pt x="2189" y="143"/>
                  </a:cubicBezTo>
                  <a:cubicBezTo>
                    <a:pt x="2098" y="234"/>
                    <a:pt x="2037" y="326"/>
                    <a:pt x="1976" y="447"/>
                  </a:cubicBezTo>
                  <a:cubicBezTo>
                    <a:pt x="1946" y="569"/>
                    <a:pt x="1946" y="690"/>
                    <a:pt x="1946" y="812"/>
                  </a:cubicBezTo>
                  <a:cubicBezTo>
                    <a:pt x="1946" y="873"/>
                    <a:pt x="1946" y="964"/>
                    <a:pt x="1946" y="1055"/>
                  </a:cubicBezTo>
                  <a:cubicBezTo>
                    <a:pt x="1946" y="1055"/>
                    <a:pt x="1946" y="1085"/>
                    <a:pt x="1946" y="1085"/>
                  </a:cubicBezTo>
                  <a:cubicBezTo>
                    <a:pt x="1946" y="1116"/>
                    <a:pt x="1976" y="1146"/>
                    <a:pt x="1976" y="1207"/>
                  </a:cubicBezTo>
                  <a:cubicBezTo>
                    <a:pt x="1551" y="1997"/>
                    <a:pt x="1156" y="2818"/>
                    <a:pt x="761" y="3639"/>
                  </a:cubicBezTo>
                  <a:cubicBezTo>
                    <a:pt x="548" y="4064"/>
                    <a:pt x="335" y="4520"/>
                    <a:pt x="122" y="4946"/>
                  </a:cubicBezTo>
                  <a:cubicBezTo>
                    <a:pt x="92" y="5067"/>
                    <a:pt x="1" y="5158"/>
                    <a:pt x="61" y="5280"/>
                  </a:cubicBezTo>
                  <a:cubicBezTo>
                    <a:pt x="92" y="5402"/>
                    <a:pt x="183" y="5462"/>
                    <a:pt x="244" y="5523"/>
                  </a:cubicBezTo>
                  <a:cubicBezTo>
                    <a:pt x="396" y="5645"/>
                    <a:pt x="578" y="5766"/>
                    <a:pt x="761" y="5858"/>
                  </a:cubicBezTo>
                  <a:cubicBezTo>
                    <a:pt x="912" y="5918"/>
                    <a:pt x="1064" y="5979"/>
                    <a:pt x="1216" y="6010"/>
                  </a:cubicBezTo>
                  <a:cubicBezTo>
                    <a:pt x="1186" y="6405"/>
                    <a:pt x="1125" y="6830"/>
                    <a:pt x="1095" y="7225"/>
                  </a:cubicBezTo>
                  <a:cubicBezTo>
                    <a:pt x="1064" y="7651"/>
                    <a:pt x="1034" y="8076"/>
                    <a:pt x="1004" y="8502"/>
                  </a:cubicBezTo>
                  <a:cubicBezTo>
                    <a:pt x="1004" y="8715"/>
                    <a:pt x="1034" y="8958"/>
                    <a:pt x="1064" y="9201"/>
                  </a:cubicBezTo>
                  <a:cubicBezTo>
                    <a:pt x="1064" y="9232"/>
                    <a:pt x="1095" y="9262"/>
                    <a:pt x="1125" y="9262"/>
                  </a:cubicBezTo>
                  <a:cubicBezTo>
                    <a:pt x="1520" y="9323"/>
                    <a:pt x="1916" y="9383"/>
                    <a:pt x="2311" y="9383"/>
                  </a:cubicBezTo>
                  <a:lnTo>
                    <a:pt x="2371" y="9383"/>
                  </a:lnTo>
                  <a:cubicBezTo>
                    <a:pt x="2463" y="9383"/>
                    <a:pt x="2493" y="9262"/>
                    <a:pt x="2402" y="9232"/>
                  </a:cubicBezTo>
                  <a:cubicBezTo>
                    <a:pt x="2523" y="8289"/>
                    <a:pt x="2493" y="7317"/>
                    <a:pt x="2523" y="6374"/>
                  </a:cubicBezTo>
                  <a:cubicBezTo>
                    <a:pt x="2523" y="5888"/>
                    <a:pt x="2523" y="5402"/>
                    <a:pt x="2554" y="4915"/>
                  </a:cubicBezTo>
                  <a:cubicBezTo>
                    <a:pt x="2615" y="4429"/>
                    <a:pt x="2675" y="3943"/>
                    <a:pt x="2736" y="3487"/>
                  </a:cubicBezTo>
                  <a:cubicBezTo>
                    <a:pt x="2797" y="3031"/>
                    <a:pt x="2888" y="2575"/>
                    <a:pt x="2979" y="2119"/>
                  </a:cubicBezTo>
                  <a:cubicBezTo>
                    <a:pt x="3314" y="2970"/>
                    <a:pt x="3618" y="3821"/>
                    <a:pt x="3770" y="4703"/>
                  </a:cubicBezTo>
                  <a:cubicBezTo>
                    <a:pt x="3861" y="5158"/>
                    <a:pt x="3891" y="5614"/>
                    <a:pt x="3922" y="6101"/>
                  </a:cubicBezTo>
                  <a:cubicBezTo>
                    <a:pt x="3982" y="6587"/>
                    <a:pt x="4013" y="7073"/>
                    <a:pt x="4043" y="7529"/>
                  </a:cubicBezTo>
                  <a:cubicBezTo>
                    <a:pt x="4074" y="8076"/>
                    <a:pt x="4134" y="8624"/>
                    <a:pt x="4165" y="9171"/>
                  </a:cubicBezTo>
                  <a:cubicBezTo>
                    <a:pt x="4165" y="9232"/>
                    <a:pt x="4195" y="9262"/>
                    <a:pt x="4256" y="9262"/>
                  </a:cubicBezTo>
                  <a:cubicBezTo>
                    <a:pt x="4339" y="9267"/>
                    <a:pt x="4423" y="9270"/>
                    <a:pt x="4506" y="9270"/>
                  </a:cubicBezTo>
                  <a:cubicBezTo>
                    <a:pt x="4908" y="9270"/>
                    <a:pt x="5307" y="9211"/>
                    <a:pt x="5685" y="9110"/>
                  </a:cubicBezTo>
                  <a:cubicBezTo>
                    <a:pt x="5745" y="9080"/>
                    <a:pt x="5745" y="9049"/>
                    <a:pt x="5745" y="8988"/>
                  </a:cubicBezTo>
                  <a:lnTo>
                    <a:pt x="5320" y="6010"/>
                  </a:lnTo>
                  <a:lnTo>
                    <a:pt x="5229" y="5371"/>
                  </a:lnTo>
                  <a:cubicBezTo>
                    <a:pt x="5411" y="5310"/>
                    <a:pt x="5624" y="5219"/>
                    <a:pt x="5806" y="5128"/>
                  </a:cubicBezTo>
                  <a:cubicBezTo>
                    <a:pt x="5989" y="5037"/>
                    <a:pt x="6171" y="4946"/>
                    <a:pt x="6232" y="4763"/>
                  </a:cubicBezTo>
                  <a:cubicBezTo>
                    <a:pt x="6262" y="4733"/>
                    <a:pt x="6262" y="4703"/>
                    <a:pt x="6232" y="4672"/>
                  </a:cubicBezTo>
                  <a:cubicBezTo>
                    <a:pt x="6232" y="4642"/>
                    <a:pt x="6232" y="4611"/>
                    <a:pt x="6232" y="4581"/>
                  </a:cubicBezTo>
                  <a:cubicBezTo>
                    <a:pt x="5897" y="4186"/>
                    <a:pt x="5654" y="3760"/>
                    <a:pt x="5381" y="3335"/>
                  </a:cubicBezTo>
                  <a:cubicBezTo>
                    <a:pt x="5107" y="2909"/>
                    <a:pt x="4834" y="2453"/>
                    <a:pt x="4530" y="2058"/>
                  </a:cubicBezTo>
                  <a:cubicBezTo>
                    <a:pt x="4347" y="1815"/>
                    <a:pt x="4165" y="1602"/>
                    <a:pt x="3952" y="1420"/>
                  </a:cubicBezTo>
                  <a:cubicBezTo>
                    <a:pt x="3922" y="1389"/>
                    <a:pt x="3922" y="1389"/>
                    <a:pt x="3891" y="1389"/>
                  </a:cubicBezTo>
                  <a:cubicBezTo>
                    <a:pt x="3922" y="1359"/>
                    <a:pt x="3922" y="1329"/>
                    <a:pt x="3922" y="1298"/>
                  </a:cubicBezTo>
                  <a:cubicBezTo>
                    <a:pt x="3982" y="1025"/>
                    <a:pt x="3922" y="782"/>
                    <a:pt x="3800" y="569"/>
                  </a:cubicBezTo>
                  <a:cubicBezTo>
                    <a:pt x="3594" y="209"/>
                    <a:pt x="3171" y="1"/>
                    <a:pt x="2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1054310" y="2369639"/>
              <a:ext cx="766071" cy="852314"/>
            </a:xfrm>
            <a:custGeom>
              <a:rect b="b" l="l" r="r" t="t"/>
              <a:pathLst>
                <a:path extrusionOk="0" h="18026" w="16202">
                  <a:moveTo>
                    <a:pt x="13709" y="0"/>
                  </a:moveTo>
                  <a:lnTo>
                    <a:pt x="13709" y="0"/>
                  </a:lnTo>
                  <a:cubicBezTo>
                    <a:pt x="12343" y="314"/>
                    <a:pt x="10803" y="413"/>
                    <a:pt x="9403" y="413"/>
                  </a:cubicBezTo>
                  <a:cubicBezTo>
                    <a:pt x="7004" y="413"/>
                    <a:pt x="5016" y="122"/>
                    <a:pt x="5016" y="122"/>
                  </a:cubicBezTo>
                  <a:lnTo>
                    <a:pt x="5016" y="1520"/>
                  </a:lnTo>
                  <a:cubicBezTo>
                    <a:pt x="5016" y="1520"/>
                    <a:pt x="1064" y="6717"/>
                    <a:pt x="517" y="9666"/>
                  </a:cubicBezTo>
                  <a:cubicBezTo>
                    <a:pt x="0" y="12614"/>
                    <a:pt x="1064" y="17356"/>
                    <a:pt x="1064" y="17356"/>
                  </a:cubicBezTo>
                  <a:cubicBezTo>
                    <a:pt x="1064" y="17356"/>
                    <a:pt x="4681" y="17994"/>
                    <a:pt x="8481" y="18025"/>
                  </a:cubicBezTo>
                  <a:cubicBezTo>
                    <a:pt x="8558" y="18025"/>
                    <a:pt x="8636" y="18026"/>
                    <a:pt x="8713" y="18026"/>
                  </a:cubicBezTo>
                  <a:cubicBezTo>
                    <a:pt x="12439" y="18026"/>
                    <a:pt x="16201" y="17325"/>
                    <a:pt x="16201" y="17325"/>
                  </a:cubicBezTo>
                  <a:cubicBezTo>
                    <a:pt x="16201" y="17325"/>
                    <a:pt x="16140" y="13222"/>
                    <a:pt x="16080" y="11915"/>
                  </a:cubicBezTo>
                  <a:cubicBezTo>
                    <a:pt x="16019" y="10638"/>
                    <a:pt x="15350" y="6778"/>
                    <a:pt x="14985" y="5380"/>
                  </a:cubicBezTo>
                  <a:cubicBezTo>
                    <a:pt x="14590" y="3951"/>
                    <a:pt x="13678" y="1337"/>
                    <a:pt x="13678" y="1337"/>
                  </a:cubicBezTo>
                  <a:cubicBezTo>
                    <a:pt x="13861" y="638"/>
                    <a:pt x="13709" y="0"/>
                    <a:pt x="137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1223868" y="4398942"/>
              <a:ext cx="271685" cy="428616"/>
            </a:xfrm>
            <a:custGeom>
              <a:rect b="b" l="l" r="r" t="t"/>
              <a:pathLst>
                <a:path extrusionOk="0" h="9065" w="5746">
                  <a:moveTo>
                    <a:pt x="3709" y="1"/>
                  </a:moveTo>
                  <a:cubicBezTo>
                    <a:pt x="3030" y="315"/>
                    <a:pt x="2412" y="419"/>
                    <a:pt x="1890" y="419"/>
                  </a:cubicBezTo>
                  <a:cubicBezTo>
                    <a:pt x="845" y="419"/>
                    <a:pt x="183" y="1"/>
                    <a:pt x="183" y="1"/>
                  </a:cubicBezTo>
                  <a:lnTo>
                    <a:pt x="183" y="1"/>
                  </a:lnTo>
                  <a:cubicBezTo>
                    <a:pt x="183" y="1"/>
                    <a:pt x="366" y="1733"/>
                    <a:pt x="183" y="2888"/>
                  </a:cubicBezTo>
                  <a:cubicBezTo>
                    <a:pt x="1" y="4043"/>
                    <a:pt x="852" y="5624"/>
                    <a:pt x="1612" y="6627"/>
                  </a:cubicBezTo>
                  <a:cubicBezTo>
                    <a:pt x="2282" y="7576"/>
                    <a:pt x="4312" y="9064"/>
                    <a:pt x="5038" y="9064"/>
                  </a:cubicBezTo>
                  <a:cubicBezTo>
                    <a:pt x="5103" y="9064"/>
                    <a:pt x="5157" y="9053"/>
                    <a:pt x="5199" y="9028"/>
                  </a:cubicBezTo>
                  <a:cubicBezTo>
                    <a:pt x="5746" y="8694"/>
                    <a:pt x="5503" y="7326"/>
                    <a:pt x="5199" y="6019"/>
                  </a:cubicBezTo>
                  <a:cubicBezTo>
                    <a:pt x="4925" y="4712"/>
                    <a:pt x="3952" y="2888"/>
                    <a:pt x="3952" y="2888"/>
                  </a:cubicBez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1752778" y="4321351"/>
              <a:ext cx="426914" cy="332207"/>
            </a:xfrm>
            <a:custGeom>
              <a:rect b="b" l="l" r="r" t="t"/>
              <a:pathLst>
                <a:path extrusionOk="0" h="7026" w="9029">
                  <a:moveTo>
                    <a:pt x="213" y="0"/>
                  </a:moveTo>
                  <a:lnTo>
                    <a:pt x="213" y="1794"/>
                  </a:lnTo>
                  <a:cubicBezTo>
                    <a:pt x="213" y="1794"/>
                    <a:pt x="1" y="2249"/>
                    <a:pt x="213" y="2979"/>
                  </a:cubicBezTo>
                  <a:cubicBezTo>
                    <a:pt x="456" y="3739"/>
                    <a:pt x="456" y="5623"/>
                    <a:pt x="456" y="5623"/>
                  </a:cubicBezTo>
                  <a:lnTo>
                    <a:pt x="1855" y="6171"/>
                  </a:lnTo>
                  <a:lnTo>
                    <a:pt x="2007" y="4985"/>
                  </a:lnTo>
                  <a:cubicBezTo>
                    <a:pt x="2007" y="4985"/>
                    <a:pt x="2554" y="5897"/>
                    <a:pt x="3071" y="6171"/>
                  </a:cubicBezTo>
                  <a:cubicBezTo>
                    <a:pt x="3593" y="6432"/>
                    <a:pt x="5640" y="7026"/>
                    <a:pt x="7200" y="7026"/>
                  </a:cubicBezTo>
                  <a:cubicBezTo>
                    <a:pt x="7274" y="7026"/>
                    <a:pt x="7346" y="7024"/>
                    <a:pt x="7417" y="7022"/>
                  </a:cubicBezTo>
                  <a:cubicBezTo>
                    <a:pt x="9028" y="6930"/>
                    <a:pt x="8359" y="5806"/>
                    <a:pt x="7630" y="5502"/>
                  </a:cubicBezTo>
                  <a:cubicBezTo>
                    <a:pt x="6900" y="5167"/>
                    <a:pt x="4621" y="3496"/>
                    <a:pt x="4590" y="3161"/>
                  </a:cubicBezTo>
                  <a:cubicBezTo>
                    <a:pt x="4560" y="2827"/>
                    <a:pt x="3922" y="0"/>
                    <a:pt x="3922" y="0"/>
                  </a:cubicBezTo>
                  <a:cubicBezTo>
                    <a:pt x="3324" y="335"/>
                    <a:pt x="2713" y="446"/>
                    <a:pt x="2163" y="446"/>
                  </a:cubicBezTo>
                  <a:cubicBezTo>
                    <a:pt x="1064" y="446"/>
                    <a:pt x="213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05612" y="2072133"/>
              <a:ext cx="108277" cy="94139"/>
            </a:xfrm>
            <a:custGeom>
              <a:rect b="b" l="l" r="r" t="t"/>
              <a:pathLst>
                <a:path extrusionOk="0" h="1991" w="2290">
                  <a:moveTo>
                    <a:pt x="1073" y="0"/>
                  </a:moveTo>
                  <a:cubicBezTo>
                    <a:pt x="1013" y="0"/>
                    <a:pt x="982" y="0"/>
                    <a:pt x="952" y="31"/>
                  </a:cubicBezTo>
                  <a:cubicBezTo>
                    <a:pt x="921" y="61"/>
                    <a:pt x="952" y="152"/>
                    <a:pt x="982" y="152"/>
                  </a:cubicBezTo>
                  <a:cubicBezTo>
                    <a:pt x="1073" y="183"/>
                    <a:pt x="1165" y="243"/>
                    <a:pt x="1256" y="274"/>
                  </a:cubicBezTo>
                  <a:cubicBezTo>
                    <a:pt x="921" y="638"/>
                    <a:pt x="617" y="1064"/>
                    <a:pt x="313" y="1490"/>
                  </a:cubicBezTo>
                  <a:cubicBezTo>
                    <a:pt x="222" y="1611"/>
                    <a:pt x="131" y="1733"/>
                    <a:pt x="40" y="1885"/>
                  </a:cubicBezTo>
                  <a:cubicBezTo>
                    <a:pt x="0" y="1944"/>
                    <a:pt x="51" y="1991"/>
                    <a:pt x="108" y="1991"/>
                  </a:cubicBezTo>
                  <a:cubicBezTo>
                    <a:pt x="138" y="1991"/>
                    <a:pt x="171" y="1977"/>
                    <a:pt x="192" y="1945"/>
                  </a:cubicBezTo>
                  <a:cubicBezTo>
                    <a:pt x="496" y="1490"/>
                    <a:pt x="830" y="1064"/>
                    <a:pt x="1165" y="638"/>
                  </a:cubicBezTo>
                  <a:cubicBezTo>
                    <a:pt x="1256" y="517"/>
                    <a:pt x="1347" y="426"/>
                    <a:pt x="1438" y="334"/>
                  </a:cubicBezTo>
                  <a:cubicBezTo>
                    <a:pt x="1681" y="395"/>
                    <a:pt x="1955" y="456"/>
                    <a:pt x="2228" y="486"/>
                  </a:cubicBezTo>
                  <a:cubicBezTo>
                    <a:pt x="2259" y="486"/>
                    <a:pt x="2289" y="426"/>
                    <a:pt x="2289" y="395"/>
                  </a:cubicBezTo>
                  <a:cubicBezTo>
                    <a:pt x="2289" y="334"/>
                    <a:pt x="2259" y="334"/>
                    <a:pt x="2228" y="304"/>
                  </a:cubicBezTo>
                  <a:cubicBezTo>
                    <a:pt x="1985" y="274"/>
                    <a:pt x="1712" y="243"/>
                    <a:pt x="1468" y="152"/>
                  </a:cubicBezTo>
                  <a:cubicBezTo>
                    <a:pt x="1468" y="152"/>
                    <a:pt x="1438" y="122"/>
                    <a:pt x="1408" y="122"/>
                  </a:cubicBezTo>
                  <a:cubicBezTo>
                    <a:pt x="1286" y="91"/>
                    <a:pt x="1165" y="61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906975" y="2049294"/>
              <a:ext cx="80286" cy="56266"/>
            </a:xfrm>
            <a:custGeom>
              <a:rect b="b" l="l" r="r" t="t"/>
              <a:pathLst>
                <a:path extrusionOk="0" h="1190" w="1698">
                  <a:moveTo>
                    <a:pt x="124" y="0"/>
                  </a:moveTo>
                  <a:cubicBezTo>
                    <a:pt x="52" y="0"/>
                    <a:pt x="0" y="115"/>
                    <a:pt x="77" y="166"/>
                  </a:cubicBezTo>
                  <a:cubicBezTo>
                    <a:pt x="624" y="409"/>
                    <a:pt x="1080" y="774"/>
                    <a:pt x="1505" y="1169"/>
                  </a:cubicBezTo>
                  <a:cubicBezTo>
                    <a:pt x="1526" y="1183"/>
                    <a:pt x="1548" y="1189"/>
                    <a:pt x="1569" y="1189"/>
                  </a:cubicBezTo>
                  <a:cubicBezTo>
                    <a:pt x="1640" y="1189"/>
                    <a:pt x="1697" y="1118"/>
                    <a:pt x="1627" y="1048"/>
                  </a:cubicBezTo>
                  <a:cubicBezTo>
                    <a:pt x="1201" y="653"/>
                    <a:pt x="715" y="288"/>
                    <a:pt x="168" y="14"/>
                  </a:cubicBezTo>
                  <a:cubicBezTo>
                    <a:pt x="153" y="5"/>
                    <a:pt x="138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340279" y="1838932"/>
              <a:ext cx="283175" cy="378402"/>
            </a:xfrm>
            <a:custGeom>
              <a:rect b="b" l="l" r="r" t="t"/>
              <a:pathLst>
                <a:path extrusionOk="0" h="8003" w="5989">
                  <a:moveTo>
                    <a:pt x="3010" y="798"/>
                  </a:moveTo>
                  <a:cubicBezTo>
                    <a:pt x="3284" y="1285"/>
                    <a:pt x="3557" y="1771"/>
                    <a:pt x="3831" y="2257"/>
                  </a:cubicBezTo>
                  <a:cubicBezTo>
                    <a:pt x="3952" y="2500"/>
                    <a:pt x="4074" y="2744"/>
                    <a:pt x="4196" y="2956"/>
                  </a:cubicBezTo>
                  <a:cubicBezTo>
                    <a:pt x="4287" y="3078"/>
                    <a:pt x="4348" y="3200"/>
                    <a:pt x="4408" y="3321"/>
                  </a:cubicBezTo>
                  <a:cubicBezTo>
                    <a:pt x="4469" y="3443"/>
                    <a:pt x="4530" y="3564"/>
                    <a:pt x="4591" y="3686"/>
                  </a:cubicBezTo>
                  <a:cubicBezTo>
                    <a:pt x="4621" y="3777"/>
                    <a:pt x="4652" y="3868"/>
                    <a:pt x="4652" y="3990"/>
                  </a:cubicBezTo>
                  <a:cubicBezTo>
                    <a:pt x="4652" y="4051"/>
                    <a:pt x="4652" y="4142"/>
                    <a:pt x="4591" y="4203"/>
                  </a:cubicBezTo>
                  <a:cubicBezTo>
                    <a:pt x="4591" y="4203"/>
                    <a:pt x="4560" y="4203"/>
                    <a:pt x="4560" y="4233"/>
                  </a:cubicBezTo>
                  <a:cubicBezTo>
                    <a:pt x="4500" y="4233"/>
                    <a:pt x="4439" y="4233"/>
                    <a:pt x="4408" y="4172"/>
                  </a:cubicBezTo>
                  <a:cubicBezTo>
                    <a:pt x="4317" y="4111"/>
                    <a:pt x="4256" y="4020"/>
                    <a:pt x="4196" y="3929"/>
                  </a:cubicBezTo>
                  <a:cubicBezTo>
                    <a:pt x="4074" y="3716"/>
                    <a:pt x="3952" y="3473"/>
                    <a:pt x="3861" y="3260"/>
                  </a:cubicBezTo>
                  <a:cubicBezTo>
                    <a:pt x="3770" y="3017"/>
                    <a:pt x="3679" y="2774"/>
                    <a:pt x="3588" y="2531"/>
                  </a:cubicBezTo>
                  <a:cubicBezTo>
                    <a:pt x="3375" y="1953"/>
                    <a:pt x="3162" y="1376"/>
                    <a:pt x="2980" y="829"/>
                  </a:cubicBezTo>
                  <a:lnTo>
                    <a:pt x="2980" y="798"/>
                  </a:lnTo>
                  <a:close/>
                  <a:moveTo>
                    <a:pt x="2676" y="829"/>
                  </a:moveTo>
                  <a:cubicBezTo>
                    <a:pt x="2615" y="1589"/>
                    <a:pt x="2493" y="2379"/>
                    <a:pt x="2341" y="3139"/>
                  </a:cubicBezTo>
                  <a:cubicBezTo>
                    <a:pt x="2250" y="3534"/>
                    <a:pt x="2129" y="3929"/>
                    <a:pt x="2038" y="4324"/>
                  </a:cubicBezTo>
                  <a:cubicBezTo>
                    <a:pt x="1977" y="4415"/>
                    <a:pt x="1977" y="4507"/>
                    <a:pt x="1946" y="4598"/>
                  </a:cubicBezTo>
                  <a:cubicBezTo>
                    <a:pt x="1946" y="4628"/>
                    <a:pt x="1916" y="4628"/>
                    <a:pt x="1916" y="4659"/>
                  </a:cubicBezTo>
                  <a:cubicBezTo>
                    <a:pt x="1916" y="4628"/>
                    <a:pt x="1886" y="4598"/>
                    <a:pt x="1855" y="4598"/>
                  </a:cubicBezTo>
                  <a:cubicBezTo>
                    <a:pt x="1764" y="4598"/>
                    <a:pt x="1673" y="4537"/>
                    <a:pt x="1642" y="4446"/>
                  </a:cubicBezTo>
                  <a:cubicBezTo>
                    <a:pt x="1612" y="4324"/>
                    <a:pt x="1642" y="4172"/>
                    <a:pt x="1673" y="4051"/>
                  </a:cubicBezTo>
                  <a:cubicBezTo>
                    <a:pt x="1703" y="3777"/>
                    <a:pt x="1764" y="3504"/>
                    <a:pt x="1855" y="3200"/>
                  </a:cubicBezTo>
                  <a:cubicBezTo>
                    <a:pt x="2007" y="2652"/>
                    <a:pt x="2189" y="2105"/>
                    <a:pt x="2372" y="1558"/>
                  </a:cubicBezTo>
                  <a:cubicBezTo>
                    <a:pt x="2433" y="1406"/>
                    <a:pt x="2463" y="1254"/>
                    <a:pt x="2524" y="1102"/>
                  </a:cubicBezTo>
                  <a:cubicBezTo>
                    <a:pt x="2554" y="1041"/>
                    <a:pt x="2585" y="950"/>
                    <a:pt x="2615" y="890"/>
                  </a:cubicBezTo>
                  <a:cubicBezTo>
                    <a:pt x="2615" y="859"/>
                    <a:pt x="2615" y="829"/>
                    <a:pt x="2645" y="829"/>
                  </a:cubicBezTo>
                  <a:close/>
                  <a:moveTo>
                    <a:pt x="3641" y="1"/>
                  </a:moveTo>
                  <a:cubicBezTo>
                    <a:pt x="3606" y="1"/>
                    <a:pt x="3569" y="20"/>
                    <a:pt x="3557" y="69"/>
                  </a:cubicBezTo>
                  <a:cubicBezTo>
                    <a:pt x="3497" y="312"/>
                    <a:pt x="3314" y="494"/>
                    <a:pt x="3071" y="616"/>
                  </a:cubicBezTo>
                  <a:cubicBezTo>
                    <a:pt x="2980" y="646"/>
                    <a:pt x="2858" y="677"/>
                    <a:pt x="2767" y="677"/>
                  </a:cubicBezTo>
                  <a:lnTo>
                    <a:pt x="2737" y="677"/>
                  </a:lnTo>
                  <a:cubicBezTo>
                    <a:pt x="2737" y="646"/>
                    <a:pt x="2737" y="646"/>
                    <a:pt x="2706" y="646"/>
                  </a:cubicBezTo>
                  <a:cubicBezTo>
                    <a:pt x="2691" y="631"/>
                    <a:pt x="2676" y="624"/>
                    <a:pt x="2661" y="624"/>
                  </a:cubicBezTo>
                  <a:cubicBezTo>
                    <a:pt x="2645" y="624"/>
                    <a:pt x="2630" y="631"/>
                    <a:pt x="2615" y="646"/>
                  </a:cubicBezTo>
                  <a:cubicBezTo>
                    <a:pt x="2554" y="616"/>
                    <a:pt x="2493" y="586"/>
                    <a:pt x="2433" y="525"/>
                  </a:cubicBezTo>
                  <a:cubicBezTo>
                    <a:pt x="2372" y="494"/>
                    <a:pt x="2311" y="464"/>
                    <a:pt x="2250" y="434"/>
                  </a:cubicBezTo>
                  <a:cubicBezTo>
                    <a:pt x="2129" y="342"/>
                    <a:pt x="2038" y="221"/>
                    <a:pt x="1977" y="69"/>
                  </a:cubicBezTo>
                  <a:cubicBezTo>
                    <a:pt x="1965" y="33"/>
                    <a:pt x="1934" y="16"/>
                    <a:pt x="1903" y="16"/>
                  </a:cubicBezTo>
                  <a:cubicBezTo>
                    <a:pt x="1855" y="16"/>
                    <a:pt x="1806" y="56"/>
                    <a:pt x="1825" y="130"/>
                  </a:cubicBezTo>
                  <a:cubicBezTo>
                    <a:pt x="1886" y="282"/>
                    <a:pt x="1977" y="403"/>
                    <a:pt x="2098" y="525"/>
                  </a:cubicBezTo>
                  <a:cubicBezTo>
                    <a:pt x="2189" y="616"/>
                    <a:pt x="2341" y="707"/>
                    <a:pt x="2463" y="768"/>
                  </a:cubicBezTo>
                  <a:cubicBezTo>
                    <a:pt x="2463" y="798"/>
                    <a:pt x="2433" y="829"/>
                    <a:pt x="2433" y="859"/>
                  </a:cubicBezTo>
                  <a:cubicBezTo>
                    <a:pt x="2372" y="1011"/>
                    <a:pt x="2311" y="1163"/>
                    <a:pt x="2281" y="1285"/>
                  </a:cubicBezTo>
                  <a:cubicBezTo>
                    <a:pt x="2159" y="1589"/>
                    <a:pt x="2068" y="1893"/>
                    <a:pt x="1977" y="2197"/>
                  </a:cubicBezTo>
                  <a:cubicBezTo>
                    <a:pt x="1764" y="2804"/>
                    <a:pt x="1612" y="3412"/>
                    <a:pt x="1490" y="4020"/>
                  </a:cubicBezTo>
                  <a:cubicBezTo>
                    <a:pt x="1460" y="4203"/>
                    <a:pt x="1430" y="4385"/>
                    <a:pt x="1521" y="4537"/>
                  </a:cubicBezTo>
                  <a:cubicBezTo>
                    <a:pt x="1521" y="4567"/>
                    <a:pt x="1551" y="4598"/>
                    <a:pt x="1582" y="4628"/>
                  </a:cubicBezTo>
                  <a:cubicBezTo>
                    <a:pt x="1460" y="4628"/>
                    <a:pt x="1338" y="4598"/>
                    <a:pt x="1247" y="4567"/>
                  </a:cubicBezTo>
                  <a:cubicBezTo>
                    <a:pt x="822" y="4476"/>
                    <a:pt x="457" y="4294"/>
                    <a:pt x="123" y="4051"/>
                  </a:cubicBezTo>
                  <a:cubicBezTo>
                    <a:pt x="114" y="4042"/>
                    <a:pt x="102" y="4038"/>
                    <a:pt x="90" y="4038"/>
                  </a:cubicBezTo>
                  <a:cubicBezTo>
                    <a:pt x="59" y="4038"/>
                    <a:pt x="22" y="4060"/>
                    <a:pt x="1" y="4081"/>
                  </a:cubicBezTo>
                  <a:cubicBezTo>
                    <a:pt x="1" y="4111"/>
                    <a:pt x="1" y="4172"/>
                    <a:pt x="31" y="4203"/>
                  </a:cubicBezTo>
                  <a:cubicBezTo>
                    <a:pt x="366" y="4415"/>
                    <a:pt x="700" y="4598"/>
                    <a:pt x="1065" y="4689"/>
                  </a:cubicBezTo>
                  <a:cubicBezTo>
                    <a:pt x="1247" y="4750"/>
                    <a:pt x="1430" y="4780"/>
                    <a:pt x="1642" y="4811"/>
                  </a:cubicBezTo>
                  <a:cubicBezTo>
                    <a:pt x="1703" y="4811"/>
                    <a:pt x="1764" y="4824"/>
                    <a:pt x="1825" y="4824"/>
                  </a:cubicBezTo>
                  <a:cubicBezTo>
                    <a:pt x="1855" y="4824"/>
                    <a:pt x="1886" y="4821"/>
                    <a:pt x="1916" y="4811"/>
                  </a:cubicBezTo>
                  <a:cubicBezTo>
                    <a:pt x="2038" y="4811"/>
                    <a:pt x="2068" y="4719"/>
                    <a:pt x="2098" y="4628"/>
                  </a:cubicBezTo>
                  <a:cubicBezTo>
                    <a:pt x="2159" y="4446"/>
                    <a:pt x="2189" y="4294"/>
                    <a:pt x="2250" y="4111"/>
                  </a:cubicBezTo>
                  <a:lnTo>
                    <a:pt x="2250" y="4111"/>
                  </a:lnTo>
                  <a:cubicBezTo>
                    <a:pt x="2220" y="4476"/>
                    <a:pt x="2189" y="4841"/>
                    <a:pt x="2189" y="5236"/>
                  </a:cubicBezTo>
                  <a:cubicBezTo>
                    <a:pt x="2159" y="5814"/>
                    <a:pt x="2159" y="6361"/>
                    <a:pt x="2129" y="6938"/>
                  </a:cubicBezTo>
                  <a:cubicBezTo>
                    <a:pt x="2129" y="7273"/>
                    <a:pt x="2129" y="7607"/>
                    <a:pt x="2159" y="7911"/>
                  </a:cubicBezTo>
                  <a:cubicBezTo>
                    <a:pt x="2159" y="7972"/>
                    <a:pt x="2197" y="8002"/>
                    <a:pt x="2235" y="8002"/>
                  </a:cubicBezTo>
                  <a:cubicBezTo>
                    <a:pt x="2273" y="8002"/>
                    <a:pt x="2311" y="7972"/>
                    <a:pt x="2311" y="7911"/>
                  </a:cubicBezTo>
                  <a:cubicBezTo>
                    <a:pt x="2311" y="7364"/>
                    <a:pt x="2311" y="6786"/>
                    <a:pt x="2311" y="6209"/>
                  </a:cubicBezTo>
                  <a:cubicBezTo>
                    <a:pt x="2341" y="5631"/>
                    <a:pt x="2372" y="5054"/>
                    <a:pt x="2402" y="4476"/>
                  </a:cubicBezTo>
                  <a:cubicBezTo>
                    <a:pt x="2402" y="4142"/>
                    <a:pt x="2433" y="3838"/>
                    <a:pt x="2463" y="3504"/>
                  </a:cubicBezTo>
                  <a:cubicBezTo>
                    <a:pt x="2463" y="3473"/>
                    <a:pt x="2463" y="3473"/>
                    <a:pt x="2433" y="3443"/>
                  </a:cubicBezTo>
                  <a:cubicBezTo>
                    <a:pt x="2463" y="3412"/>
                    <a:pt x="2463" y="3382"/>
                    <a:pt x="2463" y="3382"/>
                  </a:cubicBezTo>
                  <a:cubicBezTo>
                    <a:pt x="2463" y="3352"/>
                    <a:pt x="2463" y="3321"/>
                    <a:pt x="2463" y="3321"/>
                  </a:cubicBezTo>
                  <a:cubicBezTo>
                    <a:pt x="2524" y="2926"/>
                    <a:pt x="2615" y="2531"/>
                    <a:pt x="2676" y="2166"/>
                  </a:cubicBezTo>
                  <a:cubicBezTo>
                    <a:pt x="2737" y="1741"/>
                    <a:pt x="2797" y="1315"/>
                    <a:pt x="2828" y="890"/>
                  </a:cubicBezTo>
                  <a:cubicBezTo>
                    <a:pt x="2980" y="1406"/>
                    <a:pt x="3162" y="1923"/>
                    <a:pt x="3375" y="2440"/>
                  </a:cubicBezTo>
                  <a:cubicBezTo>
                    <a:pt x="3405" y="2531"/>
                    <a:pt x="3436" y="2622"/>
                    <a:pt x="3466" y="2713"/>
                  </a:cubicBezTo>
                  <a:cubicBezTo>
                    <a:pt x="3466" y="2713"/>
                    <a:pt x="3466" y="2744"/>
                    <a:pt x="3466" y="2744"/>
                  </a:cubicBezTo>
                  <a:cubicBezTo>
                    <a:pt x="3527" y="3382"/>
                    <a:pt x="3618" y="4051"/>
                    <a:pt x="3679" y="4689"/>
                  </a:cubicBezTo>
                  <a:cubicBezTo>
                    <a:pt x="3740" y="5358"/>
                    <a:pt x="3800" y="5996"/>
                    <a:pt x="3861" y="6634"/>
                  </a:cubicBezTo>
                  <a:cubicBezTo>
                    <a:pt x="3892" y="6999"/>
                    <a:pt x="3922" y="7394"/>
                    <a:pt x="3922" y="7759"/>
                  </a:cubicBezTo>
                  <a:cubicBezTo>
                    <a:pt x="3952" y="7789"/>
                    <a:pt x="3983" y="7820"/>
                    <a:pt x="4013" y="7820"/>
                  </a:cubicBezTo>
                  <a:cubicBezTo>
                    <a:pt x="4074" y="7820"/>
                    <a:pt x="4104" y="7789"/>
                    <a:pt x="4104" y="7759"/>
                  </a:cubicBezTo>
                  <a:cubicBezTo>
                    <a:pt x="4044" y="7090"/>
                    <a:pt x="4013" y="6452"/>
                    <a:pt x="3952" y="5783"/>
                  </a:cubicBezTo>
                  <a:cubicBezTo>
                    <a:pt x="3892" y="5145"/>
                    <a:pt x="3831" y="4476"/>
                    <a:pt x="3740" y="3838"/>
                  </a:cubicBezTo>
                  <a:cubicBezTo>
                    <a:pt x="3740" y="3656"/>
                    <a:pt x="3709" y="3473"/>
                    <a:pt x="3679" y="3291"/>
                  </a:cubicBezTo>
                  <a:lnTo>
                    <a:pt x="3679" y="3291"/>
                  </a:lnTo>
                  <a:cubicBezTo>
                    <a:pt x="3770" y="3504"/>
                    <a:pt x="3892" y="3747"/>
                    <a:pt x="4013" y="3929"/>
                  </a:cubicBezTo>
                  <a:cubicBezTo>
                    <a:pt x="4100" y="4131"/>
                    <a:pt x="4268" y="4387"/>
                    <a:pt x="4493" y="4387"/>
                  </a:cubicBezTo>
                  <a:cubicBezTo>
                    <a:pt x="4505" y="4387"/>
                    <a:pt x="4517" y="4387"/>
                    <a:pt x="4530" y="4385"/>
                  </a:cubicBezTo>
                  <a:cubicBezTo>
                    <a:pt x="4591" y="4385"/>
                    <a:pt x="4652" y="4355"/>
                    <a:pt x="4682" y="4324"/>
                  </a:cubicBezTo>
                  <a:cubicBezTo>
                    <a:pt x="5107" y="4081"/>
                    <a:pt x="5533" y="3807"/>
                    <a:pt x="5928" y="3534"/>
                  </a:cubicBezTo>
                  <a:cubicBezTo>
                    <a:pt x="5989" y="3534"/>
                    <a:pt x="5989" y="3473"/>
                    <a:pt x="5959" y="3443"/>
                  </a:cubicBezTo>
                  <a:cubicBezTo>
                    <a:pt x="5959" y="3407"/>
                    <a:pt x="5938" y="3392"/>
                    <a:pt x="5908" y="3392"/>
                  </a:cubicBezTo>
                  <a:cubicBezTo>
                    <a:pt x="5887" y="3392"/>
                    <a:pt x="5862" y="3400"/>
                    <a:pt x="5837" y="3412"/>
                  </a:cubicBezTo>
                  <a:cubicBezTo>
                    <a:pt x="5503" y="3656"/>
                    <a:pt x="5168" y="3868"/>
                    <a:pt x="4804" y="4081"/>
                  </a:cubicBezTo>
                  <a:cubicBezTo>
                    <a:pt x="4834" y="4020"/>
                    <a:pt x="4834" y="3959"/>
                    <a:pt x="4804" y="3929"/>
                  </a:cubicBezTo>
                  <a:cubicBezTo>
                    <a:pt x="4773" y="3656"/>
                    <a:pt x="4652" y="3412"/>
                    <a:pt x="4500" y="3200"/>
                  </a:cubicBezTo>
                  <a:lnTo>
                    <a:pt x="4104" y="2440"/>
                  </a:lnTo>
                  <a:cubicBezTo>
                    <a:pt x="3831" y="1923"/>
                    <a:pt x="3527" y="1406"/>
                    <a:pt x="3253" y="920"/>
                  </a:cubicBezTo>
                  <a:cubicBezTo>
                    <a:pt x="3223" y="859"/>
                    <a:pt x="3193" y="798"/>
                    <a:pt x="3162" y="738"/>
                  </a:cubicBezTo>
                  <a:cubicBezTo>
                    <a:pt x="3284" y="707"/>
                    <a:pt x="3375" y="616"/>
                    <a:pt x="3466" y="555"/>
                  </a:cubicBezTo>
                  <a:cubicBezTo>
                    <a:pt x="3588" y="434"/>
                    <a:pt x="3679" y="282"/>
                    <a:pt x="3709" y="99"/>
                  </a:cubicBezTo>
                  <a:cubicBezTo>
                    <a:pt x="3746" y="45"/>
                    <a:pt x="3695" y="1"/>
                    <a:pt x="3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1735" y="1925177"/>
              <a:ext cx="721484" cy="1301025"/>
            </a:xfrm>
            <a:custGeom>
              <a:rect b="b" l="l" r="r" t="t"/>
              <a:pathLst>
                <a:path extrusionOk="0" h="27516" w="15259">
                  <a:moveTo>
                    <a:pt x="12551" y="0"/>
                  </a:moveTo>
                  <a:cubicBezTo>
                    <a:pt x="12496" y="0"/>
                    <a:pt x="12441" y="65"/>
                    <a:pt x="12463" y="129"/>
                  </a:cubicBezTo>
                  <a:cubicBezTo>
                    <a:pt x="12767" y="676"/>
                    <a:pt x="13070" y="1193"/>
                    <a:pt x="13283" y="1771"/>
                  </a:cubicBezTo>
                  <a:cubicBezTo>
                    <a:pt x="13496" y="2318"/>
                    <a:pt x="13618" y="2926"/>
                    <a:pt x="13648" y="3534"/>
                  </a:cubicBezTo>
                  <a:cubicBezTo>
                    <a:pt x="13678" y="4142"/>
                    <a:pt x="13618" y="4749"/>
                    <a:pt x="13526" y="5357"/>
                  </a:cubicBezTo>
                  <a:cubicBezTo>
                    <a:pt x="13405" y="5996"/>
                    <a:pt x="13253" y="6604"/>
                    <a:pt x="13101" y="7212"/>
                  </a:cubicBezTo>
                  <a:cubicBezTo>
                    <a:pt x="12949" y="7819"/>
                    <a:pt x="12797" y="8458"/>
                    <a:pt x="12645" y="9066"/>
                  </a:cubicBezTo>
                  <a:cubicBezTo>
                    <a:pt x="12645" y="9157"/>
                    <a:pt x="12615" y="9218"/>
                    <a:pt x="12615" y="9309"/>
                  </a:cubicBezTo>
                  <a:cubicBezTo>
                    <a:pt x="12067" y="9400"/>
                    <a:pt x="11551" y="9491"/>
                    <a:pt x="11004" y="9552"/>
                  </a:cubicBezTo>
                  <a:cubicBezTo>
                    <a:pt x="10456" y="9613"/>
                    <a:pt x="9879" y="9674"/>
                    <a:pt x="9332" y="9704"/>
                  </a:cubicBezTo>
                  <a:cubicBezTo>
                    <a:pt x="9043" y="9719"/>
                    <a:pt x="8754" y="9727"/>
                    <a:pt x="8469" y="9727"/>
                  </a:cubicBezTo>
                  <a:cubicBezTo>
                    <a:pt x="8184" y="9727"/>
                    <a:pt x="7903" y="9719"/>
                    <a:pt x="7630" y="9704"/>
                  </a:cubicBezTo>
                  <a:cubicBezTo>
                    <a:pt x="7052" y="9704"/>
                    <a:pt x="6505" y="9674"/>
                    <a:pt x="5927" y="9613"/>
                  </a:cubicBezTo>
                  <a:cubicBezTo>
                    <a:pt x="5380" y="9552"/>
                    <a:pt x="4803" y="9461"/>
                    <a:pt x="4256" y="9370"/>
                  </a:cubicBezTo>
                  <a:cubicBezTo>
                    <a:pt x="4195" y="9370"/>
                    <a:pt x="4104" y="9339"/>
                    <a:pt x="4043" y="9339"/>
                  </a:cubicBezTo>
                  <a:cubicBezTo>
                    <a:pt x="4013" y="9339"/>
                    <a:pt x="3952" y="9339"/>
                    <a:pt x="3952" y="9400"/>
                  </a:cubicBezTo>
                  <a:cubicBezTo>
                    <a:pt x="3921" y="9430"/>
                    <a:pt x="3952" y="9491"/>
                    <a:pt x="4013" y="9491"/>
                  </a:cubicBezTo>
                  <a:cubicBezTo>
                    <a:pt x="4560" y="9582"/>
                    <a:pt x="5137" y="9674"/>
                    <a:pt x="5715" y="9734"/>
                  </a:cubicBezTo>
                  <a:cubicBezTo>
                    <a:pt x="6262" y="9795"/>
                    <a:pt x="6839" y="9856"/>
                    <a:pt x="7417" y="9856"/>
                  </a:cubicBezTo>
                  <a:cubicBezTo>
                    <a:pt x="7690" y="9871"/>
                    <a:pt x="7972" y="9879"/>
                    <a:pt x="8257" y="9879"/>
                  </a:cubicBezTo>
                  <a:cubicBezTo>
                    <a:pt x="8542" y="9879"/>
                    <a:pt x="8830" y="9871"/>
                    <a:pt x="9119" y="9856"/>
                  </a:cubicBezTo>
                  <a:cubicBezTo>
                    <a:pt x="9697" y="9856"/>
                    <a:pt x="10274" y="9795"/>
                    <a:pt x="10821" y="9734"/>
                  </a:cubicBezTo>
                  <a:cubicBezTo>
                    <a:pt x="11399" y="9674"/>
                    <a:pt x="11976" y="9582"/>
                    <a:pt x="12523" y="9491"/>
                  </a:cubicBezTo>
                  <a:cubicBezTo>
                    <a:pt x="12584" y="9491"/>
                    <a:pt x="12615" y="9461"/>
                    <a:pt x="12675" y="9461"/>
                  </a:cubicBezTo>
                  <a:cubicBezTo>
                    <a:pt x="12706" y="9886"/>
                    <a:pt x="12706" y="10281"/>
                    <a:pt x="12645" y="10677"/>
                  </a:cubicBezTo>
                  <a:cubicBezTo>
                    <a:pt x="12645" y="10707"/>
                    <a:pt x="12645" y="10707"/>
                    <a:pt x="12645" y="10707"/>
                  </a:cubicBezTo>
                  <a:cubicBezTo>
                    <a:pt x="12128" y="10829"/>
                    <a:pt x="11581" y="10889"/>
                    <a:pt x="11034" y="10950"/>
                  </a:cubicBezTo>
                  <a:cubicBezTo>
                    <a:pt x="10456" y="11041"/>
                    <a:pt x="9909" y="11072"/>
                    <a:pt x="9332" y="11102"/>
                  </a:cubicBezTo>
                  <a:cubicBezTo>
                    <a:pt x="8754" y="11133"/>
                    <a:pt x="8207" y="11133"/>
                    <a:pt x="7630" y="11133"/>
                  </a:cubicBezTo>
                  <a:cubicBezTo>
                    <a:pt x="7052" y="11102"/>
                    <a:pt x="6505" y="11072"/>
                    <a:pt x="5927" y="11011"/>
                  </a:cubicBezTo>
                  <a:cubicBezTo>
                    <a:pt x="5380" y="10950"/>
                    <a:pt x="4803" y="10889"/>
                    <a:pt x="4256" y="10768"/>
                  </a:cubicBezTo>
                  <a:cubicBezTo>
                    <a:pt x="4195" y="10768"/>
                    <a:pt x="4104" y="10768"/>
                    <a:pt x="4043" y="10737"/>
                  </a:cubicBezTo>
                  <a:cubicBezTo>
                    <a:pt x="4013" y="10737"/>
                    <a:pt x="3952" y="10768"/>
                    <a:pt x="3952" y="10798"/>
                  </a:cubicBezTo>
                  <a:cubicBezTo>
                    <a:pt x="3921" y="10829"/>
                    <a:pt x="3952" y="10889"/>
                    <a:pt x="4013" y="10889"/>
                  </a:cubicBezTo>
                  <a:cubicBezTo>
                    <a:pt x="4560" y="11011"/>
                    <a:pt x="5137" y="11102"/>
                    <a:pt x="5715" y="11163"/>
                  </a:cubicBezTo>
                  <a:cubicBezTo>
                    <a:pt x="6262" y="11224"/>
                    <a:pt x="6839" y="11254"/>
                    <a:pt x="7417" y="11285"/>
                  </a:cubicBezTo>
                  <a:lnTo>
                    <a:pt x="9119" y="11285"/>
                  </a:lnTo>
                  <a:cubicBezTo>
                    <a:pt x="9697" y="11254"/>
                    <a:pt x="10274" y="11224"/>
                    <a:pt x="10821" y="11163"/>
                  </a:cubicBezTo>
                  <a:cubicBezTo>
                    <a:pt x="11399" y="11102"/>
                    <a:pt x="11976" y="11011"/>
                    <a:pt x="12523" y="10889"/>
                  </a:cubicBezTo>
                  <a:cubicBezTo>
                    <a:pt x="12584" y="10889"/>
                    <a:pt x="12645" y="10889"/>
                    <a:pt x="12675" y="10859"/>
                  </a:cubicBezTo>
                  <a:cubicBezTo>
                    <a:pt x="13010" y="11801"/>
                    <a:pt x="13314" y="12774"/>
                    <a:pt x="13587" y="13716"/>
                  </a:cubicBezTo>
                  <a:cubicBezTo>
                    <a:pt x="13861" y="14689"/>
                    <a:pt x="14074" y="15662"/>
                    <a:pt x="14286" y="16665"/>
                  </a:cubicBezTo>
                  <a:cubicBezTo>
                    <a:pt x="14469" y="17637"/>
                    <a:pt x="14651" y="18640"/>
                    <a:pt x="14773" y="19613"/>
                  </a:cubicBezTo>
                  <a:cubicBezTo>
                    <a:pt x="14894" y="20616"/>
                    <a:pt x="14985" y="21619"/>
                    <a:pt x="15016" y="22592"/>
                  </a:cubicBezTo>
                  <a:cubicBezTo>
                    <a:pt x="15077" y="23595"/>
                    <a:pt x="15077" y="24598"/>
                    <a:pt x="15077" y="25631"/>
                  </a:cubicBezTo>
                  <a:cubicBezTo>
                    <a:pt x="15077" y="25753"/>
                    <a:pt x="15046" y="25874"/>
                    <a:pt x="15046" y="25996"/>
                  </a:cubicBezTo>
                  <a:cubicBezTo>
                    <a:pt x="15046" y="26026"/>
                    <a:pt x="15077" y="26026"/>
                    <a:pt x="15077" y="26057"/>
                  </a:cubicBezTo>
                  <a:lnTo>
                    <a:pt x="15077" y="26604"/>
                  </a:lnTo>
                  <a:cubicBezTo>
                    <a:pt x="14134" y="26847"/>
                    <a:pt x="13192" y="27029"/>
                    <a:pt x="12219" y="27151"/>
                  </a:cubicBezTo>
                  <a:cubicBezTo>
                    <a:pt x="11277" y="27273"/>
                    <a:pt x="10304" y="27303"/>
                    <a:pt x="9332" y="27333"/>
                  </a:cubicBezTo>
                  <a:cubicBezTo>
                    <a:pt x="9063" y="27342"/>
                    <a:pt x="8796" y="27345"/>
                    <a:pt x="8531" y="27345"/>
                  </a:cubicBezTo>
                  <a:cubicBezTo>
                    <a:pt x="7807" y="27345"/>
                    <a:pt x="7095" y="27317"/>
                    <a:pt x="6383" y="27273"/>
                  </a:cubicBezTo>
                  <a:cubicBezTo>
                    <a:pt x="5411" y="27242"/>
                    <a:pt x="4438" y="27151"/>
                    <a:pt x="3465" y="27060"/>
                  </a:cubicBezTo>
                  <a:cubicBezTo>
                    <a:pt x="2493" y="26999"/>
                    <a:pt x="1490" y="26908"/>
                    <a:pt x="517" y="26786"/>
                  </a:cubicBezTo>
                  <a:cubicBezTo>
                    <a:pt x="395" y="26786"/>
                    <a:pt x="274" y="26756"/>
                    <a:pt x="152" y="26725"/>
                  </a:cubicBezTo>
                  <a:cubicBezTo>
                    <a:pt x="31" y="26725"/>
                    <a:pt x="0" y="26877"/>
                    <a:pt x="91" y="26908"/>
                  </a:cubicBezTo>
                  <a:cubicBezTo>
                    <a:pt x="1064" y="27060"/>
                    <a:pt x="2067" y="27121"/>
                    <a:pt x="3070" y="27212"/>
                  </a:cubicBezTo>
                  <a:cubicBezTo>
                    <a:pt x="4043" y="27303"/>
                    <a:pt x="5046" y="27364"/>
                    <a:pt x="6019" y="27425"/>
                  </a:cubicBezTo>
                  <a:cubicBezTo>
                    <a:pt x="7022" y="27485"/>
                    <a:pt x="7994" y="27516"/>
                    <a:pt x="8967" y="27516"/>
                  </a:cubicBezTo>
                  <a:cubicBezTo>
                    <a:pt x="9940" y="27485"/>
                    <a:pt x="10912" y="27455"/>
                    <a:pt x="11885" y="27333"/>
                  </a:cubicBezTo>
                  <a:cubicBezTo>
                    <a:pt x="12858" y="27242"/>
                    <a:pt x="13830" y="27090"/>
                    <a:pt x="14773" y="26847"/>
                  </a:cubicBezTo>
                  <a:cubicBezTo>
                    <a:pt x="14894" y="26817"/>
                    <a:pt x="15016" y="26786"/>
                    <a:pt x="15137" y="26756"/>
                  </a:cubicBezTo>
                  <a:cubicBezTo>
                    <a:pt x="15168" y="26756"/>
                    <a:pt x="15168" y="26725"/>
                    <a:pt x="15198" y="26725"/>
                  </a:cubicBezTo>
                  <a:cubicBezTo>
                    <a:pt x="15229" y="26695"/>
                    <a:pt x="15229" y="26665"/>
                    <a:pt x="15229" y="26634"/>
                  </a:cubicBezTo>
                  <a:lnTo>
                    <a:pt x="15229" y="26057"/>
                  </a:lnTo>
                  <a:cubicBezTo>
                    <a:pt x="15259" y="26026"/>
                    <a:pt x="15229" y="26026"/>
                    <a:pt x="15229" y="25996"/>
                  </a:cubicBezTo>
                  <a:cubicBezTo>
                    <a:pt x="15259" y="24993"/>
                    <a:pt x="15259" y="23990"/>
                    <a:pt x="15198" y="22987"/>
                  </a:cubicBezTo>
                  <a:cubicBezTo>
                    <a:pt x="15168" y="21984"/>
                    <a:pt x="15077" y="20981"/>
                    <a:pt x="14985" y="19978"/>
                  </a:cubicBezTo>
                  <a:cubicBezTo>
                    <a:pt x="14864" y="18975"/>
                    <a:pt x="14712" y="18002"/>
                    <a:pt x="14529" y="16999"/>
                  </a:cubicBezTo>
                  <a:cubicBezTo>
                    <a:pt x="14347" y="16026"/>
                    <a:pt x="14104" y="15023"/>
                    <a:pt x="13861" y="14051"/>
                  </a:cubicBezTo>
                  <a:cubicBezTo>
                    <a:pt x="13587" y="13078"/>
                    <a:pt x="13314" y="12136"/>
                    <a:pt x="12979" y="11163"/>
                  </a:cubicBezTo>
                  <a:cubicBezTo>
                    <a:pt x="12918" y="11041"/>
                    <a:pt x="12888" y="10950"/>
                    <a:pt x="12858" y="10829"/>
                  </a:cubicBezTo>
                  <a:cubicBezTo>
                    <a:pt x="12827" y="10798"/>
                    <a:pt x="12827" y="10798"/>
                    <a:pt x="12797" y="10768"/>
                  </a:cubicBezTo>
                  <a:cubicBezTo>
                    <a:pt x="12797" y="10737"/>
                    <a:pt x="12797" y="10737"/>
                    <a:pt x="12797" y="10737"/>
                  </a:cubicBezTo>
                  <a:cubicBezTo>
                    <a:pt x="12827" y="10737"/>
                    <a:pt x="12827" y="10707"/>
                    <a:pt x="12827" y="10677"/>
                  </a:cubicBezTo>
                  <a:cubicBezTo>
                    <a:pt x="12888" y="10251"/>
                    <a:pt x="12888" y="9795"/>
                    <a:pt x="12827" y="9339"/>
                  </a:cubicBezTo>
                  <a:cubicBezTo>
                    <a:pt x="12827" y="9309"/>
                    <a:pt x="12797" y="9278"/>
                    <a:pt x="12797" y="9278"/>
                  </a:cubicBezTo>
                  <a:cubicBezTo>
                    <a:pt x="12918" y="8671"/>
                    <a:pt x="13070" y="8063"/>
                    <a:pt x="13222" y="7455"/>
                  </a:cubicBezTo>
                  <a:cubicBezTo>
                    <a:pt x="13374" y="6847"/>
                    <a:pt x="13526" y="6239"/>
                    <a:pt x="13648" y="5601"/>
                  </a:cubicBezTo>
                  <a:cubicBezTo>
                    <a:pt x="13770" y="4993"/>
                    <a:pt x="13830" y="4354"/>
                    <a:pt x="13830" y="3746"/>
                  </a:cubicBezTo>
                  <a:cubicBezTo>
                    <a:pt x="13800" y="3108"/>
                    <a:pt x="13709" y="2500"/>
                    <a:pt x="13526" y="1923"/>
                  </a:cubicBezTo>
                  <a:cubicBezTo>
                    <a:pt x="13314" y="1345"/>
                    <a:pt x="13010" y="798"/>
                    <a:pt x="12736" y="251"/>
                  </a:cubicBezTo>
                  <a:cubicBezTo>
                    <a:pt x="12675" y="190"/>
                    <a:pt x="12645" y="129"/>
                    <a:pt x="12615" y="38"/>
                  </a:cubicBezTo>
                  <a:cubicBezTo>
                    <a:pt x="12597" y="11"/>
                    <a:pt x="12574" y="0"/>
                    <a:pt x="12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498394" y="1520243"/>
              <a:ext cx="74801" cy="74754"/>
            </a:xfrm>
            <a:custGeom>
              <a:rect b="b" l="l" r="r" t="t"/>
              <a:pathLst>
                <a:path extrusionOk="0" fill="none" h="1581" w="1582">
                  <a:moveTo>
                    <a:pt x="1" y="0"/>
                  </a:moveTo>
                  <a:lnTo>
                    <a:pt x="1581" y="0"/>
                  </a:lnTo>
                  <a:lnTo>
                    <a:pt x="1581" y="1581"/>
                  </a:lnTo>
                  <a:lnTo>
                    <a:pt x="1" y="1581"/>
                  </a:lnTo>
                  <a:close/>
                </a:path>
              </a:pathLst>
            </a:custGeom>
            <a:noFill/>
            <a:ln cap="rnd" cmpd="sng" w="76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392054" y="1520243"/>
              <a:ext cx="74754" cy="74754"/>
            </a:xfrm>
            <a:custGeom>
              <a:rect b="b" l="l" r="r" t="t"/>
              <a:pathLst>
                <a:path extrusionOk="0" fill="none" h="1581" w="1581">
                  <a:moveTo>
                    <a:pt x="0" y="0"/>
                  </a:moveTo>
                  <a:lnTo>
                    <a:pt x="1581" y="0"/>
                  </a:lnTo>
                  <a:lnTo>
                    <a:pt x="1581" y="1581"/>
                  </a:lnTo>
                  <a:lnTo>
                    <a:pt x="0" y="1581"/>
                  </a:lnTo>
                  <a:close/>
                </a:path>
              </a:pathLst>
            </a:custGeom>
            <a:noFill/>
            <a:ln cap="rnd" cmpd="sng" w="76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466762" y="1557597"/>
              <a:ext cx="33098" cy="47"/>
            </a:xfrm>
            <a:custGeom>
              <a:rect b="b" l="l" r="r" t="t"/>
              <a:pathLst>
                <a:path extrusionOk="0" fill="none" h="1" w="700">
                  <a:moveTo>
                    <a:pt x="1" y="1"/>
                  </a:moveTo>
                  <a:lnTo>
                    <a:pt x="700" y="1"/>
                  </a:lnTo>
                </a:path>
              </a:pathLst>
            </a:custGeom>
            <a:noFill/>
            <a:ln cap="flat" cmpd="sng" w="7600">
              <a:solidFill>
                <a:schemeClr val="accen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33"/>
          <p:cNvGrpSpPr/>
          <p:nvPr/>
        </p:nvGrpSpPr>
        <p:grpSpPr>
          <a:xfrm>
            <a:off x="3048737" y="921103"/>
            <a:ext cx="997385" cy="965104"/>
            <a:chOff x="6739025" y="763225"/>
            <a:chExt cx="798675" cy="772825"/>
          </a:xfrm>
        </p:grpSpPr>
        <p:sp>
          <p:nvSpPr>
            <p:cNvPr id="1166" name="Google Shape;1166;p33"/>
            <p:cNvSpPr/>
            <p:nvPr/>
          </p:nvSpPr>
          <p:spPr>
            <a:xfrm>
              <a:off x="6908475" y="780700"/>
              <a:ext cx="459775" cy="134525"/>
            </a:xfrm>
            <a:custGeom>
              <a:rect b="b" l="l" r="r" t="t"/>
              <a:pathLst>
                <a:path extrusionOk="0" fill="none" h="5381" w="18391">
                  <a:moveTo>
                    <a:pt x="18390" y="5380"/>
                  </a:moveTo>
                  <a:lnTo>
                    <a:pt x="9211" y="0"/>
                  </a:lnTo>
                  <a:lnTo>
                    <a:pt x="1" y="5380"/>
                  </a:lnTo>
                </a:path>
              </a:pathLst>
            </a:custGeom>
            <a:noFill/>
            <a:ln cap="flat" cmpd="sng" w="9875">
              <a:solidFill>
                <a:schemeClr val="accent4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7121250" y="76322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700" y="0"/>
                  </a:moveTo>
                  <a:cubicBezTo>
                    <a:pt x="305" y="0"/>
                    <a:pt x="1" y="304"/>
                    <a:pt x="1" y="699"/>
                  </a:cubicBezTo>
                  <a:cubicBezTo>
                    <a:pt x="1" y="1064"/>
                    <a:pt x="305" y="1368"/>
                    <a:pt x="700" y="1368"/>
                  </a:cubicBezTo>
                  <a:cubicBezTo>
                    <a:pt x="1065" y="1368"/>
                    <a:pt x="1369" y="1064"/>
                    <a:pt x="1369" y="699"/>
                  </a:cubicBezTo>
                  <a:cubicBezTo>
                    <a:pt x="1369" y="304"/>
                    <a:pt x="1065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6739025" y="900000"/>
              <a:ext cx="798675" cy="636050"/>
            </a:xfrm>
            <a:custGeom>
              <a:rect b="b" l="l" r="r" t="t"/>
              <a:pathLst>
                <a:path extrusionOk="0" h="25442" w="31947">
                  <a:moveTo>
                    <a:pt x="1" y="1"/>
                  </a:moveTo>
                  <a:lnTo>
                    <a:pt x="1" y="25442"/>
                  </a:lnTo>
                  <a:lnTo>
                    <a:pt x="31947" y="25442"/>
                  </a:lnTo>
                  <a:lnTo>
                    <a:pt x="31947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6761075" y="921275"/>
              <a:ext cx="754600" cy="592750"/>
            </a:xfrm>
            <a:custGeom>
              <a:rect b="b" l="l" r="r" t="t"/>
              <a:pathLst>
                <a:path extrusionOk="0" h="23710" w="30184">
                  <a:moveTo>
                    <a:pt x="0" y="1"/>
                  </a:moveTo>
                  <a:lnTo>
                    <a:pt x="0" y="23709"/>
                  </a:lnTo>
                  <a:lnTo>
                    <a:pt x="30183" y="23709"/>
                  </a:lnTo>
                  <a:lnTo>
                    <a:pt x="30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6783875" y="950925"/>
              <a:ext cx="418725" cy="534225"/>
            </a:xfrm>
            <a:custGeom>
              <a:rect b="b" l="l" r="r" t="t"/>
              <a:pathLst>
                <a:path extrusionOk="0" h="21369" w="16749">
                  <a:moveTo>
                    <a:pt x="0" y="0"/>
                  </a:moveTo>
                  <a:lnTo>
                    <a:pt x="0" y="21368"/>
                  </a:lnTo>
                  <a:lnTo>
                    <a:pt x="16748" y="21368"/>
                  </a:lnTo>
                  <a:lnTo>
                    <a:pt x="167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7277800" y="1283750"/>
              <a:ext cx="189225" cy="12175"/>
            </a:xfrm>
            <a:custGeom>
              <a:rect b="b" l="l" r="r" t="t"/>
              <a:pathLst>
                <a:path extrusionOk="0" fill="none" h="487" w="7569">
                  <a:moveTo>
                    <a:pt x="7569" y="487"/>
                  </a:moveTo>
                  <a:lnTo>
                    <a:pt x="7265" y="183"/>
                  </a:lnTo>
                  <a:cubicBezTo>
                    <a:pt x="7083" y="0"/>
                    <a:pt x="6809" y="0"/>
                    <a:pt x="6627" y="183"/>
                  </a:cubicBezTo>
                  <a:lnTo>
                    <a:pt x="6627" y="183"/>
                  </a:lnTo>
                  <a:cubicBezTo>
                    <a:pt x="6444" y="365"/>
                    <a:pt x="6171" y="365"/>
                    <a:pt x="5988" y="183"/>
                  </a:cubicBezTo>
                  <a:lnTo>
                    <a:pt x="5988" y="183"/>
                  </a:lnTo>
                  <a:cubicBezTo>
                    <a:pt x="5836" y="0"/>
                    <a:pt x="5532" y="0"/>
                    <a:pt x="5380" y="183"/>
                  </a:cubicBezTo>
                  <a:lnTo>
                    <a:pt x="5380" y="183"/>
                  </a:lnTo>
                  <a:cubicBezTo>
                    <a:pt x="5198" y="365"/>
                    <a:pt x="4924" y="365"/>
                    <a:pt x="4742" y="183"/>
                  </a:cubicBezTo>
                  <a:lnTo>
                    <a:pt x="4742" y="183"/>
                  </a:lnTo>
                  <a:cubicBezTo>
                    <a:pt x="4560" y="0"/>
                    <a:pt x="4286" y="0"/>
                    <a:pt x="4104" y="183"/>
                  </a:cubicBezTo>
                  <a:lnTo>
                    <a:pt x="4104" y="183"/>
                  </a:lnTo>
                  <a:cubicBezTo>
                    <a:pt x="3921" y="365"/>
                    <a:pt x="3648" y="365"/>
                    <a:pt x="3465" y="183"/>
                  </a:cubicBezTo>
                  <a:lnTo>
                    <a:pt x="3465" y="183"/>
                  </a:lnTo>
                  <a:cubicBezTo>
                    <a:pt x="3313" y="0"/>
                    <a:pt x="3009" y="0"/>
                    <a:pt x="2858" y="183"/>
                  </a:cubicBezTo>
                  <a:lnTo>
                    <a:pt x="2858" y="183"/>
                  </a:lnTo>
                  <a:cubicBezTo>
                    <a:pt x="2675" y="365"/>
                    <a:pt x="2402" y="365"/>
                    <a:pt x="2219" y="183"/>
                  </a:cubicBezTo>
                  <a:lnTo>
                    <a:pt x="2219" y="183"/>
                  </a:lnTo>
                  <a:cubicBezTo>
                    <a:pt x="2037" y="0"/>
                    <a:pt x="1763" y="0"/>
                    <a:pt x="1581" y="183"/>
                  </a:cubicBezTo>
                  <a:lnTo>
                    <a:pt x="1581" y="183"/>
                  </a:lnTo>
                  <a:cubicBezTo>
                    <a:pt x="1399" y="365"/>
                    <a:pt x="1125" y="365"/>
                    <a:pt x="943" y="183"/>
                  </a:cubicBezTo>
                  <a:lnTo>
                    <a:pt x="943" y="183"/>
                  </a:lnTo>
                  <a:cubicBezTo>
                    <a:pt x="791" y="0"/>
                    <a:pt x="487" y="0"/>
                    <a:pt x="335" y="18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277800" y="1314150"/>
              <a:ext cx="189225" cy="12175"/>
            </a:xfrm>
            <a:custGeom>
              <a:rect b="b" l="l" r="r" t="t"/>
              <a:pathLst>
                <a:path extrusionOk="0" fill="none" h="487" w="7569">
                  <a:moveTo>
                    <a:pt x="7569" y="486"/>
                  </a:moveTo>
                  <a:lnTo>
                    <a:pt x="7265" y="182"/>
                  </a:lnTo>
                  <a:cubicBezTo>
                    <a:pt x="7083" y="0"/>
                    <a:pt x="6809" y="0"/>
                    <a:pt x="6627" y="182"/>
                  </a:cubicBezTo>
                  <a:lnTo>
                    <a:pt x="6627" y="182"/>
                  </a:lnTo>
                  <a:cubicBezTo>
                    <a:pt x="6444" y="365"/>
                    <a:pt x="6171" y="365"/>
                    <a:pt x="5988" y="182"/>
                  </a:cubicBezTo>
                  <a:lnTo>
                    <a:pt x="5988" y="182"/>
                  </a:lnTo>
                  <a:cubicBezTo>
                    <a:pt x="5836" y="0"/>
                    <a:pt x="5532" y="0"/>
                    <a:pt x="5380" y="182"/>
                  </a:cubicBezTo>
                  <a:lnTo>
                    <a:pt x="5380" y="182"/>
                  </a:lnTo>
                  <a:cubicBezTo>
                    <a:pt x="5198" y="365"/>
                    <a:pt x="4924" y="365"/>
                    <a:pt x="4742" y="182"/>
                  </a:cubicBezTo>
                  <a:lnTo>
                    <a:pt x="4742" y="182"/>
                  </a:lnTo>
                  <a:cubicBezTo>
                    <a:pt x="4560" y="0"/>
                    <a:pt x="4286" y="0"/>
                    <a:pt x="4104" y="182"/>
                  </a:cubicBezTo>
                  <a:lnTo>
                    <a:pt x="4104" y="182"/>
                  </a:lnTo>
                  <a:cubicBezTo>
                    <a:pt x="3921" y="365"/>
                    <a:pt x="3648" y="365"/>
                    <a:pt x="3465" y="182"/>
                  </a:cubicBezTo>
                  <a:lnTo>
                    <a:pt x="3465" y="182"/>
                  </a:lnTo>
                  <a:cubicBezTo>
                    <a:pt x="3313" y="0"/>
                    <a:pt x="3009" y="0"/>
                    <a:pt x="2858" y="182"/>
                  </a:cubicBezTo>
                  <a:lnTo>
                    <a:pt x="2858" y="182"/>
                  </a:lnTo>
                  <a:cubicBezTo>
                    <a:pt x="2675" y="365"/>
                    <a:pt x="2402" y="365"/>
                    <a:pt x="2219" y="182"/>
                  </a:cubicBezTo>
                  <a:lnTo>
                    <a:pt x="2219" y="182"/>
                  </a:lnTo>
                  <a:cubicBezTo>
                    <a:pt x="2037" y="0"/>
                    <a:pt x="1763" y="0"/>
                    <a:pt x="1581" y="182"/>
                  </a:cubicBezTo>
                  <a:lnTo>
                    <a:pt x="1581" y="182"/>
                  </a:lnTo>
                  <a:cubicBezTo>
                    <a:pt x="1399" y="365"/>
                    <a:pt x="1125" y="365"/>
                    <a:pt x="943" y="182"/>
                  </a:cubicBezTo>
                  <a:lnTo>
                    <a:pt x="943" y="182"/>
                  </a:lnTo>
                  <a:cubicBezTo>
                    <a:pt x="791" y="0"/>
                    <a:pt x="487" y="0"/>
                    <a:pt x="335" y="182"/>
                  </a:cubicBezTo>
                  <a:lnTo>
                    <a:pt x="0" y="486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277800" y="1344525"/>
              <a:ext cx="95000" cy="12200"/>
            </a:xfrm>
            <a:custGeom>
              <a:rect b="b" l="l" r="r" t="t"/>
              <a:pathLst>
                <a:path extrusionOk="0" fill="none" h="488" w="3800">
                  <a:moveTo>
                    <a:pt x="3800" y="487"/>
                  </a:moveTo>
                  <a:lnTo>
                    <a:pt x="3465" y="183"/>
                  </a:lnTo>
                  <a:cubicBezTo>
                    <a:pt x="3313" y="1"/>
                    <a:pt x="3009" y="1"/>
                    <a:pt x="2858" y="183"/>
                  </a:cubicBezTo>
                  <a:lnTo>
                    <a:pt x="2858" y="183"/>
                  </a:lnTo>
                  <a:cubicBezTo>
                    <a:pt x="2675" y="335"/>
                    <a:pt x="2402" y="335"/>
                    <a:pt x="2219" y="183"/>
                  </a:cubicBezTo>
                  <a:lnTo>
                    <a:pt x="2219" y="183"/>
                  </a:lnTo>
                  <a:cubicBezTo>
                    <a:pt x="2037" y="1"/>
                    <a:pt x="1763" y="1"/>
                    <a:pt x="1581" y="183"/>
                  </a:cubicBezTo>
                  <a:lnTo>
                    <a:pt x="1581" y="183"/>
                  </a:lnTo>
                  <a:cubicBezTo>
                    <a:pt x="1399" y="335"/>
                    <a:pt x="1125" y="335"/>
                    <a:pt x="943" y="183"/>
                  </a:cubicBezTo>
                  <a:lnTo>
                    <a:pt x="943" y="183"/>
                  </a:lnTo>
                  <a:cubicBezTo>
                    <a:pt x="791" y="1"/>
                    <a:pt x="487" y="1"/>
                    <a:pt x="335" y="18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277800" y="1374925"/>
              <a:ext cx="95000" cy="12200"/>
            </a:xfrm>
            <a:custGeom>
              <a:rect b="b" l="l" r="r" t="t"/>
              <a:pathLst>
                <a:path extrusionOk="0" fill="none" h="488" w="3800">
                  <a:moveTo>
                    <a:pt x="3800" y="487"/>
                  </a:moveTo>
                  <a:lnTo>
                    <a:pt x="3465" y="153"/>
                  </a:lnTo>
                  <a:cubicBezTo>
                    <a:pt x="3313" y="1"/>
                    <a:pt x="3009" y="1"/>
                    <a:pt x="2858" y="153"/>
                  </a:cubicBezTo>
                  <a:lnTo>
                    <a:pt x="2858" y="153"/>
                  </a:lnTo>
                  <a:cubicBezTo>
                    <a:pt x="2675" y="335"/>
                    <a:pt x="2402" y="335"/>
                    <a:pt x="2219" y="153"/>
                  </a:cubicBezTo>
                  <a:lnTo>
                    <a:pt x="2219" y="153"/>
                  </a:lnTo>
                  <a:cubicBezTo>
                    <a:pt x="2037" y="1"/>
                    <a:pt x="1763" y="1"/>
                    <a:pt x="1581" y="153"/>
                  </a:cubicBezTo>
                  <a:lnTo>
                    <a:pt x="1581" y="153"/>
                  </a:lnTo>
                  <a:cubicBezTo>
                    <a:pt x="1399" y="335"/>
                    <a:pt x="1125" y="335"/>
                    <a:pt x="943" y="153"/>
                  </a:cubicBezTo>
                  <a:lnTo>
                    <a:pt x="943" y="153"/>
                  </a:lnTo>
                  <a:cubicBezTo>
                    <a:pt x="791" y="1"/>
                    <a:pt x="487" y="1"/>
                    <a:pt x="335" y="153"/>
                  </a:cubicBezTo>
                  <a:lnTo>
                    <a:pt x="0" y="487"/>
                  </a:lnTo>
                </a:path>
              </a:pathLst>
            </a:custGeom>
            <a:solidFill>
              <a:schemeClr val="dk2"/>
            </a:solidFill>
            <a:ln cap="rnd" cmpd="sng" w="68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7287675" y="1428125"/>
              <a:ext cx="28150" cy="27375"/>
            </a:xfrm>
            <a:custGeom>
              <a:rect b="b" l="l" r="r" t="t"/>
              <a:pathLst>
                <a:path extrusionOk="0" h="1095" w="1126">
                  <a:moveTo>
                    <a:pt x="578" y="0"/>
                  </a:moveTo>
                  <a:cubicBezTo>
                    <a:pt x="274" y="0"/>
                    <a:pt x="0" y="244"/>
                    <a:pt x="0" y="548"/>
                  </a:cubicBezTo>
                  <a:cubicBezTo>
                    <a:pt x="0" y="852"/>
                    <a:pt x="274" y="1095"/>
                    <a:pt x="578" y="1095"/>
                  </a:cubicBezTo>
                  <a:cubicBezTo>
                    <a:pt x="882" y="1095"/>
                    <a:pt x="1125" y="852"/>
                    <a:pt x="1125" y="548"/>
                  </a:cubicBezTo>
                  <a:cubicBezTo>
                    <a:pt x="1125" y="244"/>
                    <a:pt x="882" y="0"/>
                    <a:pt x="57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7349225" y="1428125"/>
              <a:ext cx="28150" cy="27375"/>
            </a:xfrm>
            <a:custGeom>
              <a:rect b="b" l="l" r="r" t="t"/>
              <a:pathLst>
                <a:path extrusionOk="0" h="1095" w="1126">
                  <a:moveTo>
                    <a:pt x="548" y="0"/>
                  </a:moveTo>
                  <a:cubicBezTo>
                    <a:pt x="274" y="0"/>
                    <a:pt x="1" y="244"/>
                    <a:pt x="1" y="548"/>
                  </a:cubicBezTo>
                  <a:cubicBezTo>
                    <a:pt x="1" y="852"/>
                    <a:pt x="244" y="1095"/>
                    <a:pt x="548" y="1095"/>
                  </a:cubicBezTo>
                  <a:cubicBezTo>
                    <a:pt x="852" y="1095"/>
                    <a:pt x="1125" y="852"/>
                    <a:pt x="1125" y="548"/>
                  </a:cubicBezTo>
                  <a:cubicBezTo>
                    <a:pt x="1125" y="244"/>
                    <a:pt x="882" y="0"/>
                    <a:pt x="54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7251200" y="979800"/>
              <a:ext cx="113250" cy="192275"/>
            </a:xfrm>
            <a:custGeom>
              <a:rect b="b" l="l" r="r" t="t"/>
              <a:pathLst>
                <a:path extrusionOk="0" h="7691" w="4530">
                  <a:moveTo>
                    <a:pt x="4529" y="0"/>
                  </a:moveTo>
                  <a:cubicBezTo>
                    <a:pt x="2037" y="0"/>
                    <a:pt x="0" y="2006"/>
                    <a:pt x="0" y="4499"/>
                  </a:cubicBezTo>
                  <a:cubicBezTo>
                    <a:pt x="0" y="5745"/>
                    <a:pt x="517" y="6869"/>
                    <a:pt x="1338" y="7690"/>
                  </a:cubicBezTo>
                  <a:lnTo>
                    <a:pt x="4529" y="4499"/>
                  </a:lnTo>
                  <a:lnTo>
                    <a:pt x="4529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7284625" y="1012475"/>
              <a:ext cx="192275" cy="192275"/>
            </a:xfrm>
            <a:custGeom>
              <a:rect b="b" l="l" r="r" t="t"/>
              <a:pathLst>
                <a:path extrusionOk="0" h="7691" w="7691">
                  <a:moveTo>
                    <a:pt x="6354" y="0"/>
                  </a:moveTo>
                  <a:lnTo>
                    <a:pt x="3192" y="3192"/>
                  </a:lnTo>
                  <a:lnTo>
                    <a:pt x="1" y="6383"/>
                  </a:lnTo>
                  <a:cubicBezTo>
                    <a:pt x="822" y="7204"/>
                    <a:pt x="1946" y="7690"/>
                    <a:pt x="3192" y="7690"/>
                  </a:cubicBezTo>
                  <a:cubicBezTo>
                    <a:pt x="5654" y="7690"/>
                    <a:pt x="7691" y="5684"/>
                    <a:pt x="7691" y="3192"/>
                  </a:cubicBezTo>
                  <a:cubicBezTo>
                    <a:pt x="7691" y="1945"/>
                    <a:pt x="7174" y="821"/>
                    <a:pt x="6354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7364425" y="979800"/>
              <a:ext cx="79050" cy="112475"/>
            </a:xfrm>
            <a:custGeom>
              <a:rect b="b" l="l" r="r" t="t"/>
              <a:pathLst>
                <a:path extrusionOk="0" h="4499" w="3162">
                  <a:moveTo>
                    <a:pt x="0" y="0"/>
                  </a:moveTo>
                  <a:lnTo>
                    <a:pt x="0" y="4499"/>
                  </a:lnTo>
                  <a:lnTo>
                    <a:pt x="3162" y="1307"/>
                  </a:lnTo>
                  <a:cubicBezTo>
                    <a:pt x="2371" y="486"/>
                    <a:pt x="1216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7322625" y="1050450"/>
              <a:ext cx="100325" cy="100350"/>
            </a:xfrm>
            <a:custGeom>
              <a:rect b="b" l="l" r="r" t="t"/>
              <a:pathLst>
                <a:path extrusionOk="0" h="4014" w="4013">
                  <a:moveTo>
                    <a:pt x="3314" y="1"/>
                  </a:moveTo>
                  <a:lnTo>
                    <a:pt x="1642" y="1673"/>
                  </a:lnTo>
                  <a:lnTo>
                    <a:pt x="1" y="3314"/>
                  </a:lnTo>
                  <a:cubicBezTo>
                    <a:pt x="426" y="3739"/>
                    <a:pt x="1004" y="4013"/>
                    <a:pt x="1642" y="4013"/>
                  </a:cubicBezTo>
                  <a:cubicBezTo>
                    <a:pt x="2949" y="4013"/>
                    <a:pt x="3982" y="2949"/>
                    <a:pt x="3982" y="1673"/>
                  </a:cubicBezTo>
                  <a:cubicBezTo>
                    <a:pt x="4013" y="1034"/>
                    <a:pt x="3739" y="426"/>
                    <a:pt x="33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7305150" y="1033750"/>
              <a:ext cx="59300" cy="99550"/>
            </a:xfrm>
            <a:custGeom>
              <a:rect b="b" l="l" r="r" t="t"/>
              <a:pathLst>
                <a:path extrusionOk="0" h="3982" w="2372">
                  <a:moveTo>
                    <a:pt x="2371" y="0"/>
                  </a:moveTo>
                  <a:cubicBezTo>
                    <a:pt x="1064" y="0"/>
                    <a:pt x="1" y="1034"/>
                    <a:pt x="1" y="2341"/>
                  </a:cubicBezTo>
                  <a:cubicBezTo>
                    <a:pt x="1" y="2979"/>
                    <a:pt x="274" y="3556"/>
                    <a:pt x="700" y="3982"/>
                  </a:cubicBezTo>
                  <a:lnTo>
                    <a:pt x="2371" y="234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7364425" y="1033750"/>
              <a:ext cx="41050" cy="58525"/>
            </a:xfrm>
            <a:custGeom>
              <a:rect b="b" l="l" r="r" t="t"/>
              <a:pathLst>
                <a:path extrusionOk="0" h="2341" w="1642">
                  <a:moveTo>
                    <a:pt x="0" y="0"/>
                  </a:moveTo>
                  <a:lnTo>
                    <a:pt x="0" y="2341"/>
                  </a:lnTo>
                  <a:lnTo>
                    <a:pt x="1642" y="669"/>
                  </a:lnTo>
                  <a:cubicBezTo>
                    <a:pt x="1216" y="274"/>
                    <a:pt x="63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33"/>
          <p:cNvGrpSpPr/>
          <p:nvPr/>
        </p:nvGrpSpPr>
        <p:grpSpPr>
          <a:xfrm rot="5400000">
            <a:off x="3165997" y="3019001"/>
            <a:ext cx="1306200" cy="286025"/>
            <a:chOff x="2387919" y="2656100"/>
            <a:chExt cx="1306200" cy="286025"/>
          </a:xfrm>
        </p:grpSpPr>
        <p:sp>
          <p:nvSpPr>
            <p:cNvPr id="1184" name="Google Shape;1184;p33"/>
            <p:cNvSpPr/>
            <p:nvPr/>
          </p:nvSpPr>
          <p:spPr>
            <a:xfrm rot="5400000">
              <a:off x="360831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3"/>
            <p:cNvSpPr/>
            <p:nvPr/>
          </p:nvSpPr>
          <p:spPr>
            <a:xfrm rot="5400000">
              <a:off x="360831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3"/>
            <p:cNvSpPr/>
            <p:nvPr/>
          </p:nvSpPr>
          <p:spPr>
            <a:xfrm rot="5400000">
              <a:off x="345576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3"/>
            <p:cNvSpPr/>
            <p:nvPr/>
          </p:nvSpPr>
          <p:spPr>
            <a:xfrm rot="5400000">
              <a:off x="345576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3"/>
            <p:cNvSpPr/>
            <p:nvPr/>
          </p:nvSpPr>
          <p:spPr>
            <a:xfrm rot="5400000">
              <a:off x="330321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3"/>
            <p:cNvSpPr/>
            <p:nvPr/>
          </p:nvSpPr>
          <p:spPr>
            <a:xfrm rot="5400000">
              <a:off x="330321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3"/>
            <p:cNvSpPr/>
            <p:nvPr/>
          </p:nvSpPr>
          <p:spPr>
            <a:xfrm rot="5400000">
              <a:off x="315066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3"/>
            <p:cNvSpPr/>
            <p:nvPr/>
          </p:nvSpPr>
          <p:spPr>
            <a:xfrm rot="5400000">
              <a:off x="315066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3"/>
            <p:cNvSpPr/>
            <p:nvPr/>
          </p:nvSpPr>
          <p:spPr>
            <a:xfrm rot="5400000">
              <a:off x="299811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3"/>
            <p:cNvSpPr/>
            <p:nvPr/>
          </p:nvSpPr>
          <p:spPr>
            <a:xfrm rot="5400000">
              <a:off x="299811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3"/>
            <p:cNvSpPr/>
            <p:nvPr/>
          </p:nvSpPr>
          <p:spPr>
            <a:xfrm rot="5400000">
              <a:off x="284556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3"/>
            <p:cNvSpPr/>
            <p:nvPr/>
          </p:nvSpPr>
          <p:spPr>
            <a:xfrm rot="5400000">
              <a:off x="284556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3"/>
            <p:cNvSpPr/>
            <p:nvPr/>
          </p:nvSpPr>
          <p:spPr>
            <a:xfrm rot="5400000">
              <a:off x="269301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3"/>
            <p:cNvSpPr/>
            <p:nvPr/>
          </p:nvSpPr>
          <p:spPr>
            <a:xfrm rot="5400000">
              <a:off x="269301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3"/>
            <p:cNvSpPr/>
            <p:nvPr/>
          </p:nvSpPr>
          <p:spPr>
            <a:xfrm rot="5400000">
              <a:off x="254046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3"/>
            <p:cNvSpPr/>
            <p:nvPr/>
          </p:nvSpPr>
          <p:spPr>
            <a:xfrm rot="5400000">
              <a:off x="254046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3"/>
            <p:cNvSpPr/>
            <p:nvPr/>
          </p:nvSpPr>
          <p:spPr>
            <a:xfrm rot="5400000">
              <a:off x="2387919" y="26561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3"/>
            <p:cNvSpPr/>
            <p:nvPr/>
          </p:nvSpPr>
          <p:spPr>
            <a:xfrm rot="5400000">
              <a:off x="2387919" y="28563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2" name="Google Shape;1202;p33"/>
          <p:cNvGrpSpPr/>
          <p:nvPr/>
        </p:nvGrpSpPr>
        <p:grpSpPr>
          <a:xfrm>
            <a:off x="685934" y="410001"/>
            <a:ext cx="286025" cy="696000"/>
            <a:chOff x="3408106" y="3912500"/>
            <a:chExt cx="286025" cy="696000"/>
          </a:xfrm>
        </p:grpSpPr>
        <p:sp>
          <p:nvSpPr>
            <p:cNvPr id="1203" name="Google Shape;1203;p33"/>
            <p:cNvSpPr/>
            <p:nvPr/>
          </p:nvSpPr>
          <p:spPr>
            <a:xfrm rot="10800000">
              <a:off x="3608331" y="45227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3"/>
            <p:cNvSpPr/>
            <p:nvPr/>
          </p:nvSpPr>
          <p:spPr>
            <a:xfrm rot="10800000">
              <a:off x="3408106" y="45227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3"/>
            <p:cNvSpPr/>
            <p:nvPr/>
          </p:nvSpPr>
          <p:spPr>
            <a:xfrm rot="10800000">
              <a:off x="3608331" y="43701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3"/>
            <p:cNvSpPr/>
            <p:nvPr/>
          </p:nvSpPr>
          <p:spPr>
            <a:xfrm rot="10800000">
              <a:off x="3408106" y="43701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3"/>
            <p:cNvSpPr/>
            <p:nvPr/>
          </p:nvSpPr>
          <p:spPr>
            <a:xfrm rot="10800000">
              <a:off x="3608331" y="42176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3"/>
            <p:cNvSpPr/>
            <p:nvPr/>
          </p:nvSpPr>
          <p:spPr>
            <a:xfrm rot="10800000">
              <a:off x="3408106" y="42176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3"/>
            <p:cNvSpPr/>
            <p:nvPr/>
          </p:nvSpPr>
          <p:spPr>
            <a:xfrm rot="10800000">
              <a:off x="3608331" y="40650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3"/>
            <p:cNvSpPr/>
            <p:nvPr/>
          </p:nvSpPr>
          <p:spPr>
            <a:xfrm rot="10800000">
              <a:off x="3408106" y="406505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3"/>
            <p:cNvSpPr/>
            <p:nvPr/>
          </p:nvSpPr>
          <p:spPr>
            <a:xfrm rot="10800000">
              <a:off x="3608331" y="39125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3"/>
            <p:cNvSpPr/>
            <p:nvPr/>
          </p:nvSpPr>
          <p:spPr>
            <a:xfrm rot="10800000">
              <a:off x="3408106" y="39125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33"/>
          <p:cNvGrpSpPr/>
          <p:nvPr/>
        </p:nvGrpSpPr>
        <p:grpSpPr>
          <a:xfrm>
            <a:off x="2259247" y="3505926"/>
            <a:ext cx="390900" cy="286025"/>
            <a:chOff x="429069" y="4608500"/>
            <a:chExt cx="390900" cy="286025"/>
          </a:xfrm>
        </p:grpSpPr>
        <p:sp>
          <p:nvSpPr>
            <p:cNvPr id="1214" name="Google Shape;1214;p33"/>
            <p:cNvSpPr/>
            <p:nvPr/>
          </p:nvSpPr>
          <p:spPr>
            <a:xfrm rot="5400000">
              <a:off x="734169" y="46085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 rot="5400000">
              <a:off x="734169" y="48087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 rot="5400000">
              <a:off x="581619" y="46085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 rot="5400000">
              <a:off x="581619" y="48087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 rot="5400000">
              <a:off x="429069" y="4608500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 rot="5400000">
              <a:off x="429069" y="4808725"/>
              <a:ext cx="85800" cy="858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0" name="Google Shape;1220;p33"/>
          <p:cNvSpPr/>
          <p:nvPr/>
        </p:nvSpPr>
        <p:spPr>
          <a:xfrm>
            <a:off x="4440750" y="3394100"/>
            <a:ext cx="3988200" cy="583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Product Launch Marketing Plan by Slidesgo">
  <a:themeElements>
    <a:clrScheme name="Simple Light">
      <a:dk1>
        <a:srgbClr val="0D0D0D"/>
      </a:dk1>
      <a:lt1>
        <a:srgbClr val="F3F3F3"/>
      </a:lt1>
      <a:dk2>
        <a:srgbClr val="8C8C8C"/>
      </a:dk2>
      <a:lt2>
        <a:srgbClr val="595859"/>
      </a:lt2>
      <a:accent1>
        <a:srgbClr val="3C735F"/>
      </a:accent1>
      <a:accent2>
        <a:srgbClr val="4CB18C"/>
      </a:accent2>
      <a:accent3>
        <a:srgbClr val="BEEDD8"/>
      </a:accent3>
      <a:accent4>
        <a:srgbClr val="85E0BE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