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7"/>
  </p:notesMasterIdLst>
  <p:sldIdLst>
    <p:sldId id="256" r:id="rId2"/>
    <p:sldId id="1554" r:id="rId3"/>
    <p:sldId id="1551" r:id="rId4"/>
    <p:sldId id="1552" r:id="rId5"/>
    <p:sldId id="155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52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81346-1DCE-49AD-8C1F-FC5EA879F3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412AB7-5667-4158-9E2A-B2885BB0629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Framework agréable</a:t>
          </a:r>
          <a:endParaRPr lang="en-US"/>
        </a:p>
      </dgm:t>
    </dgm:pt>
    <dgm:pt modelId="{5083EF74-AA27-4E69-8678-92279F119878}" type="parTrans" cxnId="{A177B9A7-09B0-4044-96F7-84F985DD0463}">
      <dgm:prSet/>
      <dgm:spPr/>
      <dgm:t>
        <a:bodyPr/>
        <a:lstStyle/>
        <a:p>
          <a:endParaRPr lang="en-US"/>
        </a:p>
      </dgm:t>
    </dgm:pt>
    <dgm:pt modelId="{BC2CB444-CF59-4124-856E-4364F9895579}" type="sibTrans" cxnId="{A177B9A7-09B0-4044-96F7-84F985DD04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783166-BC9B-4F71-89B4-EAC80710051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Durée correcte</a:t>
          </a:r>
          <a:endParaRPr lang="en-US" dirty="0"/>
        </a:p>
      </dgm:t>
    </dgm:pt>
    <dgm:pt modelId="{5FDCAB1E-FF85-4DA7-B373-EE525698FABC}" type="parTrans" cxnId="{0CE17EF4-BCD3-4B14-B6B2-E91CF0EEAFF6}">
      <dgm:prSet/>
      <dgm:spPr/>
      <dgm:t>
        <a:bodyPr/>
        <a:lstStyle/>
        <a:p>
          <a:endParaRPr lang="en-US"/>
        </a:p>
      </dgm:t>
    </dgm:pt>
    <dgm:pt modelId="{64D54215-F45C-4383-BF39-122B1CD58F2F}" type="sibTrans" cxnId="{0CE17EF4-BCD3-4B14-B6B2-E91CF0EEAF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86329A-5A37-456A-92F4-116E4167D8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Fonctionnalités</a:t>
          </a:r>
          <a:r>
            <a:rPr lang="en-US" dirty="0"/>
            <a:t> </a:t>
          </a:r>
          <a:r>
            <a:rPr lang="en-US" dirty="0" err="1"/>
            <a:t>intéressantes</a:t>
          </a:r>
          <a:endParaRPr lang="en-US" dirty="0"/>
        </a:p>
      </dgm:t>
    </dgm:pt>
    <dgm:pt modelId="{B5320141-B8C9-4AF5-92C3-F942AA6FD2DD}" type="parTrans" cxnId="{71EA1E1A-3135-4DBC-B7E0-394336060EAD}">
      <dgm:prSet/>
      <dgm:spPr/>
      <dgm:t>
        <a:bodyPr/>
        <a:lstStyle/>
        <a:p>
          <a:endParaRPr lang="fr-FR"/>
        </a:p>
      </dgm:t>
    </dgm:pt>
    <dgm:pt modelId="{A222D28F-CF5D-4541-9A8C-EFB56F6A661D}" type="sibTrans" cxnId="{71EA1E1A-3135-4DBC-B7E0-394336060EAD}">
      <dgm:prSet/>
      <dgm:spPr/>
      <dgm:t>
        <a:bodyPr/>
        <a:lstStyle/>
        <a:p>
          <a:endParaRPr lang="fr-FR"/>
        </a:p>
      </dgm:t>
    </dgm:pt>
    <dgm:pt modelId="{2A7A9CC2-E426-41DE-B4CC-8DD6C72230A4}" type="pres">
      <dgm:prSet presAssocID="{4EB81346-1DCE-49AD-8C1F-FC5EA879F3D5}" presName="root" presStyleCnt="0">
        <dgm:presLayoutVars>
          <dgm:dir/>
          <dgm:resizeHandles val="exact"/>
        </dgm:presLayoutVars>
      </dgm:prSet>
      <dgm:spPr/>
    </dgm:pt>
    <dgm:pt modelId="{424FDA7C-53BD-4B7F-AD72-A1C997BB4AE4}" type="pres">
      <dgm:prSet presAssocID="{4EB81346-1DCE-49AD-8C1F-FC5EA879F3D5}" presName="container" presStyleCnt="0">
        <dgm:presLayoutVars>
          <dgm:dir/>
          <dgm:resizeHandles val="exact"/>
        </dgm:presLayoutVars>
      </dgm:prSet>
      <dgm:spPr/>
    </dgm:pt>
    <dgm:pt modelId="{B520CA32-C9AA-479D-A0FD-123A1D26EBC0}" type="pres">
      <dgm:prSet presAssocID="{42412AB7-5667-4158-9E2A-B2885BB06294}" presName="compNode" presStyleCnt="0"/>
      <dgm:spPr/>
    </dgm:pt>
    <dgm:pt modelId="{AE55BBA0-5339-4AE8-9333-1844B01DC6D3}" type="pres">
      <dgm:prSet presAssocID="{42412AB7-5667-4158-9E2A-B2885BB06294}" presName="iconBgRect" presStyleLbl="bgShp" presStyleIdx="0" presStyleCnt="3"/>
      <dgm:spPr/>
    </dgm:pt>
    <dgm:pt modelId="{2816EB23-784E-4EF8-B352-BB77866E4224}" type="pres">
      <dgm:prSet presAssocID="{42412AB7-5667-4158-9E2A-B2885BB062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BA5501D1-08FA-44D3-865D-0D3F59A1EFFC}" type="pres">
      <dgm:prSet presAssocID="{42412AB7-5667-4158-9E2A-B2885BB06294}" presName="spaceRect" presStyleCnt="0"/>
      <dgm:spPr/>
    </dgm:pt>
    <dgm:pt modelId="{440D5A48-5AAC-492F-AC79-D23B7C22DF68}" type="pres">
      <dgm:prSet presAssocID="{42412AB7-5667-4158-9E2A-B2885BB06294}" presName="textRect" presStyleLbl="revTx" presStyleIdx="0" presStyleCnt="3">
        <dgm:presLayoutVars>
          <dgm:chMax val="1"/>
          <dgm:chPref val="1"/>
        </dgm:presLayoutVars>
      </dgm:prSet>
      <dgm:spPr/>
    </dgm:pt>
    <dgm:pt modelId="{C59A2A3D-96B2-47AE-A46B-063F70CA3F00}" type="pres">
      <dgm:prSet presAssocID="{BC2CB444-CF59-4124-856E-4364F9895579}" presName="sibTrans" presStyleLbl="sibTrans2D1" presStyleIdx="0" presStyleCnt="0"/>
      <dgm:spPr/>
    </dgm:pt>
    <dgm:pt modelId="{304C8CDD-1107-4041-95B1-ADAEC18CA7E4}" type="pres">
      <dgm:prSet presAssocID="{90783166-BC9B-4F71-89B4-EAC80710051B}" presName="compNode" presStyleCnt="0"/>
      <dgm:spPr/>
    </dgm:pt>
    <dgm:pt modelId="{B771D3B8-FE7C-42AE-8F62-4DD9320452EE}" type="pres">
      <dgm:prSet presAssocID="{90783166-BC9B-4F71-89B4-EAC80710051B}" presName="iconBgRect" presStyleLbl="bgShp" presStyleIdx="1" presStyleCnt="3"/>
      <dgm:spPr/>
    </dgm:pt>
    <dgm:pt modelId="{EA3151F2-A4FF-4398-9AAF-786407FF6EE8}" type="pres">
      <dgm:prSet presAssocID="{90783166-BC9B-4F71-89B4-EAC8071005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1A3057C-DB97-4893-A369-260388CB46BB}" type="pres">
      <dgm:prSet presAssocID="{90783166-BC9B-4F71-89B4-EAC80710051B}" presName="spaceRect" presStyleCnt="0"/>
      <dgm:spPr/>
    </dgm:pt>
    <dgm:pt modelId="{C8866F65-43EC-4CCC-867C-8C7B9A4493E2}" type="pres">
      <dgm:prSet presAssocID="{90783166-BC9B-4F71-89B4-EAC80710051B}" presName="textRect" presStyleLbl="revTx" presStyleIdx="1" presStyleCnt="3">
        <dgm:presLayoutVars>
          <dgm:chMax val="1"/>
          <dgm:chPref val="1"/>
        </dgm:presLayoutVars>
      </dgm:prSet>
      <dgm:spPr/>
    </dgm:pt>
    <dgm:pt modelId="{56BCD53E-A866-43F1-901E-FB484B709EFD}" type="pres">
      <dgm:prSet presAssocID="{64D54215-F45C-4383-BF39-122B1CD58F2F}" presName="sibTrans" presStyleLbl="sibTrans2D1" presStyleIdx="0" presStyleCnt="0"/>
      <dgm:spPr/>
    </dgm:pt>
    <dgm:pt modelId="{5CE9A7E1-AEA1-4390-9879-91E1FA1E8E83}" type="pres">
      <dgm:prSet presAssocID="{8F86329A-5A37-456A-92F4-116E4167D8DA}" presName="compNode" presStyleCnt="0"/>
      <dgm:spPr/>
    </dgm:pt>
    <dgm:pt modelId="{244C62D1-BEA5-42A3-A1D2-51DF644FC8AA}" type="pres">
      <dgm:prSet presAssocID="{8F86329A-5A37-456A-92F4-116E4167D8DA}" presName="iconBgRect" presStyleLbl="bgShp" presStyleIdx="2" presStyleCnt="3"/>
      <dgm:spPr/>
    </dgm:pt>
    <dgm:pt modelId="{6BE3D34F-6EB6-4F2B-B7F2-84DFCCB2018A}" type="pres">
      <dgm:prSet presAssocID="{8F86329A-5A37-456A-92F4-116E4167D8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579178D-2C7F-41A8-B19B-A1127CFF4AD9}" type="pres">
      <dgm:prSet presAssocID="{8F86329A-5A37-456A-92F4-116E4167D8DA}" presName="spaceRect" presStyleCnt="0"/>
      <dgm:spPr/>
    </dgm:pt>
    <dgm:pt modelId="{7051A1FE-BCC9-4F92-8E7D-F8DE1A6006F8}" type="pres">
      <dgm:prSet presAssocID="{8F86329A-5A37-456A-92F4-116E4167D8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786218-AAE8-4E85-8411-0BB6D1ADF8A3}" type="presOf" srcId="{64D54215-F45C-4383-BF39-122B1CD58F2F}" destId="{56BCD53E-A866-43F1-901E-FB484B709EFD}" srcOrd="0" destOrd="0" presId="urn:microsoft.com/office/officeart/2018/2/layout/IconCircleList"/>
    <dgm:cxn modelId="{71EA1E1A-3135-4DBC-B7E0-394336060EAD}" srcId="{4EB81346-1DCE-49AD-8C1F-FC5EA879F3D5}" destId="{8F86329A-5A37-456A-92F4-116E4167D8DA}" srcOrd="2" destOrd="0" parTransId="{B5320141-B8C9-4AF5-92C3-F942AA6FD2DD}" sibTransId="{A222D28F-CF5D-4541-9A8C-EFB56F6A661D}"/>
    <dgm:cxn modelId="{D1155726-F8AB-44A4-8570-36B5F95F8CE4}" type="presOf" srcId="{90783166-BC9B-4F71-89B4-EAC80710051B}" destId="{C8866F65-43EC-4CCC-867C-8C7B9A4493E2}" srcOrd="0" destOrd="0" presId="urn:microsoft.com/office/officeart/2018/2/layout/IconCircleList"/>
    <dgm:cxn modelId="{3B018456-DD2B-469E-B095-F6DBFB38880E}" type="presOf" srcId="{42412AB7-5667-4158-9E2A-B2885BB06294}" destId="{440D5A48-5AAC-492F-AC79-D23B7C22DF68}" srcOrd="0" destOrd="0" presId="urn:microsoft.com/office/officeart/2018/2/layout/IconCircleList"/>
    <dgm:cxn modelId="{A177B9A7-09B0-4044-96F7-84F985DD0463}" srcId="{4EB81346-1DCE-49AD-8C1F-FC5EA879F3D5}" destId="{42412AB7-5667-4158-9E2A-B2885BB06294}" srcOrd="0" destOrd="0" parTransId="{5083EF74-AA27-4E69-8678-92279F119878}" sibTransId="{BC2CB444-CF59-4124-856E-4364F9895579}"/>
    <dgm:cxn modelId="{E56F50B8-2FB9-4F92-9898-1D5F7F010665}" type="presOf" srcId="{4EB81346-1DCE-49AD-8C1F-FC5EA879F3D5}" destId="{2A7A9CC2-E426-41DE-B4CC-8DD6C72230A4}" srcOrd="0" destOrd="0" presId="urn:microsoft.com/office/officeart/2018/2/layout/IconCircleList"/>
    <dgm:cxn modelId="{F7A240C9-12D1-4C44-8AB8-07A67FA8F7D6}" type="presOf" srcId="{8F86329A-5A37-456A-92F4-116E4167D8DA}" destId="{7051A1FE-BCC9-4F92-8E7D-F8DE1A6006F8}" srcOrd="0" destOrd="0" presId="urn:microsoft.com/office/officeart/2018/2/layout/IconCircleList"/>
    <dgm:cxn modelId="{0CE17EF4-BCD3-4B14-B6B2-E91CF0EEAFF6}" srcId="{4EB81346-1DCE-49AD-8C1F-FC5EA879F3D5}" destId="{90783166-BC9B-4F71-89B4-EAC80710051B}" srcOrd="1" destOrd="0" parTransId="{5FDCAB1E-FF85-4DA7-B373-EE525698FABC}" sibTransId="{64D54215-F45C-4383-BF39-122B1CD58F2F}"/>
    <dgm:cxn modelId="{3C7F64F5-9A68-4E84-8C16-9C33820AC4BD}" type="presOf" srcId="{BC2CB444-CF59-4124-856E-4364F9895579}" destId="{C59A2A3D-96B2-47AE-A46B-063F70CA3F00}" srcOrd="0" destOrd="0" presId="urn:microsoft.com/office/officeart/2018/2/layout/IconCircleList"/>
    <dgm:cxn modelId="{4F559E5C-49A6-49D4-80B7-E75AFA7CC679}" type="presParOf" srcId="{2A7A9CC2-E426-41DE-B4CC-8DD6C72230A4}" destId="{424FDA7C-53BD-4B7F-AD72-A1C997BB4AE4}" srcOrd="0" destOrd="0" presId="urn:microsoft.com/office/officeart/2018/2/layout/IconCircleList"/>
    <dgm:cxn modelId="{5094ED11-7AAA-460E-8BDD-9C9B35E1EDFA}" type="presParOf" srcId="{424FDA7C-53BD-4B7F-AD72-A1C997BB4AE4}" destId="{B520CA32-C9AA-479D-A0FD-123A1D26EBC0}" srcOrd="0" destOrd="0" presId="urn:microsoft.com/office/officeart/2018/2/layout/IconCircleList"/>
    <dgm:cxn modelId="{02EE853B-E7E4-495D-8AE2-3C60BF8DD4C9}" type="presParOf" srcId="{B520CA32-C9AA-479D-A0FD-123A1D26EBC0}" destId="{AE55BBA0-5339-4AE8-9333-1844B01DC6D3}" srcOrd="0" destOrd="0" presId="urn:microsoft.com/office/officeart/2018/2/layout/IconCircleList"/>
    <dgm:cxn modelId="{CA4F1063-1F4F-4710-AA01-EFD39D30B6CC}" type="presParOf" srcId="{B520CA32-C9AA-479D-A0FD-123A1D26EBC0}" destId="{2816EB23-784E-4EF8-B352-BB77866E4224}" srcOrd="1" destOrd="0" presId="urn:microsoft.com/office/officeart/2018/2/layout/IconCircleList"/>
    <dgm:cxn modelId="{CDF4F171-9C0C-435F-8532-0276E95C043A}" type="presParOf" srcId="{B520CA32-C9AA-479D-A0FD-123A1D26EBC0}" destId="{BA5501D1-08FA-44D3-865D-0D3F59A1EFFC}" srcOrd="2" destOrd="0" presId="urn:microsoft.com/office/officeart/2018/2/layout/IconCircleList"/>
    <dgm:cxn modelId="{0165D797-72B9-4ECF-9B04-CF25151D8CDB}" type="presParOf" srcId="{B520CA32-C9AA-479D-A0FD-123A1D26EBC0}" destId="{440D5A48-5AAC-492F-AC79-D23B7C22DF68}" srcOrd="3" destOrd="0" presId="urn:microsoft.com/office/officeart/2018/2/layout/IconCircleList"/>
    <dgm:cxn modelId="{C050F911-A0DF-4940-83FB-D8ABFDA70A5F}" type="presParOf" srcId="{424FDA7C-53BD-4B7F-AD72-A1C997BB4AE4}" destId="{C59A2A3D-96B2-47AE-A46B-063F70CA3F00}" srcOrd="1" destOrd="0" presId="urn:microsoft.com/office/officeart/2018/2/layout/IconCircleList"/>
    <dgm:cxn modelId="{C1EA9C88-39CA-4B77-AEE0-85BE060366F9}" type="presParOf" srcId="{424FDA7C-53BD-4B7F-AD72-A1C997BB4AE4}" destId="{304C8CDD-1107-4041-95B1-ADAEC18CA7E4}" srcOrd="2" destOrd="0" presId="urn:microsoft.com/office/officeart/2018/2/layout/IconCircleList"/>
    <dgm:cxn modelId="{5BCC6CE3-6DF8-4EF1-A6AB-A6C27F7D762D}" type="presParOf" srcId="{304C8CDD-1107-4041-95B1-ADAEC18CA7E4}" destId="{B771D3B8-FE7C-42AE-8F62-4DD9320452EE}" srcOrd="0" destOrd="0" presId="urn:microsoft.com/office/officeart/2018/2/layout/IconCircleList"/>
    <dgm:cxn modelId="{642424C6-687D-4C1F-91FC-3BF22D7A3BB6}" type="presParOf" srcId="{304C8CDD-1107-4041-95B1-ADAEC18CA7E4}" destId="{EA3151F2-A4FF-4398-9AAF-786407FF6EE8}" srcOrd="1" destOrd="0" presId="urn:microsoft.com/office/officeart/2018/2/layout/IconCircleList"/>
    <dgm:cxn modelId="{D93E2B8A-0686-4FA3-A630-8F0427E4F1EC}" type="presParOf" srcId="{304C8CDD-1107-4041-95B1-ADAEC18CA7E4}" destId="{E1A3057C-DB97-4893-A369-260388CB46BB}" srcOrd="2" destOrd="0" presId="urn:microsoft.com/office/officeart/2018/2/layout/IconCircleList"/>
    <dgm:cxn modelId="{4210D36D-CCDC-4BE2-BCA7-4923ECEC6C81}" type="presParOf" srcId="{304C8CDD-1107-4041-95B1-ADAEC18CA7E4}" destId="{C8866F65-43EC-4CCC-867C-8C7B9A4493E2}" srcOrd="3" destOrd="0" presId="urn:microsoft.com/office/officeart/2018/2/layout/IconCircleList"/>
    <dgm:cxn modelId="{082CFF0E-6FFD-441E-8705-83CEC473FA49}" type="presParOf" srcId="{424FDA7C-53BD-4B7F-AD72-A1C997BB4AE4}" destId="{56BCD53E-A866-43F1-901E-FB484B709EFD}" srcOrd="3" destOrd="0" presId="urn:microsoft.com/office/officeart/2018/2/layout/IconCircleList"/>
    <dgm:cxn modelId="{A5E8BE86-1D1C-453B-9CCD-3D8AC0FEF425}" type="presParOf" srcId="{424FDA7C-53BD-4B7F-AD72-A1C997BB4AE4}" destId="{5CE9A7E1-AEA1-4390-9879-91E1FA1E8E83}" srcOrd="4" destOrd="0" presId="urn:microsoft.com/office/officeart/2018/2/layout/IconCircleList"/>
    <dgm:cxn modelId="{847A51D2-0D92-48FD-8D48-BC872A601D84}" type="presParOf" srcId="{5CE9A7E1-AEA1-4390-9879-91E1FA1E8E83}" destId="{244C62D1-BEA5-42A3-A1D2-51DF644FC8AA}" srcOrd="0" destOrd="0" presId="urn:microsoft.com/office/officeart/2018/2/layout/IconCircleList"/>
    <dgm:cxn modelId="{2B91FAFA-1C8C-4759-9AC1-9829C826B0D8}" type="presParOf" srcId="{5CE9A7E1-AEA1-4390-9879-91E1FA1E8E83}" destId="{6BE3D34F-6EB6-4F2B-B7F2-84DFCCB2018A}" srcOrd="1" destOrd="0" presId="urn:microsoft.com/office/officeart/2018/2/layout/IconCircleList"/>
    <dgm:cxn modelId="{576614BC-F0DB-4EC4-9467-36E9AE1381A9}" type="presParOf" srcId="{5CE9A7E1-AEA1-4390-9879-91E1FA1E8E83}" destId="{7579178D-2C7F-41A8-B19B-A1127CFF4AD9}" srcOrd="2" destOrd="0" presId="urn:microsoft.com/office/officeart/2018/2/layout/IconCircleList"/>
    <dgm:cxn modelId="{92AAA1C6-EB2C-4E6A-83A8-6B1EB51EDBA8}" type="presParOf" srcId="{5CE9A7E1-AEA1-4390-9879-91E1FA1E8E83}" destId="{7051A1FE-BCC9-4F92-8E7D-F8DE1A6006F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5BBA0-5339-4AE8-9333-1844B01DC6D3}">
      <dsp:nvSpPr>
        <dsp:cNvPr id="0" name=""/>
        <dsp:cNvSpPr/>
      </dsp:nvSpPr>
      <dsp:spPr>
        <a:xfrm>
          <a:off x="253938" y="1275665"/>
          <a:ext cx="917359" cy="9173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6EB23-784E-4EF8-B352-BB77866E4224}">
      <dsp:nvSpPr>
        <dsp:cNvPr id="0" name=""/>
        <dsp:cNvSpPr/>
      </dsp:nvSpPr>
      <dsp:spPr>
        <a:xfrm>
          <a:off x="446584" y="1468310"/>
          <a:ext cx="532068" cy="532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D5A48-5AAC-492F-AC79-D23B7C22DF68}">
      <dsp:nvSpPr>
        <dsp:cNvPr id="0" name=""/>
        <dsp:cNvSpPr/>
      </dsp:nvSpPr>
      <dsp:spPr>
        <a:xfrm>
          <a:off x="1367875" y="1275665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Framework agréable</a:t>
          </a:r>
          <a:endParaRPr lang="en-US" sz="2400" kern="1200"/>
        </a:p>
      </dsp:txBody>
      <dsp:txXfrm>
        <a:off x="1367875" y="1275665"/>
        <a:ext cx="2162347" cy="917359"/>
      </dsp:txXfrm>
    </dsp:sp>
    <dsp:sp modelId="{B771D3B8-FE7C-42AE-8F62-4DD9320452EE}">
      <dsp:nvSpPr>
        <dsp:cNvPr id="0" name=""/>
        <dsp:cNvSpPr/>
      </dsp:nvSpPr>
      <dsp:spPr>
        <a:xfrm>
          <a:off x="3906995" y="1275665"/>
          <a:ext cx="917359" cy="9173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51F2-A4FF-4398-9AAF-786407FF6EE8}">
      <dsp:nvSpPr>
        <dsp:cNvPr id="0" name=""/>
        <dsp:cNvSpPr/>
      </dsp:nvSpPr>
      <dsp:spPr>
        <a:xfrm>
          <a:off x="4099641" y="1468310"/>
          <a:ext cx="532068" cy="532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66F65-43EC-4CCC-867C-8C7B9A4493E2}">
      <dsp:nvSpPr>
        <dsp:cNvPr id="0" name=""/>
        <dsp:cNvSpPr/>
      </dsp:nvSpPr>
      <dsp:spPr>
        <a:xfrm>
          <a:off x="5020932" y="1275665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Durée correcte</a:t>
          </a:r>
          <a:endParaRPr lang="en-US" sz="2400" kern="1200" dirty="0"/>
        </a:p>
      </dsp:txBody>
      <dsp:txXfrm>
        <a:off x="5020932" y="1275665"/>
        <a:ext cx="2162347" cy="917359"/>
      </dsp:txXfrm>
    </dsp:sp>
    <dsp:sp modelId="{244C62D1-BEA5-42A3-A1D2-51DF644FC8AA}">
      <dsp:nvSpPr>
        <dsp:cNvPr id="0" name=""/>
        <dsp:cNvSpPr/>
      </dsp:nvSpPr>
      <dsp:spPr>
        <a:xfrm>
          <a:off x="7560052" y="1275665"/>
          <a:ext cx="917359" cy="9173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3D34F-6EB6-4F2B-B7F2-84DFCCB2018A}">
      <dsp:nvSpPr>
        <dsp:cNvPr id="0" name=""/>
        <dsp:cNvSpPr/>
      </dsp:nvSpPr>
      <dsp:spPr>
        <a:xfrm>
          <a:off x="7752698" y="1468310"/>
          <a:ext cx="532068" cy="5320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1A1FE-BCC9-4F92-8E7D-F8DE1A6006F8}">
      <dsp:nvSpPr>
        <dsp:cNvPr id="0" name=""/>
        <dsp:cNvSpPr/>
      </dsp:nvSpPr>
      <dsp:spPr>
        <a:xfrm>
          <a:off x="8673989" y="1275665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Fonctionnalités</a:t>
          </a:r>
          <a:r>
            <a:rPr lang="en-US" sz="2400" kern="1200" dirty="0"/>
            <a:t> </a:t>
          </a:r>
          <a:r>
            <a:rPr lang="en-US" sz="2400" kern="1200" dirty="0" err="1"/>
            <a:t>intéressantes</a:t>
          </a:r>
          <a:endParaRPr lang="en-US" sz="2400" kern="1200" dirty="0"/>
        </a:p>
      </dsp:txBody>
      <dsp:txXfrm>
        <a:off x="8673989" y="1275665"/>
        <a:ext cx="2162347" cy="917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E3638-8134-4337-8A69-795DC600552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1D5D-6D30-4DA0-8EC1-BA20F55F7E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3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19,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92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5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245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19,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B4F42-69A4-47AD-8CA7-FC1F548BD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fr-FR"/>
              <a:t>BLOG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AE95B-1E7F-46B2-94AB-B9FC1C3EF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60000"/>
                  </a:schemeClr>
                </a:solidFill>
              </a:rPr>
              <a:t>Par Céline LIEUTAUD – B3 informatique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Blurred financial stock market data and graph">
            <a:extLst>
              <a:ext uri="{FF2B5EF4-FFF2-40B4-BE49-F238E27FC236}">
                <a16:creationId xmlns:a16="http://schemas.microsoft.com/office/drawing/2014/main" id="{591CF1CA-8082-48BA-AB4D-EE4FE32EA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56" r="14501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0FE95D-D0F1-4332-A2A6-902150890EE2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42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8A86B-7512-4EC0-93BD-A3E51B73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3561-5A1A-4B41-9285-E7DEB6C97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fr-FR" sz="1600"/>
              <a:t>Contexte</a:t>
            </a:r>
          </a:p>
          <a:p>
            <a:r>
              <a:rPr lang="fr-FR" sz="1600"/>
              <a:t>Fonctionnalités</a:t>
            </a:r>
          </a:p>
          <a:p>
            <a:r>
              <a:rPr lang="fr-FR" sz="1600"/>
              <a:t>Retour expérience</a:t>
            </a:r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BFA765C6-73B2-45B9-BF3A-64C792F51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10" r="21210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6FADE9-45E6-4CFE-9524-9280A6A35C13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588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3DF068F5-88C0-4F07-A27A-7FA30778D494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itle 36">
            <a:extLst>
              <a:ext uri="{FF2B5EF4-FFF2-40B4-BE49-F238E27FC236}">
                <a16:creationId xmlns:a16="http://schemas.microsoft.com/office/drawing/2014/main" id="{EF9F57F0-7BA9-4789-A085-A9B8B8F7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691154"/>
          </a:xfrm>
        </p:spPr>
        <p:txBody>
          <a:bodyPr>
            <a:noAutofit/>
          </a:bodyPr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D6B9C3-977A-4B11-AF99-C8F056C427B5}"/>
              </a:ext>
            </a:extLst>
          </p:cNvPr>
          <p:cNvSpPr/>
          <p:nvPr/>
        </p:nvSpPr>
        <p:spPr>
          <a:xfrm>
            <a:off x="2859082" y="2860325"/>
            <a:ext cx="2743720" cy="2743719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B163D0-2775-4874-BEB1-70B39F8B4CD0}"/>
              </a:ext>
            </a:extLst>
          </p:cNvPr>
          <p:cNvSpPr/>
          <p:nvPr/>
        </p:nvSpPr>
        <p:spPr>
          <a:xfrm>
            <a:off x="6429784" y="2786021"/>
            <a:ext cx="2743720" cy="2743719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D55BE75-50E9-4422-A0BC-DD4701F72A21}"/>
              </a:ext>
            </a:extLst>
          </p:cNvPr>
          <p:cNvSpPr txBox="1">
            <a:spLocks/>
          </p:cNvSpPr>
          <p:nvPr/>
        </p:nvSpPr>
        <p:spPr>
          <a:xfrm>
            <a:off x="3745264" y="2505337"/>
            <a:ext cx="97135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1"/>
                </a:solidFill>
              </a:rPr>
              <a:t>SYMFONY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52FC695-B3F3-4FEC-B218-5279553DE801}"/>
              </a:ext>
            </a:extLst>
          </p:cNvPr>
          <p:cNvSpPr txBox="1">
            <a:spLocks/>
          </p:cNvSpPr>
          <p:nvPr/>
        </p:nvSpPr>
        <p:spPr>
          <a:xfrm>
            <a:off x="7193453" y="2474154"/>
            <a:ext cx="1030731" cy="24622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9170">
              <a:spcBef>
                <a:spcPct val="20000"/>
              </a:spcBef>
              <a:defRPr/>
            </a:pPr>
            <a:r>
              <a:rPr lang="fr-FR" sz="1600" b="1" dirty="0">
                <a:solidFill>
                  <a:schemeClr val="accent3"/>
                </a:solidFill>
              </a:rPr>
              <a:t>COMPOSER</a:t>
            </a:r>
          </a:p>
        </p:txBody>
      </p:sp>
      <p:sp>
        <p:nvSpPr>
          <p:cNvPr id="31" name="Left-Right Arrow 27">
            <a:extLst>
              <a:ext uri="{FF2B5EF4-FFF2-40B4-BE49-F238E27FC236}">
                <a16:creationId xmlns:a16="http://schemas.microsoft.com/office/drawing/2014/main" id="{45B806AB-E289-49A2-AF2B-F1F008A45CA2}"/>
              </a:ext>
            </a:extLst>
          </p:cNvPr>
          <p:cNvSpPr/>
          <p:nvPr/>
        </p:nvSpPr>
        <p:spPr>
          <a:xfrm flipV="1">
            <a:off x="5064521" y="3960807"/>
            <a:ext cx="1773601" cy="394141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 descr="A white logo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650C7B7-79F6-4B04-A820-4F805088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69" y="3490972"/>
            <a:ext cx="1252232" cy="125223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DA3EE7F-1B9E-4A84-B457-003324634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14" y="3526463"/>
            <a:ext cx="1350260" cy="10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48" descr="Avion en papier jaune volant dans le sens inverse de celui de beaucoup d'avions en papier gris.">
            <a:extLst>
              <a:ext uri="{FF2B5EF4-FFF2-40B4-BE49-F238E27FC236}">
                <a16:creationId xmlns:a16="http://schemas.microsoft.com/office/drawing/2014/main" id="{1D8B55AA-1A47-4342-966C-101F50F8E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7" b="7234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EB693-58A2-4629-9531-4B96D86C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81" y="2434846"/>
            <a:ext cx="5437187" cy="9413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FONCTIONNALITES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AAA7-DC26-4627-853D-5AF80AD3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446" y="3534871"/>
            <a:ext cx="5327868" cy="657281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kern="1200" dirty="0" err="1">
                <a:latin typeface="+mn-lt"/>
                <a:ea typeface="+mn-ea"/>
                <a:cs typeface="+mn-cs"/>
              </a:rPr>
              <a:t>Qu’est-ce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qu’il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est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possible de faire ?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75ECED9-B192-4892-A822-01EA5C41F5AD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329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263-DA50-4482-A7C9-30F855F9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fr-FR"/>
              <a:t>RETOUR EXPERIENCE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F18090-77E6-4085-9307-D636A56149B5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>
                <a:solidFill>
                  <a:schemeClr val="bg1"/>
                </a:solidFill>
              </a:rPr>
              <a:t>5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53DE80-9D96-4953-B1DC-4BEC64084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47847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8691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607</TotalTime>
  <Words>36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Sitka Heading</vt:lpstr>
      <vt:lpstr>Source Sans Pro</vt:lpstr>
      <vt:lpstr>3DFloatVTI</vt:lpstr>
      <vt:lpstr>BLOG</vt:lpstr>
      <vt:lpstr>SOMMAIRE</vt:lpstr>
      <vt:lpstr>CONTEXTE</vt:lpstr>
      <vt:lpstr>FONCTIONNALITES</vt:lpstr>
      <vt:lpstr>RETOUR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Céline LIEUTAUD</dc:creator>
  <cp:lastModifiedBy>Céline LIEUTAUD</cp:lastModifiedBy>
  <cp:revision>12</cp:revision>
  <dcterms:created xsi:type="dcterms:W3CDTF">2021-04-12T09:06:50Z</dcterms:created>
  <dcterms:modified xsi:type="dcterms:W3CDTF">2021-04-19T14:01:36Z</dcterms:modified>
</cp:coreProperties>
</file>