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7"/>
  </p:notesMasterIdLst>
  <p:sldIdLst>
    <p:sldId id="256" r:id="rId2"/>
    <p:sldId id="257" r:id="rId3"/>
    <p:sldId id="1551" r:id="rId4"/>
    <p:sldId id="1552" r:id="rId5"/>
    <p:sldId id="15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52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5B915-20EE-45A7-AC44-49A9F2602FDB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E3BE1B4-28A4-4E15-B65E-AE34AFAA2692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C14B1F6E-4F63-47A9-B2AE-64AE5C5A16BF}" type="parTrans" cxnId="{57C6FA4D-07EB-4A14-BC30-58ADEC15EB60}">
      <dgm:prSet/>
      <dgm:spPr/>
      <dgm:t>
        <a:bodyPr/>
        <a:lstStyle/>
        <a:p>
          <a:endParaRPr lang="en-US"/>
        </a:p>
      </dgm:t>
    </dgm:pt>
    <dgm:pt modelId="{E91B16AE-3E76-4DC5-8C30-F04CA4A29BFA}" type="sibTrans" cxnId="{57C6FA4D-07EB-4A14-BC30-58ADEC15EB60}">
      <dgm:prSet/>
      <dgm:spPr/>
      <dgm:t>
        <a:bodyPr/>
        <a:lstStyle/>
        <a:p>
          <a:endParaRPr lang="en-US"/>
        </a:p>
      </dgm:t>
    </dgm:pt>
    <dgm:pt modelId="{553D6E66-5ACC-4B31-A6CE-13F62B6B854F}">
      <dgm:prSet/>
      <dgm:spPr/>
      <dgm:t>
        <a:bodyPr/>
        <a:lstStyle/>
        <a:p>
          <a:r>
            <a:rPr lang="fr-FR"/>
            <a:t>Fonctionnalités</a:t>
          </a:r>
          <a:endParaRPr lang="en-US"/>
        </a:p>
      </dgm:t>
    </dgm:pt>
    <dgm:pt modelId="{5FE70B2B-747F-4A07-9FC4-7D640C2BC7E7}" type="parTrans" cxnId="{7D16B237-68E3-428E-8C23-3B42D12DDACF}">
      <dgm:prSet/>
      <dgm:spPr/>
      <dgm:t>
        <a:bodyPr/>
        <a:lstStyle/>
        <a:p>
          <a:endParaRPr lang="en-US"/>
        </a:p>
      </dgm:t>
    </dgm:pt>
    <dgm:pt modelId="{CCC593DB-C500-4BF8-AEBA-E18CD92B2CF1}" type="sibTrans" cxnId="{7D16B237-68E3-428E-8C23-3B42D12DDACF}">
      <dgm:prSet/>
      <dgm:spPr/>
      <dgm:t>
        <a:bodyPr/>
        <a:lstStyle/>
        <a:p>
          <a:endParaRPr lang="en-US"/>
        </a:p>
      </dgm:t>
    </dgm:pt>
    <dgm:pt modelId="{D574B6F6-B51B-4F7C-A34D-E06FC7ECC288}">
      <dgm:prSet/>
      <dgm:spPr/>
      <dgm:t>
        <a:bodyPr/>
        <a:lstStyle/>
        <a:p>
          <a:r>
            <a:rPr lang="fr-FR"/>
            <a:t>Retour expérience</a:t>
          </a:r>
          <a:endParaRPr lang="en-US"/>
        </a:p>
      </dgm:t>
    </dgm:pt>
    <dgm:pt modelId="{16D0D71F-5FD6-434A-8291-5C5D435F6FA7}" type="parTrans" cxnId="{EEFD09D3-0477-479A-9CB2-23CFC8661220}">
      <dgm:prSet/>
      <dgm:spPr/>
      <dgm:t>
        <a:bodyPr/>
        <a:lstStyle/>
        <a:p>
          <a:endParaRPr lang="en-US"/>
        </a:p>
      </dgm:t>
    </dgm:pt>
    <dgm:pt modelId="{C37AED80-2505-4D74-BC09-944835797EF7}" type="sibTrans" cxnId="{EEFD09D3-0477-479A-9CB2-23CFC8661220}">
      <dgm:prSet/>
      <dgm:spPr/>
      <dgm:t>
        <a:bodyPr/>
        <a:lstStyle/>
        <a:p>
          <a:endParaRPr lang="en-US"/>
        </a:p>
      </dgm:t>
    </dgm:pt>
    <dgm:pt modelId="{AF7ACDD9-A7A9-4B90-9001-C1C4D655DCD6}" type="pres">
      <dgm:prSet presAssocID="{7965B915-20EE-45A7-AC44-49A9F2602FDB}" presName="vert0" presStyleCnt="0">
        <dgm:presLayoutVars>
          <dgm:dir/>
          <dgm:animOne val="branch"/>
          <dgm:animLvl val="lvl"/>
        </dgm:presLayoutVars>
      </dgm:prSet>
      <dgm:spPr/>
    </dgm:pt>
    <dgm:pt modelId="{BCA53FEF-54B4-4EAB-9264-4D60B0656C54}" type="pres">
      <dgm:prSet presAssocID="{FE3BE1B4-28A4-4E15-B65E-AE34AFAA2692}" presName="thickLine" presStyleLbl="alignNode1" presStyleIdx="0" presStyleCnt="3"/>
      <dgm:spPr/>
    </dgm:pt>
    <dgm:pt modelId="{58D61242-85A9-48E7-B389-A38FBD821918}" type="pres">
      <dgm:prSet presAssocID="{FE3BE1B4-28A4-4E15-B65E-AE34AFAA2692}" presName="horz1" presStyleCnt="0"/>
      <dgm:spPr/>
    </dgm:pt>
    <dgm:pt modelId="{8DC2579D-F6BA-4774-BCF4-AE3B96156822}" type="pres">
      <dgm:prSet presAssocID="{FE3BE1B4-28A4-4E15-B65E-AE34AFAA2692}" presName="tx1" presStyleLbl="revTx" presStyleIdx="0" presStyleCnt="3"/>
      <dgm:spPr/>
    </dgm:pt>
    <dgm:pt modelId="{B17E9C38-7AE5-4A91-ABC3-7BB9563405AA}" type="pres">
      <dgm:prSet presAssocID="{FE3BE1B4-28A4-4E15-B65E-AE34AFAA2692}" presName="vert1" presStyleCnt="0"/>
      <dgm:spPr/>
    </dgm:pt>
    <dgm:pt modelId="{BFDD9095-C957-4B63-ADF4-976E660C1BBF}" type="pres">
      <dgm:prSet presAssocID="{553D6E66-5ACC-4B31-A6CE-13F62B6B854F}" presName="thickLine" presStyleLbl="alignNode1" presStyleIdx="1" presStyleCnt="3"/>
      <dgm:spPr/>
    </dgm:pt>
    <dgm:pt modelId="{C660A3E0-475D-4A57-AC9D-5E6B0065DEA5}" type="pres">
      <dgm:prSet presAssocID="{553D6E66-5ACC-4B31-A6CE-13F62B6B854F}" presName="horz1" presStyleCnt="0"/>
      <dgm:spPr/>
    </dgm:pt>
    <dgm:pt modelId="{AA2613B0-D3B3-4171-8480-6DADDAFC2FCC}" type="pres">
      <dgm:prSet presAssocID="{553D6E66-5ACC-4B31-A6CE-13F62B6B854F}" presName="tx1" presStyleLbl="revTx" presStyleIdx="1" presStyleCnt="3"/>
      <dgm:spPr/>
    </dgm:pt>
    <dgm:pt modelId="{2072DEC5-4619-4F3B-88F2-023CE11176EF}" type="pres">
      <dgm:prSet presAssocID="{553D6E66-5ACC-4B31-A6CE-13F62B6B854F}" presName="vert1" presStyleCnt="0"/>
      <dgm:spPr/>
    </dgm:pt>
    <dgm:pt modelId="{431535AA-452A-426D-B47A-621EDBB64481}" type="pres">
      <dgm:prSet presAssocID="{D574B6F6-B51B-4F7C-A34D-E06FC7ECC288}" presName="thickLine" presStyleLbl="alignNode1" presStyleIdx="2" presStyleCnt="3"/>
      <dgm:spPr/>
    </dgm:pt>
    <dgm:pt modelId="{DEBF1743-D1CE-4CD2-8B20-AB366747D764}" type="pres">
      <dgm:prSet presAssocID="{D574B6F6-B51B-4F7C-A34D-E06FC7ECC288}" presName="horz1" presStyleCnt="0"/>
      <dgm:spPr/>
    </dgm:pt>
    <dgm:pt modelId="{52BE68B7-191B-49FB-9FAA-83AC7359831C}" type="pres">
      <dgm:prSet presAssocID="{D574B6F6-B51B-4F7C-A34D-E06FC7ECC288}" presName="tx1" presStyleLbl="revTx" presStyleIdx="2" presStyleCnt="3"/>
      <dgm:spPr/>
    </dgm:pt>
    <dgm:pt modelId="{22BA0536-13D8-4F1A-A3FB-355F472F9543}" type="pres">
      <dgm:prSet presAssocID="{D574B6F6-B51B-4F7C-A34D-E06FC7ECC288}" presName="vert1" presStyleCnt="0"/>
      <dgm:spPr/>
    </dgm:pt>
  </dgm:ptLst>
  <dgm:cxnLst>
    <dgm:cxn modelId="{E6794033-546D-4B49-B827-104FEBCFB73E}" type="presOf" srcId="{FE3BE1B4-28A4-4E15-B65E-AE34AFAA2692}" destId="{8DC2579D-F6BA-4774-BCF4-AE3B96156822}" srcOrd="0" destOrd="0" presId="urn:microsoft.com/office/officeart/2008/layout/LinedList"/>
    <dgm:cxn modelId="{7D16B237-68E3-428E-8C23-3B42D12DDACF}" srcId="{7965B915-20EE-45A7-AC44-49A9F2602FDB}" destId="{553D6E66-5ACC-4B31-A6CE-13F62B6B854F}" srcOrd="1" destOrd="0" parTransId="{5FE70B2B-747F-4A07-9FC4-7D640C2BC7E7}" sibTransId="{CCC593DB-C500-4BF8-AEBA-E18CD92B2CF1}"/>
    <dgm:cxn modelId="{A3A8945C-1808-4B68-8187-738A0101FC52}" type="presOf" srcId="{D574B6F6-B51B-4F7C-A34D-E06FC7ECC288}" destId="{52BE68B7-191B-49FB-9FAA-83AC7359831C}" srcOrd="0" destOrd="0" presId="urn:microsoft.com/office/officeart/2008/layout/LinedList"/>
    <dgm:cxn modelId="{6AE6FE4C-0549-4E4E-A21F-43EA8F0F4370}" type="presOf" srcId="{7965B915-20EE-45A7-AC44-49A9F2602FDB}" destId="{AF7ACDD9-A7A9-4B90-9001-C1C4D655DCD6}" srcOrd="0" destOrd="0" presId="urn:microsoft.com/office/officeart/2008/layout/LinedList"/>
    <dgm:cxn modelId="{57C6FA4D-07EB-4A14-BC30-58ADEC15EB60}" srcId="{7965B915-20EE-45A7-AC44-49A9F2602FDB}" destId="{FE3BE1B4-28A4-4E15-B65E-AE34AFAA2692}" srcOrd="0" destOrd="0" parTransId="{C14B1F6E-4F63-47A9-B2AE-64AE5C5A16BF}" sibTransId="{E91B16AE-3E76-4DC5-8C30-F04CA4A29BFA}"/>
    <dgm:cxn modelId="{EF19138C-7420-45FD-9AE9-6678820F479C}" type="presOf" srcId="{553D6E66-5ACC-4B31-A6CE-13F62B6B854F}" destId="{AA2613B0-D3B3-4171-8480-6DADDAFC2FCC}" srcOrd="0" destOrd="0" presId="urn:microsoft.com/office/officeart/2008/layout/LinedList"/>
    <dgm:cxn modelId="{EEFD09D3-0477-479A-9CB2-23CFC8661220}" srcId="{7965B915-20EE-45A7-AC44-49A9F2602FDB}" destId="{D574B6F6-B51B-4F7C-A34D-E06FC7ECC288}" srcOrd="2" destOrd="0" parTransId="{16D0D71F-5FD6-434A-8291-5C5D435F6FA7}" sibTransId="{C37AED80-2505-4D74-BC09-944835797EF7}"/>
    <dgm:cxn modelId="{78543A07-5D6A-4F6C-8B81-743AC1D9E4D2}" type="presParOf" srcId="{AF7ACDD9-A7A9-4B90-9001-C1C4D655DCD6}" destId="{BCA53FEF-54B4-4EAB-9264-4D60B0656C54}" srcOrd="0" destOrd="0" presId="urn:microsoft.com/office/officeart/2008/layout/LinedList"/>
    <dgm:cxn modelId="{C9FA3CC2-18E6-4A98-A20F-621EEF08FDC4}" type="presParOf" srcId="{AF7ACDD9-A7A9-4B90-9001-C1C4D655DCD6}" destId="{58D61242-85A9-48E7-B389-A38FBD821918}" srcOrd="1" destOrd="0" presId="urn:microsoft.com/office/officeart/2008/layout/LinedList"/>
    <dgm:cxn modelId="{F36D086C-EBDE-42F1-9722-3BCE666BE39F}" type="presParOf" srcId="{58D61242-85A9-48E7-B389-A38FBD821918}" destId="{8DC2579D-F6BA-4774-BCF4-AE3B96156822}" srcOrd="0" destOrd="0" presId="urn:microsoft.com/office/officeart/2008/layout/LinedList"/>
    <dgm:cxn modelId="{9E629748-EE36-4636-84A7-653FA20EF0ED}" type="presParOf" srcId="{58D61242-85A9-48E7-B389-A38FBD821918}" destId="{B17E9C38-7AE5-4A91-ABC3-7BB9563405AA}" srcOrd="1" destOrd="0" presId="urn:microsoft.com/office/officeart/2008/layout/LinedList"/>
    <dgm:cxn modelId="{480ABB07-690D-454E-90E8-098581C5E2DD}" type="presParOf" srcId="{AF7ACDD9-A7A9-4B90-9001-C1C4D655DCD6}" destId="{BFDD9095-C957-4B63-ADF4-976E660C1BBF}" srcOrd="2" destOrd="0" presId="urn:microsoft.com/office/officeart/2008/layout/LinedList"/>
    <dgm:cxn modelId="{9ADE8A70-32BA-4390-8816-B7AD6F3D5F75}" type="presParOf" srcId="{AF7ACDD9-A7A9-4B90-9001-C1C4D655DCD6}" destId="{C660A3E0-475D-4A57-AC9D-5E6B0065DEA5}" srcOrd="3" destOrd="0" presId="urn:microsoft.com/office/officeart/2008/layout/LinedList"/>
    <dgm:cxn modelId="{1CD56D86-70F9-4E07-808E-30A3781266EE}" type="presParOf" srcId="{C660A3E0-475D-4A57-AC9D-5E6B0065DEA5}" destId="{AA2613B0-D3B3-4171-8480-6DADDAFC2FCC}" srcOrd="0" destOrd="0" presId="urn:microsoft.com/office/officeart/2008/layout/LinedList"/>
    <dgm:cxn modelId="{40628DD8-FFE3-44AA-903C-07D904328A91}" type="presParOf" srcId="{C660A3E0-475D-4A57-AC9D-5E6B0065DEA5}" destId="{2072DEC5-4619-4F3B-88F2-023CE11176EF}" srcOrd="1" destOrd="0" presId="urn:microsoft.com/office/officeart/2008/layout/LinedList"/>
    <dgm:cxn modelId="{468295E8-1690-4122-B428-A2F9BA1871F5}" type="presParOf" srcId="{AF7ACDD9-A7A9-4B90-9001-C1C4D655DCD6}" destId="{431535AA-452A-426D-B47A-621EDBB64481}" srcOrd="4" destOrd="0" presId="urn:microsoft.com/office/officeart/2008/layout/LinedList"/>
    <dgm:cxn modelId="{15424915-D0A0-4AE5-A3A1-1C9E644266CC}" type="presParOf" srcId="{AF7ACDD9-A7A9-4B90-9001-C1C4D655DCD6}" destId="{DEBF1743-D1CE-4CD2-8B20-AB366747D764}" srcOrd="5" destOrd="0" presId="urn:microsoft.com/office/officeart/2008/layout/LinedList"/>
    <dgm:cxn modelId="{08551FFB-8C20-4D0E-8107-644524EEF261}" type="presParOf" srcId="{DEBF1743-D1CE-4CD2-8B20-AB366747D764}" destId="{52BE68B7-191B-49FB-9FAA-83AC7359831C}" srcOrd="0" destOrd="0" presId="urn:microsoft.com/office/officeart/2008/layout/LinedList"/>
    <dgm:cxn modelId="{6B88609D-A2A7-4198-9BED-136D95173C99}" type="presParOf" srcId="{DEBF1743-D1CE-4CD2-8B20-AB366747D764}" destId="{22BA0536-13D8-4F1A-A3FB-355F472F95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3FEF-54B4-4EAB-9264-4D60B0656C54}">
      <dsp:nvSpPr>
        <dsp:cNvPr id="0" name=""/>
        <dsp:cNvSpPr/>
      </dsp:nvSpPr>
      <dsp:spPr>
        <a:xfrm>
          <a:off x="0" y="2232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579D-F6BA-4774-BCF4-AE3B96156822}">
      <dsp:nvSpPr>
        <dsp:cNvPr id="0" name=""/>
        <dsp:cNvSpPr/>
      </dsp:nvSpPr>
      <dsp:spPr>
        <a:xfrm>
          <a:off x="0" y="2232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Contexte</a:t>
          </a:r>
          <a:endParaRPr lang="en-US" sz="4300" kern="1200"/>
        </a:p>
      </dsp:txBody>
      <dsp:txXfrm>
        <a:off x="0" y="2232"/>
        <a:ext cx="4500562" cy="1522511"/>
      </dsp:txXfrm>
    </dsp:sp>
    <dsp:sp modelId="{BFDD9095-C957-4B63-ADF4-976E660C1BBF}">
      <dsp:nvSpPr>
        <dsp:cNvPr id="0" name=""/>
        <dsp:cNvSpPr/>
      </dsp:nvSpPr>
      <dsp:spPr>
        <a:xfrm>
          <a:off x="0" y="1524744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613B0-D3B3-4171-8480-6DADDAFC2FCC}">
      <dsp:nvSpPr>
        <dsp:cNvPr id="0" name=""/>
        <dsp:cNvSpPr/>
      </dsp:nvSpPr>
      <dsp:spPr>
        <a:xfrm>
          <a:off x="0" y="1524744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Fonctionnalités</a:t>
          </a:r>
          <a:endParaRPr lang="en-US" sz="4300" kern="1200"/>
        </a:p>
      </dsp:txBody>
      <dsp:txXfrm>
        <a:off x="0" y="1524744"/>
        <a:ext cx="4500562" cy="1522511"/>
      </dsp:txXfrm>
    </dsp:sp>
    <dsp:sp modelId="{431535AA-452A-426D-B47A-621EDBB64481}">
      <dsp:nvSpPr>
        <dsp:cNvPr id="0" name=""/>
        <dsp:cNvSpPr/>
      </dsp:nvSpPr>
      <dsp:spPr>
        <a:xfrm>
          <a:off x="0" y="3047255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E68B7-191B-49FB-9FAA-83AC7359831C}">
      <dsp:nvSpPr>
        <dsp:cNvPr id="0" name=""/>
        <dsp:cNvSpPr/>
      </dsp:nvSpPr>
      <dsp:spPr>
        <a:xfrm>
          <a:off x="0" y="3047255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Retour expérience</a:t>
          </a:r>
          <a:endParaRPr lang="en-US" sz="4300" kern="1200"/>
        </a:p>
      </dsp:txBody>
      <dsp:txXfrm>
        <a:off x="0" y="3047255"/>
        <a:ext cx="4500562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E3638-8134-4337-8A69-795DC6005521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1D5D-6D30-4DA0-8EC1-BA20F55F7E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92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4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4F42-69A4-47AD-8CA7-FC1F548B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fr-FR"/>
              <a:t>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AE95B-1E7F-46B2-94AB-B9FC1C3E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60000"/>
                  </a:schemeClr>
                </a:solidFill>
              </a:rPr>
              <a:t>Par Céline LIEUTAUD – B3 informatique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591CF1CA-8082-48BA-AB4D-EE4FE32EA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6" r="1450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0FE95D-D0F1-4332-A2A6-902150890EE2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42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9720C-BBF8-4B5B-9327-8C4A8FFD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FC7B374-34AE-49AE-A352-FE3E3978F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65293"/>
              </p:ext>
            </p:extLst>
          </p:nvPr>
        </p:nvGraphicFramePr>
        <p:xfrm>
          <a:off x="7140575" y="1520825"/>
          <a:ext cx="45005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DF068F5-88C0-4F07-A27A-7FA30778D494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194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3DF068F5-88C0-4F07-A27A-7FA30778D494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itle 36">
            <a:extLst>
              <a:ext uri="{FF2B5EF4-FFF2-40B4-BE49-F238E27FC236}">
                <a16:creationId xmlns:a16="http://schemas.microsoft.com/office/drawing/2014/main" id="{EF9F57F0-7BA9-4789-A085-A9B8B8F7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691154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6B9C3-977A-4B11-AF99-C8F056C427B5}"/>
              </a:ext>
            </a:extLst>
          </p:cNvPr>
          <p:cNvSpPr/>
          <p:nvPr/>
        </p:nvSpPr>
        <p:spPr>
          <a:xfrm>
            <a:off x="2859082" y="2860325"/>
            <a:ext cx="2743720" cy="274371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163D0-2775-4874-BEB1-70B39F8B4CD0}"/>
              </a:ext>
            </a:extLst>
          </p:cNvPr>
          <p:cNvSpPr/>
          <p:nvPr/>
        </p:nvSpPr>
        <p:spPr>
          <a:xfrm>
            <a:off x="6429784" y="2786021"/>
            <a:ext cx="2743720" cy="274371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D55BE75-50E9-4422-A0BC-DD4701F72A21}"/>
              </a:ext>
            </a:extLst>
          </p:cNvPr>
          <p:cNvSpPr txBox="1">
            <a:spLocks/>
          </p:cNvSpPr>
          <p:nvPr/>
        </p:nvSpPr>
        <p:spPr>
          <a:xfrm>
            <a:off x="3745264" y="2505337"/>
            <a:ext cx="97135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</a:rPr>
              <a:t>SYMFONY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52FC695-B3F3-4FEC-B218-5279553DE801}"/>
              </a:ext>
            </a:extLst>
          </p:cNvPr>
          <p:cNvSpPr txBox="1">
            <a:spLocks/>
          </p:cNvSpPr>
          <p:nvPr/>
        </p:nvSpPr>
        <p:spPr>
          <a:xfrm>
            <a:off x="7193453" y="2474154"/>
            <a:ext cx="1030731" cy="2462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fr-FR" sz="1600" b="1" dirty="0">
                <a:solidFill>
                  <a:schemeClr val="accent3"/>
                </a:solidFill>
              </a:rPr>
              <a:t>COMPOSER</a:t>
            </a:r>
          </a:p>
        </p:txBody>
      </p:sp>
      <p:sp>
        <p:nvSpPr>
          <p:cNvPr id="31" name="Left-Right Arrow 27">
            <a:extLst>
              <a:ext uri="{FF2B5EF4-FFF2-40B4-BE49-F238E27FC236}">
                <a16:creationId xmlns:a16="http://schemas.microsoft.com/office/drawing/2014/main" id="{45B806AB-E289-49A2-AF2B-F1F008A45CA2}"/>
              </a:ext>
            </a:extLst>
          </p:cNvPr>
          <p:cNvSpPr/>
          <p:nvPr/>
        </p:nvSpPr>
        <p:spPr>
          <a:xfrm flipV="1">
            <a:off x="5064521" y="3960807"/>
            <a:ext cx="1773601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 descr="A whit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650C7B7-79F6-4B04-A820-4F805088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69" y="3490972"/>
            <a:ext cx="1252232" cy="125223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DA3EE7F-1B9E-4A84-B457-0033246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3526463"/>
            <a:ext cx="1350260" cy="10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EB693-58A2-4629-9531-4B96D86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fr-FR"/>
              <a:t>FONCTIONNALITES</a:t>
            </a:r>
            <a:endParaRPr lang="fr-FR" dirty="0"/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AAA7-DC26-4627-853D-5AF80AD3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fr-FR" sz="1600"/>
              <a:t>NavBar et Footer</a:t>
            </a:r>
          </a:p>
          <a:p>
            <a:r>
              <a:rPr lang="fr-FR" sz="1600"/>
              <a:t>Backoffice</a:t>
            </a:r>
          </a:p>
          <a:p>
            <a:endParaRPr lang="fr-FR" sz="1600"/>
          </a:p>
          <a:p>
            <a:endParaRPr lang="fr-FR" sz="1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75ECED9-B192-4892-A822-01EA5C41F5AD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32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263-DA50-4482-A7C9-30F855F9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9FB9-874D-48AF-883E-3388FC42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agréable</a:t>
            </a:r>
          </a:p>
          <a:p>
            <a:r>
              <a:rPr lang="fr-FR" dirty="0"/>
              <a:t>Durée correcte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18090-77E6-4085-9307-D636A56149B5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18691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603</TotalTime>
  <Words>31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Sitka Heading</vt:lpstr>
      <vt:lpstr>Source Sans Pro</vt:lpstr>
      <vt:lpstr>3DFloatVTI</vt:lpstr>
      <vt:lpstr>BLOG</vt:lpstr>
      <vt:lpstr>SOMMAIRE</vt:lpstr>
      <vt:lpstr>CONTEXTE</vt:lpstr>
      <vt:lpstr>FONCTIONNALITES</vt:lpstr>
      <vt:lpstr>RETOUR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Céline LIEUTAUD</dc:creator>
  <cp:lastModifiedBy>Céline LIEUTAUD</cp:lastModifiedBy>
  <cp:revision>11</cp:revision>
  <dcterms:created xsi:type="dcterms:W3CDTF">2021-04-12T09:06:50Z</dcterms:created>
  <dcterms:modified xsi:type="dcterms:W3CDTF">2021-04-19T10:23:02Z</dcterms:modified>
</cp:coreProperties>
</file>