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1"/>
  </p:sldMasterIdLst>
  <p:notesMasterIdLst>
    <p:notesMasterId r:id="rId7"/>
  </p:notesMasterIdLst>
  <p:sldIdLst>
    <p:sldId id="256" r:id="rId2"/>
    <p:sldId id="257" r:id="rId3"/>
    <p:sldId id="1551" r:id="rId4"/>
    <p:sldId id="1552" r:id="rId5"/>
    <p:sldId id="155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65B915-20EE-45A7-AC44-49A9F2602FDB}" type="doc">
      <dgm:prSet loTypeId="urn:microsoft.com/office/officeart/2008/layout/LinedList" loCatId="list" qsTypeId="urn:microsoft.com/office/officeart/2005/8/quickstyle/simple1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FE3BE1B4-28A4-4E15-B65E-AE34AFAA2692}">
      <dgm:prSet/>
      <dgm:spPr/>
      <dgm:t>
        <a:bodyPr/>
        <a:lstStyle/>
        <a:p>
          <a:r>
            <a:rPr lang="fr-FR"/>
            <a:t>Contexte</a:t>
          </a:r>
          <a:endParaRPr lang="en-US"/>
        </a:p>
      </dgm:t>
    </dgm:pt>
    <dgm:pt modelId="{C14B1F6E-4F63-47A9-B2AE-64AE5C5A16BF}" type="parTrans" cxnId="{57C6FA4D-07EB-4A14-BC30-58ADEC15EB60}">
      <dgm:prSet/>
      <dgm:spPr/>
      <dgm:t>
        <a:bodyPr/>
        <a:lstStyle/>
        <a:p>
          <a:endParaRPr lang="en-US"/>
        </a:p>
      </dgm:t>
    </dgm:pt>
    <dgm:pt modelId="{E91B16AE-3E76-4DC5-8C30-F04CA4A29BFA}" type="sibTrans" cxnId="{57C6FA4D-07EB-4A14-BC30-58ADEC15EB60}">
      <dgm:prSet/>
      <dgm:spPr/>
      <dgm:t>
        <a:bodyPr/>
        <a:lstStyle/>
        <a:p>
          <a:endParaRPr lang="en-US"/>
        </a:p>
      </dgm:t>
    </dgm:pt>
    <dgm:pt modelId="{553D6E66-5ACC-4B31-A6CE-13F62B6B854F}">
      <dgm:prSet/>
      <dgm:spPr/>
      <dgm:t>
        <a:bodyPr/>
        <a:lstStyle/>
        <a:p>
          <a:r>
            <a:rPr lang="fr-FR"/>
            <a:t>Fonctionnalités</a:t>
          </a:r>
          <a:endParaRPr lang="en-US"/>
        </a:p>
      </dgm:t>
    </dgm:pt>
    <dgm:pt modelId="{5FE70B2B-747F-4A07-9FC4-7D640C2BC7E7}" type="parTrans" cxnId="{7D16B237-68E3-428E-8C23-3B42D12DDACF}">
      <dgm:prSet/>
      <dgm:spPr/>
      <dgm:t>
        <a:bodyPr/>
        <a:lstStyle/>
        <a:p>
          <a:endParaRPr lang="en-US"/>
        </a:p>
      </dgm:t>
    </dgm:pt>
    <dgm:pt modelId="{CCC593DB-C500-4BF8-AEBA-E18CD92B2CF1}" type="sibTrans" cxnId="{7D16B237-68E3-428E-8C23-3B42D12DDACF}">
      <dgm:prSet/>
      <dgm:spPr/>
      <dgm:t>
        <a:bodyPr/>
        <a:lstStyle/>
        <a:p>
          <a:endParaRPr lang="en-US"/>
        </a:p>
      </dgm:t>
    </dgm:pt>
    <dgm:pt modelId="{D574B6F6-B51B-4F7C-A34D-E06FC7ECC288}">
      <dgm:prSet/>
      <dgm:spPr/>
      <dgm:t>
        <a:bodyPr/>
        <a:lstStyle/>
        <a:p>
          <a:r>
            <a:rPr lang="fr-FR"/>
            <a:t>Retour expérience</a:t>
          </a:r>
          <a:endParaRPr lang="en-US"/>
        </a:p>
      </dgm:t>
    </dgm:pt>
    <dgm:pt modelId="{16D0D71F-5FD6-434A-8291-5C5D435F6FA7}" type="parTrans" cxnId="{EEFD09D3-0477-479A-9CB2-23CFC8661220}">
      <dgm:prSet/>
      <dgm:spPr/>
      <dgm:t>
        <a:bodyPr/>
        <a:lstStyle/>
        <a:p>
          <a:endParaRPr lang="en-US"/>
        </a:p>
      </dgm:t>
    </dgm:pt>
    <dgm:pt modelId="{C37AED80-2505-4D74-BC09-944835797EF7}" type="sibTrans" cxnId="{EEFD09D3-0477-479A-9CB2-23CFC8661220}">
      <dgm:prSet/>
      <dgm:spPr/>
      <dgm:t>
        <a:bodyPr/>
        <a:lstStyle/>
        <a:p>
          <a:endParaRPr lang="en-US"/>
        </a:p>
      </dgm:t>
    </dgm:pt>
    <dgm:pt modelId="{AF7ACDD9-A7A9-4B90-9001-C1C4D655DCD6}" type="pres">
      <dgm:prSet presAssocID="{7965B915-20EE-45A7-AC44-49A9F2602FDB}" presName="vert0" presStyleCnt="0">
        <dgm:presLayoutVars>
          <dgm:dir/>
          <dgm:animOne val="branch"/>
          <dgm:animLvl val="lvl"/>
        </dgm:presLayoutVars>
      </dgm:prSet>
      <dgm:spPr/>
    </dgm:pt>
    <dgm:pt modelId="{BCA53FEF-54B4-4EAB-9264-4D60B0656C54}" type="pres">
      <dgm:prSet presAssocID="{FE3BE1B4-28A4-4E15-B65E-AE34AFAA2692}" presName="thickLine" presStyleLbl="alignNode1" presStyleIdx="0" presStyleCnt="3"/>
      <dgm:spPr/>
    </dgm:pt>
    <dgm:pt modelId="{58D61242-85A9-48E7-B389-A38FBD821918}" type="pres">
      <dgm:prSet presAssocID="{FE3BE1B4-28A4-4E15-B65E-AE34AFAA2692}" presName="horz1" presStyleCnt="0"/>
      <dgm:spPr/>
    </dgm:pt>
    <dgm:pt modelId="{8DC2579D-F6BA-4774-BCF4-AE3B96156822}" type="pres">
      <dgm:prSet presAssocID="{FE3BE1B4-28A4-4E15-B65E-AE34AFAA2692}" presName="tx1" presStyleLbl="revTx" presStyleIdx="0" presStyleCnt="3"/>
      <dgm:spPr/>
    </dgm:pt>
    <dgm:pt modelId="{B17E9C38-7AE5-4A91-ABC3-7BB9563405AA}" type="pres">
      <dgm:prSet presAssocID="{FE3BE1B4-28A4-4E15-B65E-AE34AFAA2692}" presName="vert1" presStyleCnt="0"/>
      <dgm:spPr/>
    </dgm:pt>
    <dgm:pt modelId="{BFDD9095-C957-4B63-ADF4-976E660C1BBF}" type="pres">
      <dgm:prSet presAssocID="{553D6E66-5ACC-4B31-A6CE-13F62B6B854F}" presName="thickLine" presStyleLbl="alignNode1" presStyleIdx="1" presStyleCnt="3"/>
      <dgm:spPr/>
    </dgm:pt>
    <dgm:pt modelId="{C660A3E0-475D-4A57-AC9D-5E6B0065DEA5}" type="pres">
      <dgm:prSet presAssocID="{553D6E66-5ACC-4B31-A6CE-13F62B6B854F}" presName="horz1" presStyleCnt="0"/>
      <dgm:spPr/>
    </dgm:pt>
    <dgm:pt modelId="{AA2613B0-D3B3-4171-8480-6DADDAFC2FCC}" type="pres">
      <dgm:prSet presAssocID="{553D6E66-5ACC-4B31-A6CE-13F62B6B854F}" presName="tx1" presStyleLbl="revTx" presStyleIdx="1" presStyleCnt="3"/>
      <dgm:spPr/>
    </dgm:pt>
    <dgm:pt modelId="{2072DEC5-4619-4F3B-88F2-023CE11176EF}" type="pres">
      <dgm:prSet presAssocID="{553D6E66-5ACC-4B31-A6CE-13F62B6B854F}" presName="vert1" presStyleCnt="0"/>
      <dgm:spPr/>
    </dgm:pt>
    <dgm:pt modelId="{431535AA-452A-426D-B47A-621EDBB64481}" type="pres">
      <dgm:prSet presAssocID="{D574B6F6-B51B-4F7C-A34D-E06FC7ECC288}" presName="thickLine" presStyleLbl="alignNode1" presStyleIdx="2" presStyleCnt="3"/>
      <dgm:spPr/>
    </dgm:pt>
    <dgm:pt modelId="{DEBF1743-D1CE-4CD2-8B20-AB366747D764}" type="pres">
      <dgm:prSet presAssocID="{D574B6F6-B51B-4F7C-A34D-E06FC7ECC288}" presName="horz1" presStyleCnt="0"/>
      <dgm:spPr/>
    </dgm:pt>
    <dgm:pt modelId="{52BE68B7-191B-49FB-9FAA-83AC7359831C}" type="pres">
      <dgm:prSet presAssocID="{D574B6F6-B51B-4F7C-A34D-E06FC7ECC288}" presName="tx1" presStyleLbl="revTx" presStyleIdx="2" presStyleCnt="3"/>
      <dgm:spPr/>
    </dgm:pt>
    <dgm:pt modelId="{22BA0536-13D8-4F1A-A3FB-355F472F9543}" type="pres">
      <dgm:prSet presAssocID="{D574B6F6-B51B-4F7C-A34D-E06FC7ECC288}" presName="vert1" presStyleCnt="0"/>
      <dgm:spPr/>
    </dgm:pt>
  </dgm:ptLst>
  <dgm:cxnLst>
    <dgm:cxn modelId="{E6794033-546D-4B49-B827-104FEBCFB73E}" type="presOf" srcId="{FE3BE1B4-28A4-4E15-B65E-AE34AFAA2692}" destId="{8DC2579D-F6BA-4774-BCF4-AE3B96156822}" srcOrd="0" destOrd="0" presId="urn:microsoft.com/office/officeart/2008/layout/LinedList"/>
    <dgm:cxn modelId="{7D16B237-68E3-428E-8C23-3B42D12DDACF}" srcId="{7965B915-20EE-45A7-AC44-49A9F2602FDB}" destId="{553D6E66-5ACC-4B31-A6CE-13F62B6B854F}" srcOrd="1" destOrd="0" parTransId="{5FE70B2B-747F-4A07-9FC4-7D640C2BC7E7}" sibTransId="{CCC593DB-C500-4BF8-AEBA-E18CD92B2CF1}"/>
    <dgm:cxn modelId="{A3A8945C-1808-4B68-8187-738A0101FC52}" type="presOf" srcId="{D574B6F6-B51B-4F7C-A34D-E06FC7ECC288}" destId="{52BE68B7-191B-49FB-9FAA-83AC7359831C}" srcOrd="0" destOrd="0" presId="urn:microsoft.com/office/officeart/2008/layout/LinedList"/>
    <dgm:cxn modelId="{6AE6FE4C-0549-4E4E-A21F-43EA8F0F4370}" type="presOf" srcId="{7965B915-20EE-45A7-AC44-49A9F2602FDB}" destId="{AF7ACDD9-A7A9-4B90-9001-C1C4D655DCD6}" srcOrd="0" destOrd="0" presId="urn:microsoft.com/office/officeart/2008/layout/LinedList"/>
    <dgm:cxn modelId="{57C6FA4D-07EB-4A14-BC30-58ADEC15EB60}" srcId="{7965B915-20EE-45A7-AC44-49A9F2602FDB}" destId="{FE3BE1B4-28A4-4E15-B65E-AE34AFAA2692}" srcOrd="0" destOrd="0" parTransId="{C14B1F6E-4F63-47A9-B2AE-64AE5C5A16BF}" sibTransId="{E91B16AE-3E76-4DC5-8C30-F04CA4A29BFA}"/>
    <dgm:cxn modelId="{EF19138C-7420-45FD-9AE9-6678820F479C}" type="presOf" srcId="{553D6E66-5ACC-4B31-A6CE-13F62B6B854F}" destId="{AA2613B0-D3B3-4171-8480-6DADDAFC2FCC}" srcOrd="0" destOrd="0" presId="urn:microsoft.com/office/officeart/2008/layout/LinedList"/>
    <dgm:cxn modelId="{EEFD09D3-0477-479A-9CB2-23CFC8661220}" srcId="{7965B915-20EE-45A7-AC44-49A9F2602FDB}" destId="{D574B6F6-B51B-4F7C-A34D-E06FC7ECC288}" srcOrd="2" destOrd="0" parTransId="{16D0D71F-5FD6-434A-8291-5C5D435F6FA7}" sibTransId="{C37AED80-2505-4D74-BC09-944835797EF7}"/>
    <dgm:cxn modelId="{78543A07-5D6A-4F6C-8B81-743AC1D9E4D2}" type="presParOf" srcId="{AF7ACDD9-A7A9-4B90-9001-C1C4D655DCD6}" destId="{BCA53FEF-54B4-4EAB-9264-4D60B0656C54}" srcOrd="0" destOrd="0" presId="urn:microsoft.com/office/officeart/2008/layout/LinedList"/>
    <dgm:cxn modelId="{C9FA3CC2-18E6-4A98-A20F-621EEF08FDC4}" type="presParOf" srcId="{AF7ACDD9-A7A9-4B90-9001-C1C4D655DCD6}" destId="{58D61242-85A9-48E7-B389-A38FBD821918}" srcOrd="1" destOrd="0" presId="urn:microsoft.com/office/officeart/2008/layout/LinedList"/>
    <dgm:cxn modelId="{F36D086C-EBDE-42F1-9722-3BCE666BE39F}" type="presParOf" srcId="{58D61242-85A9-48E7-B389-A38FBD821918}" destId="{8DC2579D-F6BA-4774-BCF4-AE3B96156822}" srcOrd="0" destOrd="0" presId="urn:microsoft.com/office/officeart/2008/layout/LinedList"/>
    <dgm:cxn modelId="{9E629748-EE36-4636-84A7-653FA20EF0ED}" type="presParOf" srcId="{58D61242-85A9-48E7-B389-A38FBD821918}" destId="{B17E9C38-7AE5-4A91-ABC3-7BB9563405AA}" srcOrd="1" destOrd="0" presId="urn:microsoft.com/office/officeart/2008/layout/LinedList"/>
    <dgm:cxn modelId="{480ABB07-690D-454E-90E8-098581C5E2DD}" type="presParOf" srcId="{AF7ACDD9-A7A9-4B90-9001-C1C4D655DCD6}" destId="{BFDD9095-C957-4B63-ADF4-976E660C1BBF}" srcOrd="2" destOrd="0" presId="urn:microsoft.com/office/officeart/2008/layout/LinedList"/>
    <dgm:cxn modelId="{9ADE8A70-32BA-4390-8816-B7AD6F3D5F75}" type="presParOf" srcId="{AF7ACDD9-A7A9-4B90-9001-C1C4D655DCD6}" destId="{C660A3E0-475D-4A57-AC9D-5E6B0065DEA5}" srcOrd="3" destOrd="0" presId="urn:microsoft.com/office/officeart/2008/layout/LinedList"/>
    <dgm:cxn modelId="{1CD56D86-70F9-4E07-808E-30A3781266EE}" type="presParOf" srcId="{C660A3E0-475D-4A57-AC9D-5E6B0065DEA5}" destId="{AA2613B0-D3B3-4171-8480-6DADDAFC2FCC}" srcOrd="0" destOrd="0" presId="urn:microsoft.com/office/officeart/2008/layout/LinedList"/>
    <dgm:cxn modelId="{40628DD8-FFE3-44AA-903C-07D904328A91}" type="presParOf" srcId="{C660A3E0-475D-4A57-AC9D-5E6B0065DEA5}" destId="{2072DEC5-4619-4F3B-88F2-023CE11176EF}" srcOrd="1" destOrd="0" presId="urn:microsoft.com/office/officeart/2008/layout/LinedList"/>
    <dgm:cxn modelId="{468295E8-1690-4122-B428-A2F9BA1871F5}" type="presParOf" srcId="{AF7ACDD9-A7A9-4B90-9001-C1C4D655DCD6}" destId="{431535AA-452A-426D-B47A-621EDBB64481}" srcOrd="4" destOrd="0" presId="urn:microsoft.com/office/officeart/2008/layout/LinedList"/>
    <dgm:cxn modelId="{15424915-D0A0-4AE5-A3A1-1C9E644266CC}" type="presParOf" srcId="{AF7ACDD9-A7A9-4B90-9001-C1C4D655DCD6}" destId="{DEBF1743-D1CE-4CD2-8B20-AB366747D764}" srcOrd="5" destOrd="0" presId="urn:microsoft.com/office/officeart/2008/layout/LinedList"/>
    <dgm:cxn modelId="{08551FFB-8C20-4D0E-8107-644524EEF261}" type="presParOf" srcId="{DEBF1743-D1CE-4CD2-8B20-AB366747D764}" destId="{52BE68B7-191B-49FB-9FAA-83AC7359831C}" srcOrd="0" destOrd="0" presId="urn:microsoft.com/office/officeart/2008/layout/LinedList"/>
    <dgm:cxn modelId="{6B88609D-A2A7-4198-9BED-136D95173C99}" type="presParOf" srcId="{DEBF1743-D1CE-4CD2-8B20-AB366747D764}" destId="{22BA0536-13D8-4F1A-A3FB-355F472F954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A53FEF-54B4-4EAB-9264-4D60B0656C54}">
      <dsp:nvSpPr>
        <dsp:cNvPr id="0" name=""/>
        <dsp:cNvSpPr/>
      </dsp:nvSpPr>
      <dsp:spPr>
        <a:xfrm>
          <a:off x="0" y="2232"/>
          <a:ext cx="450056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C2579D-F6BA-4774-BCF4-AE3B96156822}">
      <dsp:nvSpPr>
        <dsp:cNvPr id="0" name=""/>
        <dsp:cNvSpPr/>
      </dsp:nvSpPr>
      <dsp:spPr>
        <a:xfrm>
          <a:off x="0" y="2232"/>
          <a:ext cx="4500562" cy="1522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300" kern="1200"/>
            <a:t>Contexte</a:t>
          </a:r>
          <a:endParaRPr lang="en-US" sz="4300" kern="1200"/>
        </a:p>
      </dsp:txBody>
      <dsp:txXfrm>
        <a:off x="0" y="2232"/>
        <a:ext cx="4500562" cy="1522511"/>
      </dsp:txXfrm>
    </dsp:sp>
    <dsp:sp modelId="{BFDD9095-C957-4B63-ADF4-976E660C1BBF}">
      <dsp:nvSpPr>
        <dsp:cNvPr id="0" name=""/>
        <dsp:cNvSpPr/>
      </dsp:nvSpPr>
      <dsp:spPr>
        <a:xfrm>
          <a:off x="0" y="1524744"/>
          <a:ext cx="450056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2613B0-D3B3-4171-8480-6DADDAFC2FCC}">
      <dsp:nvSpPr>
        <dsp:cNvPr id="0" name=""/>
        <dsp:cNvSpPr/>
      </dsp:nvSpPr>
      <dsp:spPr>
        <a:xfrm>
          <a:off x="0" y="1524744"/>
          <a:ext cx="4500562" cy="1522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300" kern="1200"/>
            <a:t>Fonctionnalités</a:t>
          </a:r>
          <a:endParaRPr lang="en-US" sz="4300" kern="1200"/>
        </a:p>
      </dsp:txBody>
      <dsp:txXfrm>
        <a:off x="0" y="1524744"/>
        <a:ext cx="4500562" cy="1522511"/>
      </dsp:txXfrm>
    </dsp:sp>
    <dsp:sp modelId="{431535AA-452A-426D-B47A-621EDBB64481}">
      <dsp:nvSpPr>
        <dsp:cNvPr id="0" name=""/>
        <dsp:cNvSpPr/>
      </dsp:nvSpPr>
      <dsp:spPr>
        <a:xfrm>
          <a:off x="0" y="3047255"/>
          <a:ext cx="450056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E68B7-191B-49FB-9FAA-83AC7359831C}">
      <dsp:nvSpPr>
        <dsp:cNvPr id="0" name=""/>
        <dsp:cNvSpPr/>
      </dsp:nvSpPr>
      <dsp:spPr>
        <a:xfrm>
          <a:off x="0" y="3047255"/>
          <a:ext cx="4500562" cy="1522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300" kern="1200"/>
            <a:t>Retour expérience</a:t>
          </a:r>
          <a:endParaRPr lang="en-US" sz="4300" kern="1200"/>
        </a:p>
      </dsp:txBody>
      <dsp:txXfrm>
        <a:off x="0" y="3047255"/>
        <a:ext cx="4500562" cy="15225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DE3638-8134-4337-8A69-795DC6005521}" type="datetimeFigureOut">
              <a:rPr lang="fr-FR" smtClean="0"/>
              <a:t>12/04/2021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651D5D-6D30-4DA0-8EC1-BA20F55F7E3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330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Monday, April 12,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27925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Monday, April 12,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26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Monday, April 12,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258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Monday, April 12,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24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Monday, April 12,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35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Monday, April 12,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959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Monday, April 12,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06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Monday, April 12,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02457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Monday, April 12,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78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Monday, April 12,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25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Monday, April 12,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094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Monday, April 12,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8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44" r:id="rId6"/>
    <p:sldLayoutId id="2147483840" r:id="rId7"/>
    <p:sldLayoutId id="2147483841" r:id="rId8"/>
    <p:sldLayoutId id="2147483842" r:id="rId9"/>
    <p:sldLayoutId id="2147483843" r:id="rId10"/>
    <p:sldLayoutId id="214748384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B4F42-69A4-47AD-8CA7-FC1F548BD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>
            <a:normAutofit/>
          </a:bodyPr>
          <a:lstStyle/>
          <a:p>
            <a:r>
              <a:rPr lang="fr-FR"/>
              <a:t>BLOG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DAE95B-1E7F-46B2-94AB-B9FC1C3EF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>
                    <a:alpha val="60000"/>
                  </a:schemeClr>
                </a:solidFill>
              </a:rPr>
              <a:t>Par Céline LIEUTAUD – B3 informatique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87560B9-86B8-4558-93E9-FAB8DBE40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66122" y="7174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71400469-1077-4353-BFB5-E4159ADF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11524143" y="5425719"/>
            <a:ext cx="826527" cy="463493"/>
          </a:xfrm>
          <a:custGeom>
            <a:avLst/>
            <a:gdLst>
              <a:gd name="connsiteX0" fmla="*/ 791231 w 826527"/>
              <a:gd name="connsiteY0" fmla="*/ 135754 h 463493"/>
              <a:gd name="connsiteX1" fmla="*/ 826527 w 826527"/>
              <a:gd name="connsiteY1" fmla="*/ 178533 h 463493"/>
              <a:gd name="connsiteX2" fmla="*/ 658803 w 826527"/>
              <a:gd name="connsiteY2" fmla="*/ 346257 h 463493"/>
              <a:gd name="connsiteX3" fmla="*/ 627362 w 826527"/>
              <a:gd name="connsiteY3" fmla="*/ 299623 h 463493"/>
              <a:gd name="connsiteX4" fmla="*/ 463493 w 826527"/>
              <a:gd name="connsiteY4" fmla="*/ 231747 h 463493"/>
              <a:gd name="connsiteX5" fmla="*/ 231747 w 826527"/>
              <a:gd name="connsiteY5" fmla="*/ 463493 h 463493"/>
              <a:gd name="connsiteX6" fmla="*/ 0 w 826527"/>
              <a:gd name="connsiteY6" fmla="*/ 463493 h 463493"/>
              <a:gd name="connsiteX7" fmla="*/ 463492 w 826527"/>
              <a:gd name="connsiteY7" fmla="*/ 0 h 463493"/>
              <a:gd name="connsiteX8" fmla="*/ 791231 w 826527"/>
              <a:gd name="connsiteY8" fmla="*/ 135754 h 463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6527" h="463493">
                <a:moveTo>
                  <a:pt x="791231" y="135754"/>
                </a:moveTo>
                <a:lnTo>
                  <a:pt x="826527" y="178533"/>
                </a:lnTo>
                <a:lnTo>
                  <a:pt x="658803" y="346257"/>
                </a:lnTo>
                <a:lnTo>
                  <a:pt x="627362" y="299623"/>
                </a:lnTo>
                <a:cubicBezTo>
                  <a:pt x="585424" y="257686"/>
                  <a:pt x="527487" y="231747"/>
                  <a:pt x="463493" y="231747"/>
                </a:cubicBezTo>
                <a:cubicBezTo>
                  <a:pt x="335503" y="231746"/>
                  <a:pt x="231746" y="335503"/>
                  <a:pt x="231747" y="463493"/>
                </a:cubicBezTo>
                <a:lnTo>
                  <a:pt x="0" y="463493"/>
                </a:lnTo>
                <a:cubicBezTo>
                  <a:pt x="0" y="207513"/>
                  <a:pt x="207513" y="0"/>
                  <a:pt x="463492" y="0"/>
                </a:cubicBezTo>
                <a:cubicBezTo>
                  <a:pt x="591482" y="0"/>
                  <a:pt x="707356" y="51879"/>
                  <a:pt x="791231" y="13575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innerShdw blurRad="127000" dir="270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F28851F7-6B20-43F1-90FF-B41CE11AF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11562489" y="5445666"/>
            <a:ext cx="807174" cy="508309"/>
          </a:xfrm>
          <a:custGeom>
            <a:avLst/>
            <a:gdLst>
              <a:gd name="connsiteX0" fmla="*/ 791232 w 807174"/>
              <a:gd name="connsiteY0" fmla="*/ 148880 h 508309"/>
              <a:gd name="connsiteX1" fmla="*/ 807174 w 807174"/>
              <a:gd name="connsiteY1" fmla="*/ 170072 h 508309"/>
              <a:gd name="connsiteX2" fmla="*/ 636502 w 807174"/>
              <a:gd name="connsiteY2" fmla="*/ 340744 h 508309"/>
              <a:gd name="connsiteX3" fmla="*/ 627362 w 807174"/>
              <a:gd name="connsiteY3" fmla="*/ 328595 h 508309"/>
              <a:gd name="connsiteX4" fmla="*/ 463493 w 807174"/>
              <a:gd name="connsiteY4" fmla="*/ 254155 h 508309"/>
              <a:gd name="connsiteX5" fmla="*/ 231747 w 807174"/>
              <a:gd name="connsiteY5" fmla="*/ 508309 h 508309"/>
              <a:gd name="connsiteX6" fmla="*/ 0 w 807174"/>
              <a:gd name="connsiteY6" fmla="*/ 508309 h 508309"/>
              <a:gd name="connsiteX7" fmla="*/ 463493 w 807174"/>
              <a:gd name="connsiteY7" fmla="*/ 0 h 508309"/>
              <a:gd name="connsiteX8" fmla="*/ 791232 w 807174"/>
              <a:gd name="connsiteY8" fmla="*/ 148880 h 50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7174" h="508309">
                <a:moveTo>
                  <a:pt x="791232" y="148880"/>
                </a:moveTo>
                <a:lnTo>
                  <a:pt x="807174" y="170072"/>
                </a:lnTo>
                <a:lnTo>
                  <a:pt x="636502" y="340744"/>
                </a:lnTo>
                <a:lnTo>
                  <a:pt x="627362" y="328595"/>
                </a:lnTo>
                <a:cubicBezTo>
                  <a:pt x="585425" y="282602"/>
                  <a:pt x="527487" y="254155"/>
                  <a:pt x="463493" y="254155"/>
                </a:cubicBezTo>
                <a:cubicBezTo>
                  <a:pt x="335503" y="254155"/>
                  <a:pt x="231746" y="367943"/>
                  <a:pt x="231747" y="508309"/>
                </a:cubicBezTo>
                <a:lnTo>
                  <a:pt x="0" y="508309"/>
                </a:lnTo>
                <a:cubicBezTo>
                  <a:pt x="0" y="227578"/>
                  <a:pt x="207513" y="0"/>
                  <a:pt x="463493" y="0"/>
                </a:cubicBezTo>
                <a:cubicBezTo>
                  <a:pt x="591482" y="-1"/>
                  <a:pt x="707356" y="56895"/>
                  <a:pt x="791232" y="14888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  <a:alpha val="20000"/>
            </a:schemeClr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Blurred financial stock market data and graph">
            <a:extLst>
              <a:ext uri="{FF2B5EF4-FFF2-40B4-BE49-F238E27FC236}">
                <a16:creationId xmlns:a16="http://schemas.microsoft.com/office/drawing/2014/main" id="{591CF1CA-8082-48BA-AB4D-EE4FE32EA0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056" r="14501"/>
          <a:stretch/>
        </p:blipFill>
        <p:spPr>
          <a:xfrm>
            <a:off x="6640455" y="606796"/>
            <a:ext cx="4868976" cy="5644408"/>
          </a:xfrm>
          <a:custGeom>
            <a:avLst/>
            <a:gdLst/>
            <a:ahLst/>
            <a:cxnLst/>
            <a:rect l="l" t="t" r="r" b="b"/>
            <a:pathLst>
              <a:path w="4868976" h="5644408">
                <a:moveTo>
                  <a:pt x="2398421" y="0"/>
                </a:moveTo>
                <a:lnTo>
                  <a:pt x="4868973" y="1424628"/>
                </a:lnTo>
                <a:lnTo>
                  <a:pt x="4868976" y="1424625"/>
                </a:lnTo>
                <a:lnTo>
                  <a:pt x="4868976" y="1424628"/>
                </a:lnTo>
                <a:lnTo>
                  <a:pt x="4868976" y="4219781"/>
                </a:lnTo>
                <a:lnTo>
                  <a:pt x="2398419" y="5644408"/>
                </a:lnTo>
                <a:lnTo>
                  <a:pt x="0" y="4219781"/>
                </a:lnTo>
                <a:lnTo>
                  <a:pt x="0" y="1424628"/>
                </a:lnTo>
                <a:lnTo>
                  <a:pt x="0" y="1424625"/>
                </a:lnTo>
                <a:lnTo>
                  <a:pt x="3" y="1424628"/>
                </a:lnTo>
                <a:close/>
              </a:path>
            </a:pathLst>
          </a:custGeom>
        </p:spPr>
      </p:pic>
      <p:sp>
        <p:nvSpPr>
          <p:cNvPr id="55" name="Oval 54">
            <a:extLst>
              <a:ext uri="{FF2B5EF4-FFF2-40B4-BE49-F238E27FC236}">
                <a16:creationId xmlns:a16="http://schemas.microsoft.com/office/drawing/2014/main" id="{09E6BACC-8290-425B-A517-1914E16D8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865497" y="5915162"/>
            <a:ext cx="53549" cy="233295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63500" dist="254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1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99720C-BBF8-4B5B-9327-8C4A8FFD7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5437188" cy="1333055"/>
          </a:xfrm>
        </p:spPr>
        <p:txBody>
          <a:bodyPr wrap="square" anchor="t">
            <a:normAutofit/>
          </a:bodyPr>
          <a:lstStyle/>
          <a:p>
            <a:r>
              <a:rPr lang="fr-FR" dirty="0"/>
              <a:t>SOMMAIRE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0342557-9691-41B1-9FFF-027845ED0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0971" y="1982786"/>
            <a:ext cx="734257" cy="760506"/>
            <a:chOff x="5243759" y="1363788"/>
            <a:chExt cx="734257" cy="760506"/>
          </a:xfrm>
        </p:grpSpPr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086D6FFF-B330-42B3-9F1F-607CECF8D9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 6">
              <a:extLst>
                <a:ext uri="{FF2B5EF4-FFF2-40B4-BE49-F238E27FC236}">
                  <a16:creationId xmlns:a16="http://schemas.microsoft.com/office/drawing/2014/main" id="{8D054D43-E740-4CA9-8197-85FBE2ECC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8">
              <a:extLst>
                <a:ext uri="{FF2B5EF4-FFF2-40B4-BE49-F238E27FC236}">
                  <a16:creationId xmlns:a16="http://schemas.microsoft.com/office/drawing/2014/main" id="{CB5EB56C-B805-41B2-88BA-B198E68E6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CFC7B374-34AE-49AE-A352-FE3E3978F0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7065293"/>
              </p:ext>
            </p:extLst>
          </p:nvPr>
        </p:nvGraphicFramePr>
        <p:xfrm>
          <a:off x="7140575" y="1520825"/>
          <a:ext cx="4500562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9" name="Oval 68">
            <a:extLst>
              <a:ext uri="{FF2B5EF4-FFF2-40B4-BE49-F238E27FC236}">
                <a16:creationId xmlns:a16="http://schemas.microsoft.com/office/drawing/2014/main" id="{3DF068F5-88C0-4F07-A27A-7FA30778D494}"/>
              </a:ext>
            </a:extLst>
          </p:cNvPr>
          <p:cNvSpPr/>
          <p:nvPr/>
        </p:nvSpPr>
        <p:spPr>
          <a:xfrm>
            <a:off x="221942" y="6275609"/>
            <a:ext cx="360960" cy="3648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01944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0342557-9691-41B1-9FFF-027845ED0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0971" y="1982786"/>
            <a:ext cx="734257" cy="760506"/>
            <a:chOff x="5243759" y="1363788"/>
            <a:chExt cx="734257" cy="760506"/>
          </a:xfrm>
        </p:grpSpPr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086D6FFF-B330-42B3-9F1F-607CECF8D9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 6">
              <a:extLst>
                <a:ext uri="{FF2B5EF4-FFF2-40B4-BE49-F238E27FC236}">
                  <a16:creationId xmlns:a16="http://schemas.microsoft.com/office/drawing/2014/main" id="{8D054D43-E740-4CA9-8197-85FBE2ECC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8">
              <a:extLst>
                <a:ext uri="{FF2B5EF4-FFF2-40B4-BE49-F238E27FC236}">
                  <a16:creationId xmlns:a16="http://schemas.microsoft.com/office/drawing/2014/main" id="{CB5EB56C-B805-41B2-88BA-B198E68E6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9" name="Oval 68">
            <a:extLst>
              <a:ext uri="{FF2B5EF4-FFF2-40B4-BE49-F238E27FC236}">
                <a16:creationId xmlns:a16="http://schemas.microsoft.com/office/drawing/2014/main" id="{3DF068F5-88C0-4F07-A27A-7FA30778D494}"/>
              </a:ext>
            </a:extLst>
          </p:cNvPr>
          <p:cNvSpPr/>
          <p:nvPr/>
        </p:nvSpPr>
        <p:spPr>
          <a:xfrm>
            <a:off x="221942" y="6275609"/>
            <a:ext cx="360960" cy="3648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" name="Title 36">
            <a:extLst>
              <a:ext uri="{FF2B5EF4-FFF2-40B4-BE49-F238E27FC236}">
                <a16:creationId xmlns:a16="http://schemas.microsoft.com/office/drawing/2014/main" id="{EF9F57F0-7BA9-4789-A085-A9B8B8F7B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6800" y="516467"/>
            <a:ext cx="7518400" cy="691154"/>
          </a:xfrm>
        </p:spPr>
        <p:txBody>
          <a:bodyPr>
            <a:noAutofit/>
          </a:bodyPr>
          <a:lstStyle/>
          <a:p>
            <a:pPr algn="ctr"/>
            <a:r>
              <a:rPr lang="fr-FR" dirty="0"/>
              <a:t>CONTEXTE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5D6B9C3-977A-4B11-AF99-C8F056C427B5}"/>
              </a:ext>
            </a:extLst>
          </p:cNvPr>
          <p:cNvSpPr/>
          <p:nvPr/>
        </p:nvSpPr>
        <p:spPr>
          <a:xfrm>
            <a:off x="4724143" y="1648122"/>
            <a:ext cx="2743720" cy="2743719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5B163D0-2775-4874-BEB1-70B39F8B4CD0}"/>
              </a:ext>
            </a:extLst>
          </p:cNvPr>
          <p:cNvSpPr/>
          <p:nvPr/>
        </p:nvSpPr>
        <p:spPr>
          <a:xfrm>
            <a:off x="5714167" y="3362947"/>
            <a:ext cx="2743720" cy="2743719"/>
          </a:xfrm>
          <a:prstGeom prst="ellipse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8C7B95E-58A7-46D7-9DEB-4FEB54EE3D5E}"/>
              </a:ext>
            </a:extLst>
          </p:cNvPr>
          <p:cNvSpPr/>
          <p:nvPr/>
        </p:nvSpPr>
        <p:spPr>
          <a:xfrm>
            <a:off x="3734116" y="3362947"/>
            <a:ext cx="2743720" cy="2743719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386F0BC6-C803-4A5A-A5E4-C9FBA5B9104F}"/>
              </a:ext>
            </a:extLst>
          </p:cNvPr>
          <p:cNvSpPr txBox="1">
            <a:spLocks/>
          </p:cNvSpPr>
          <p:nvPr/>
        </p:nvSpPr>
        <p:spPr>
          <a:xfrm>
            <a:off x="2939341" y="5428648"/>
            <a:ext cx="689291" cy="287323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219170">
              <a:spcBef>
                <a:spcPct val="20000"/>
              </a:spcBef>
              <a:defRPr/>
            </a:pPr>
            <a:r>
              <a:rPr lang="fr-FR" sz="1867" b="1" dirty="0">
                <a:solidFill>
                  <a:schemeClr val="accent2"/>
                </a:solidFill>
              </a:rPr>
              <a:t>REACT</a:t>
            </a:r>
            <a:endParaRPr lang="en-US" sz="1867" b="1" dirty="0">
              <a:solidFill>
                <a:schemeClr val="accent2"/>
              </a:solidFill>
            </a:endParaRP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3D55BE75-50E9-4422-A0BC-DD4701F72A21}"/>
              </a:ext>
            </a:extLst>
          </p:cNvPr>
          <p:cNvSpPr txBox="1">
            <a:spLocks/>
          </p:cNvSpPr>
          <p:nvPr/>
        </p:nvSpPr>
        <p:spPr>
          <a:xfrm>
            <a:off x="3661926" y="2349650"/>
            <a:ext cx="971355" cy="246221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1600" b="1" dirty="0">
                <a:solidFill>
                  <a:schemeClr val="accent1"/>
                </a:solidFill>
              </a:rPr>
              <a:t>SYMFONY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052FC695-B3F3-4FEC-B218-5279553DE801}"/>
              </a:ext>
            </a:extLst>
          </p:cNvPr>
          <p:cNvSpPr txBox="1">
            <a:spLocks/>
          </p:cNvSpPr>
          <p:nvPr/>
        </p:nvSpPr>
        <p:spPr>
          <a:xfrm>
            <a:off x="8737293" y="5428648"/>
            <a:ext cx="1030731" cy="24622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r" defTabSz="1219170">
              <a:spcBef>
                <a:spcPct val="20000"/>
              </a:spcBef>
              <a:defRPr/>
            </a:pPr>
            <a:r>
              <a:rPr lang="fr-FR" sz="1600" b="1" dirty="0">
                <a:solidFill>
                  <a:schemeClr val="accent3"/>
                </a:solidFill>
              </a:rPr>
              <a:t>COMPOSER</a:t>
            </a:r>
          </a:p>
        </p:txBody>
      </p:sp>
      <p:sp>
        <p:nvSpPr>
          <p:cNvPr id="22" name="Freeform 92">
            <a:extLst>
              <a:ext uri="{FF2B5EF4-FFF2-40B4-BE49-F238E27FC236}">
                <a16:creationId xmlns:a16="http://schemas.microsoft.com/office/drawing/2014/main" id="{89E4BEC1-4AC0-4EBC-9F25-F30056D1D28A}"/>
              </a:ext>
            </a:extLst>
          </p:cNvPr>
          <p:cNvSpPr>
            <a:spLocks noEditPoints="1"/>
          </p:cNvSpPr>
          <p:nvPr/>
        </p:nvSpPr>
        <p:spPr bwMode="auto">
          <a:xfrm>
            <a:off x="5708957" y="2663988"/>
            <a:ext cx="774091" cy="582281"/>
          </a:xfrm>
          <a:custGeom>
            <a:avLst/>
            <a:gdLst/>
            <a:ahLst/>
            <a:cxnLst>
              <a:cxn ang="0">
                <a:pos x="101" y="2"/>
              </a:cxn>
              <a:cxn ang="0">
                <a:pos x="27" y="0"/>
              </a:cxn>
              <a:cxn ang="0">
                <a:pos x="2" y="22"/>
              </a:cxn>
              <a:cxn ang="0">
                <a:pos x="2" y="32"/>
              </a:cxn>
              <a:cxn ang="0">
                <a:pos x="61" y="92"/>
              </a:cxn>
              <a:cxn ang="0">
                <a:pos x="121" y="32"/>
              </a:cxn>
              <a:cxn ang="0">
                <a:pos x="120" y="22"/>
              </a:cxn>
              <a:cxn ang="0">
                <a:pos x="86" y="14"/>
              </a:cxn>
              <a:cxn ang="0">
                <a:pos x="93" y="8"/>
              </a:cxn>
              <a:cxn ang="0">
                <a:pos x="76" y="27"/>
              </a:cxn>
              <a:cxn ang="0">
                <a:pos x="93" y="27"/>
              </a:cxn>
              <a:cxn ang="0">
                <a:pos x="73" y="25"/>
              </a:cxn>
              <a:cxn ang="0">
                <a:pos x="75" y="9"/>
              </a:cxn>
              <a:cxn ang="0">
                <a:pos x="70" y="27"/>
              </a:cxn>
              <a:cxn ang="0">
                <a:pos x="61" y="20"/>
              </a:cxn>
              <a:cxn ang="0">
                <a:pos x="70" y="8"/>
              </a:cxn>
              <a:cxn ang="0">
                <a:pos x="53" y="8"/>
              </a:cxn>
              <a:cxn ang="0">
                <a:pos x="58" y="17"/>
              </a:cxn>
              <a:cxn ang="0">
                <a:pos x="40" y="16"/>
              </a:cxn>
              <a:cxn ang="0">
                <a:pos x="58" y="17"/>
              </a:cxn>
              <a:cxn ang="0">
                <a:pos x="30" y="27"/>
              </a:cxn>
              <a:cxn ang="0">
                <a:pos x="47" y="27"/>
              </a:cxn>
              <a:cxn ang="0">
                <a:pos x="37" y="14"/>
              </a:cxn>
              <a:cxn ang="0">
                <a:pos x="43" y="8"/>
              </a:cxn>
              <a:cxn ang="0">
                <a:pos x="34" y="17"/>
              </a:cxn>
              <a:cxn ang="0">
                <a:pos x="8" y="27"/>
              </a:cxn>
              <a:cxn ang="0">
                <a:pos x="11" y="31"/>
              </a:cxn>
              <a:cxn ang="0">
                <a:pos x="49" y="71"/>
              </a:cxn>
              <a:cxn ang="0">
                <a:pos x="29" y="31"/>
              </a:cxn>
              <a:cxn ang="0">
                <a:pos x="57" y="78"/>
              </a:cxn>
              <a:cxn ang="0">
                <a:pos x="52" y="31"/>
              </a:cxn>
              <a:cxn ang="0">
                <a:pos x="61" y="79"/>
              </a:cxn>
              <a:cxn ang="0">
                <a:pos x="65" y="78"/>
              </a:cxn>
              <a:cxn ang="0">
                <a:pos x="94" y="31"/>
              </a:cxn>
              <a:cxn ang="0">
                <a:pos x="74" y="71"/>
              </a:cxn>
              <a:cxn ang="0">
                <a:pos x="112" y="31"/>
              </a:cxn>
              <a:cxn ang="0">
                <a:pos x="99" y="27"/>
              </a:cxn>
              <a:cxn ang="0">
                <a:pos x="97" y="9"/>
              </a:cxn>
              <a:cxn ang="0">
                <a:pos x="99" y="27"/>
              </a:cxn>
              <a:cxn ang="0">
                <a:pos x="99" y="27"/>
              </a:cxn>
            </a:cxnLst>
            <a:rect l="0" t="0" r="r" b="b"/>
            <a:pathLst>
              <a:path w="123" h="92">
                <a:moveTo>
                  <a:pt x="120" y="22"/>
                </a:moveTo>
                <a:cubicBezTo>
                  <a:pt x="101" y="2"/>
                  <a:pt x="101" y="2"/>
                  <a:pt x="101" y="2"/>
                </a:cubicBezTo>
                <a:cubicBezTo>
                  <a:pt x="100" y="1"/>
                  <a:pt x="98" y="0"/>
                  <a:pt x="96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5" y="0"/>
                  <a:pt x="23" y="1"/>
                  <a:pt x="22" y="2"/>
                </a:cubicBezTo>
                <a:cubicBezTo>
                  <a:pt x="2" y="22"/>
                  <a:pt x="2" y="22"/>
                  <a:pt x="2" y="22"/>
                </a:cubicBezTo>
                <a:cubicBezTo>
                  <a:pt x="1" y="23"/>
                  <a:pt x="0" y="25"/>
                  <a:pt x="0" y="27"/>
                </a:cubicBezTo>
                <a:cubicBezTo>
                  <a:pt x="0" y="29"/>
                  <a:pt x="1" y="31"/>
                  <a:pt x="2" y="32"/>
                </a:cubicBezTo>
                <a:cubicBezTo>
                  <a:pt x="56" y="90"/>
                  <a:pt x="56" y="90"/>
                  <a:pt x="56" y="90"/>
                </a:cubicBezTo>
                <a:cubicBezTo>
                  <a:pt x="57" y="91"/>
                  <a:pt x="59" y="92"/>
                  <a:pt x="61" y="92"/>
                </a:cubicBezTo>
                <a:cubicBezTo>
                  <a:pt x="64" y="92"/>
                  <a:pt x="66" y="91"/>
                  <a:pt x="67" y="90"/>
                </a:cubicBezTo>
                <a:cubicBezTo>
                  <a:pt x="121" y="32"/>
                  <a:pt x="121" y="32"/>
                  <a:pt x="121" y="32"/>
                </a:cubicBezTo>
                <a:cubicBezTo>
                  <a:pt x="122" y="31"/>
                  <a:pt x="123" y="29"/>
                  <a:pt x="123" y="27"/>
                </a:cubicBezTo>
                <a:cubicBezTo>
                  <a:pt x="123" y="25"/>
                  <a:pt x="122" y="23"/>
                  <a:pt x="120" y="22"/>
                </a:cubicBezTo>
                <a:close/>
                <a:moveTo>
                  <a:pt x="93" y="8"/>
                </a:moveTo>
                <a:cubicBezTo>
                  <a:pt x="86" y="14"/>
                  <a:pt x="86" y="14"/>
                  <a:pt x="86" y="14"/>
                </a:cubicBezTo>
                <a:cubicBezTo>
                  <a:pt x="79" y="8"/>
                  <a:pt x="79" y="8"/>
                  <a:pt x="79" y="8"/>
                </a:cubicBezTo>
                <a:lnTo>
                  <a:pt x="93" y="8"/>
                </a:lnTo>
                <a:close/>
                <a:moveTo>
                  <a:pt x="93" y="27"/>
                </a:moveTo>
                <a:cubicBezTo>
                  <a:pt x="76" y="27"/>
                  <a:pt x="76" y="27"/>
                  <a:pt x="76" y="27"/>
                </a:cubicBezTo>
                <a:cubicBezTo>
                  <a:pt x="85" y="19"/>
                  <a:pt x="85" y="19"/>
                  <a:pt x="85" y="19"/>
                </a:cubicBezTo>
                <a:lnTo>
                  <a:pt x="93" y="27"/>
                </a:lnTo>
                <a:close/>
                <a:moveTo>
                  <a:pt x="83" y="16"/>
                </a:moveTo>
                <a:cubicBezTo>
                  <a:pt x="73" y="25"/>
                  <a:pt x="73" y="25"/>
                  <a:pt x="73" y="25"/>
                </a:cubicBezTo>
                <a:cubicBezTo>
                  <a:pt x="64" y="17"/>
                  <a:pt x="64" y="17"/>
                  <a:pt x="64" y="17"/>
                </a:cubicBezTo>
                <a:cubicBezTo>
                  <a:pt x="75" y="9"/>
                  <a:pt x="75" y="9"/>
                  <a:pt x="75" y="9"/>
                </a:cubicBezTo>
                <a:lnTo>
                  <a:pt x="83" y="16"/>
                </a:lnTo>
                <a:close/>
                <a:moveTo>
                  <a:pt x="70" y="27"/>
                </a:moveTo>
                <a:cubicBezTo>
                  <a:pt x="53" y="27"/>
                  <a:pt x="53" y="27"/>
                  <a:pt x="53" y="27"/>
                </a:cubicBezTo>
                <a:cubicBezTo>
                  <a:pt x="61" y="20"/>
                  <a:pt x="61" y="20"/>
                  <a:pt x="61" y="20"/>
                </a:cubicBezTo>
                <a:lnTo>
                  <a:pt x="70" y="27"/>
                </a:lnTo>
                <a:close/>
                <a:moveTo>
                  <a:pt x="70" y="8"/>
                </a:moveTo>
                <a:cubicBezTo>
                  <a:pt x="61" y="15"/>
                  <a:pt x="61" y="15"/>
                  <a:pt x="61" y="15"/>
                </a:cubicBezTo>
                <a:cubicBezTo>
                  <a:pt x="53" y="8"/>
                  <a:pt x="53" y="8"/>
                  <a:pt x="53" y="8"/>
                </a:cubicBezTo>
                <a:lnTo>
                  <a:pt x="70" y="8"/>
                </a:lnTo>
                <a:close/>
                <a:moveTo>
                  <a:pt x="58" y="17"/>
                </a:moveTo>
                <a:cubicBezTo>
                  <a:pt x="50" y="25"/>
                  <a:pt x="50" y="25"/>
                  <a:pt x="50" y="25"/>
                </a:cubicBezTo>
                <a:cubicBezTo>
                  <a:pt x="40" y="16"/>
                  <a:pt x="40" y="16"/>
                  <a:pt x="40" y="16"/>
                </a:cubicBezTo>
                <a:cubicBezTo>
                  <a:pt x="48" y="9"/>
                  <a:pt x="48" y="9"/>
                  <a:pt x="48" y="9"/>
                </a:cubicBezTo>
                <a:lnTo>
                  <a:pt x="58" y="17"/>
                </a:lnTo>
                <a:close/>
                <a:moveTo>
                  <a:pt x="47" y="27"/>
                </a:moveTo>
                <a:cubicBezTo>
                  <a:pt x="30" y="27"/>
                  <a:pt x="30" y="27"/>
                  <a:pt x="30" y="27"/>
                </a:cubicBezTo>
                <a:cubicBezTo>
                  <a:pt x="37" y="19"/>
                  <a:pt x="37" y="19"/>
                  <a:pt x="37" y="19"/>
                </a:cubicBezTo>
                <a:lnTo>
                  <a:pt x="47" y="27"/>
                </a:lnTo>
                <a:close/>
                <a:moveTo>
                  <a:pt x="43" y="8"/>
                </a:moveTo>
                <a:cubicBezTo>
                  <a:pt x="37" y="14"/>
                  <a:pt x="37" y="14"/>
                  <a:pt x="37" y="14"/>
                </a:cubicBezTo>
                <a:cubicBezTo>
                  <a:pt x="30" y="8"/>
                  <a:pt x="30" y="8"/>
                  <a:pt x="30" y="8"/>
                </a:cubicBezTo>
                <a:lnTo>
                  <a:pt x="43" y="8"/>
                </a:lnTo>
                <a:close/>
                <a:moveTo>
                  <a:pt x="26" y="9"/>
                </a:moveTo>
                <a:cubicBezTo>
                  <a:pt x="34" y="17"/>
                  <a:pt x="34" y="17"/>
                  <a:pt x="34" y="17"/>
                </a:cubicBezTo>
                <a:cubicBezTo>
                  <a:pt x="24" y="27"/>
                  <a:pt x="24" y="27"/>
                  <a:pt x="24" y="27"/>
                </a:cubicBezTo>
                <a:cubicBezTo>
                  <a:pt x="8" y="27"/>
                  <a:pt x="8" y="27"/>
                  <a:pt x="8" y="27"/>
                </a:cubicBezTo>
                <a:lnTo>
                  <a:pt x="26" y="9"/>
                </a:lnTo>
                <a:close/>
                <a:moveTo>
                  <a:pt x="11" y="31"/>
                </a:moveTo>
                <a:cubicBezTo>
                  <a:pt x="25" y="31"/>
                  <a:pt x="25" y="31"/>
                  <a:pt x="25" y="31"/>
                </a:cubicBezTo>
                <a:cubicBezTo>
                  <a:pt x="49" y="71"/>
                  <a:pt x="49" y="71"/>
                  <a:pt x="49" y="71"/>
                </a:cubicBezTo>
                <a:lnTo>
                  <a:pt x="11" y="31"/>
                </a:lnTo>
                <a:close/>
                <a:moveTo>
                  <a:pt x="29" y="31"/>
                </a:moveTo>
                <a:cubicBezTo>
                  <a:pt x="48" y="31"/>
                  <a:pt x="48" y="31"/>
                  <a:pt x="48" y="31"/>
                </a:cubicBezTo>
                <a:cubicBezTo>
                  <a:pt x="57" y="78"/>
                  <a:pt x="57" y="78"/>
                  <a:pt x="57" y="78"/>
                </a:cubicBezTo>
                <a:lnTo>
                  <a:pt x="29" y="31"/>
                </a:lnTo>
                <a:close/>
                <a:moveTo>
                  <a:pt x="52" y="31"/>
                </a:moveTo>
                <a:cubicBezTo>
                  <a:pt x="71" y="31"/>
                  <a:pt x="71" y="31"/>
                  <a:pt x="71" y="31"/>
                </a:cubicBezTo>
                <a:cubicBezTo>
                  <a:pt x="61" y="79"/>
                  <a:pt x="61" y="79"/>
                  <a:pt x="61" y="79"/>
                </a:cubicBezTo>
                <a:lnTo>
                  <a:pt x="52" y="31"/>
                </a:lnTo>
                <a:close/>
                <a:moveTo>
                  <a:pt x="65" y="78"/>
                </a:moveTo>
                <a:cubicBezTo>
                  <a:pt x="75" y="31"/>
                  <a:pt x="75" y="31"/>
                  <a:pt x="75" y="31"/>
                </a:cubicBezTo>
                <a:cubicBezTo>
                  <a:pt x="94" y="31"/>
                  <a:pt x="94" y="31"/>
                  <a:pt x="94" y="31"/>
                </a:cubicBezTo>
                <a:lnTo>
                  <a:pt x="65" y="78"/>
                </a:lnTo>
                <a:close/>
                <a:moveTo>
                  <a:pt x="74" y="71"/>
                </a:moveTo>
                <a:cubicBezTo>
                  <a:pt x="98" y="31"/>
                  <a:pt x="98" y="31"/>
                  <a:pt x="98" y="31"/>
                </a:cubicBezTo>
                <a:cubicBezTo>
                  <a:pt x="112" y="31"/>
                  <a:pt x="112" y="31"/>
                  <a:pt x="112" y="31"/>
                </a:cubicBezTo>
                <a:lnTo>
                  <a:pt x="74" y="71"/>
                </a:lnTo>
                <a:close/>
                <a:moveTo>
                  <a:pt x="99" y="27"/>
                </a:moveTo>
                <a:cubicBezTo>
                  <a:pt x="88" y="17"/>
                  <a:pt x="88" y="17"/>
                  <a:pt x="88" y="17"/>
                </a:cubicBezTo>
                <a:cubicBezTo>
                  <a:pt x="97" y="9"/>
                  <a:pt x="97" y="9"/>
                  <a:pt x="97" y="9"/>
                </a:cubicBezTo>
                <a:cubicBezTo>
                  <a:pt x="115" y="27"/>
                  <a:pt x="115" y="27"/>
                  <a:pt x="115" y="27"/>
                </a:cubicBezTo>
                <a:lnTo>
                  <a:pt x="99" y="27"/>
                </a:lnTo>
                <a:close/>
                <a:moveTo>
                  <a:pt x="99" y="27"/>
                </a:moveTo>
                <a:cubicBezTo>
                  <a:pt x="99" y="27"/>
                  <a:pt x="99" y="27"/>
                  <a:pt x="99" y="27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grpSp>
        <p:nvGrpSpPr>
          <p:cNvPr id="23" name="Group 19">
            <a:extLst>
              <a:ext uri="{FF2B5EF4-FFF2-40B4-BE49-F238E27FC236}">
                <a16:creationId xmlns:a16="http://schemas.microsoft.com/office/drawing/2014/main" id="{157FFB08-D833-480C-B219-3FEB7296A814}"/>
              </a:ext>
            </a:extLst>
          </p:cNvPr>
          <p:cNvGrpSpPr/>
          <p:nvPr/>
        </p:nvGrpSpPr>
        <p:grpSpPr>
          <a:xfrm>
            <a:off x="4701707" y="4388413"/>
            <a:ext cx="801492" cy="753539"/>
            <a:chOff x="2266950" y="2713038"/>
            <a:chExt cx="371475" cy="349250"/>
          </a:xfrm>
          <a:solidFill>
            <a:schemeClr val="bg1"/>
          </a:solidFill>
        </p:grpSpPr>
        <p:sp>
          <p:nvSpPr>
            <p:cNvPr id="24" name="Freeform 122">
              <a:extLst>
                <a:ext uri="{FF2B5EF4-FFF2-40B4-BE49-F238E27FC236}">
                  <a16:creationId xmlns:a16="http://schemas.microsoft.com/office/drawing/2014/main" id="{0C71B466-80FE-4E1D-9A69-2D02C6DCC9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47925" y="2903538"/>
              <a:ext cx="44450" cy="44450"/>
            </a:xfrm>
            <a:custGeom>
              <a:avLst/>
              <a:gdLst/>
              <a:ahLst/>
              <a:cxnLst>
                <a:cxn ang="0">
                  <a:pos x="15" y="7"/>
                </a:cxn>
                <a:cxn ang="0">
                  <a:pos x="7" y="15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15" y="7"/>
                </a:cxn>
                <a:cxn ang="0">
                  <a:pos x="15" y="7"/>
                </a:cxn>
                <a:cxn ang="0">
                  <a:pos x="15" y="7"/>
                </a:cxn>
              </a:cxnLst>
              <a:rect l="0" t="0" r="r" b="b"/>
              <a:pathLst>
                <a:path w="15" h="15">
                  <a:moveTo>
                    <a:pt x="15" y="7"/>
                  </a:moveTo>
                  <a:cubicBezTo>
                    <a:pt x="15" y="12"/>
                    <a:pt x="11" y="15"/>
                    <a:pt x="7" y="15"/>
                  </a:cubicBezTo>
                  <a:cubicBezTo>
                    <a:pt x="3" y="15"/>
                    <a:pt x="0" y="12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" y="0"/>
                    <a:pt x="15" y="3"/>
                    <a:pt x="15" y="7"/>
                  </a:cubicBezTo>
                  <a:close/>
                  <a:moveTo>
                    <a:pt x="15" y="7"/>
                  </a:moveTo>
                  <a:cubicBezTo>
                    <a:pt x="15" y="7"/>
                    <a:pt x="15" y="7"/>
                    <a:pt x="15" y="7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5" name="Freeform 123">
              <a:extLst>
                <a:ext uri="{FF2B5EF4-FFF2-40B4-BE49-F238E27FC236}">
                  <a16:creationId xmlns:a16="http://schemas.microsoft.com/office/drawing/2014/main" id="{9942ED41-F47A-4FE7-9A05-ED5D30DFEB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66950" y="2713038"/>
              <a:ext cx="371475" cy="349250"/>
            </a:xfrm>
            <a:custGeom>
              <a:avLst/>
              <a:gdLst/>
              <a:ahLst/>
              <a:cxnLst>
                <a:cxn ang="0">
                  <a:pos x="111" y="46"/>
                </a:cxn>
                <a:cxn ang="0">
                  <a:pos x="100" y="0"/>
                </a:cxn>
                <a:cxn ang="0">
                  <a:pos x="0" y="21"/>
                </a:cxn>
                <a:cxn ang="0">
                  <a:pos x="21" y="119"/>
                </a:cxn>
                <a:cxn ang="0">
                  <a:pos x="111" y="97"/>
                </a:cxn>
                <a:cxn ang="0">
                  <a:pos x="111" y="46"/>
                </a:cxn>
                <a:cxn ang="0">
                  <a:pos x="100" y="7"/>
                </a:cxn>
                <a:cxn ang="0">
                  <a:pos x="104" y="35"/>
                </a:cxn>
                <a:cxn ang="0">
                  <a:pos x="100" y="15"/>
                </a:cxn>
                <a:cxn ang="0">
                  <a:pos x="16" y="11"/>
                </a:cxn>
                <a:cxn ang="0">
                  <a:pos x="12" y="30"/>
                </a:cxn>
                <a:cxn ang="0">
                  <a:pos x="21" y="7"/>
                </a:cxn>
                <a:cxn ang="0">
                  <a:pos x="16" y="19"/>
                </a:cxn>
                <a:cxn ang="0">
                  <a:pos x="96" y="15"/>
                </a:cxn>
                <a:cxn ang="0">
                  <a:pos x="96" y="23"/>
                </a:cxn>
                <a:cxn ang="0">
                  <a:pos x="16" y="26"/>
                </a:cxn>
                <a:cxn ang="0">
                  <a:pos x="96" y="23"/>
                </a:cxn>
                <a:cxn ang="0">
                  <a:pos x="96" y="34"/>
                </a:cxn>
                <a:cxn ang="0">
                  <a:pos x="16" y="33"/>
                </a:cxn>
                <a:cxn ang="0">
                  <a:pos x="96" y="30"/>
                </a:cxn>
                <a:cxn ang="0">
                  <a:pos x="90" y="111"/>
                </a:cxn>
                <a:cxn ang="0">
                  <a:pos x="8" y="97"/>
                </a:cxn>
                <a:cxn ang="0">
                  <a:pos x="21" y="42"/>
                </a:cxn>
                <a:cxn ang="0">
                  <a:pos x="104" y="46"/>
                </a:cxn>
                <a:cxn ang="0">
                  <a:pos x="69" y="53"/>
                </a:cxn>
                <a:cxn ang="0">
                  <a:pos x="69" y="92"/>
                </a:cxn>
                <a:cxn ang="0">
                  <a:pos x="104" y="97"/>
                </a:cxn>
                <a:cxn ang="0">
                  <a:pos x="69" y="84"/>
                </a:cxn>
                <a:cxn ang="0">
                  <a:pos x="69" y="61"/>
                </a:cxn>
                <a:cxn ang="0">
                  <a:pos x="110" y="58"/>
                </a:cxn>
                <a:cxn ang="0">
                  <a:pos x="111" y="56"/>
                </a:cxn>
                <a:cxn ang="0">
                  <a:pos x="109" y="84"/>
                </a:cxn>
                <a:cxn ang="0">
                  <a:pos x="109" y="84"/>
                </a:cxn>
              </a:cxnLst>
              <a:rect l="0" t="0" r="r" b="b"/>
              <a:pathLst>
                <a:path w="127" h="119">
                  <a:moveTo>
                    <a:pt x="111" y="46"/>
                  </a:moveTo>
                  <a:cubicBezTo>
                    <a:pt x="111" y="46"/>
                    <a:pt x="111" y="46"/>
                    <a:pt x="111" y="46"/>
                  </a:cubicBezTo>
                  <a:cubicBezTo>
                    <a:pt x="111" y="11"/>
                    <a:pt x="111" y="11"/>
                    <a:pt x="111" y="11"/>
                  </a:cubicBezTo>
                  <a:cubicBezTo>
                    <a:pt x="111" y="5"/>
                    <a:pt x="106" y="0"/>
                    <a:pt x="10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0" y="0"/>
                    <a:pt x="0" y="9"/>
                    <a:pt x="0" y="21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9"/>
                    <a:pt x="10" y="119"/>
                    <a:pt x="21" y="119"/>
                  </a:cubicBezTo>
                  <a:cubicBezTo>
                    <a:pt x="90" y="119"/>
                    <a:pt x="90" y="119"/>
                    <a:pt x="90" y="119"/>
                  </a:cubicBezTo>
                  <a:cubicBezTo>
                    <a:pt x="102" y="119"/>
                    <a:pt x="111" y="109"/>
                    <a:pt x="111" y="97"/>
                  </a:cubicBezTo>
                  <a:cubicBezTo>
                    <a:pt x="111" y="92"/>
                    <a:pt x="111" y="92"/>
                    <a:pt x="111" y="92"/>
                  </a:cubicBezTo>
                  <a:cubicBezTo>
                    <a:pt x="127" y="80"/>
                    <a:pt x="127" y="57"/>
                    <a:pt x="111" y="46"/>
                  </a:cubicBezTo>
                  <a:close/>
                  <a:moveTo>
                    <a:pt x="21" y="7"/>
                  </a:moveTo>
                  <a:cubicBezTo>
                    <a:pt x="100" y="7"/>
                    <a:pt x="100" y="7"/>
                    <a:pt x="100" y="7"/>
                  </a:cubicBezTo>
                  <a:cubicBezTo>
                    <a:pt x="102" y="7"/>
                    <a:pt x="104" y="9"/>
                    <a:pt x="104" y="11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3" y="34"/>
                    <a:pt x="101" y="34"/>
                    <a:pt x="100" y="34"/>
                  </a:cubicBezTo>
                  <a:cubicBezTo>
                    <a:pt x="100" y="15"/>
                    <a:pt x="100" y="15"/>
                    <a:pt x="100" y="15"/>
                  </a:cubicBezTo>
                  <a:cubicBezTo>
                    <a:pt x="100" y="13"/>
                    <a:pt x="98" y="11"/>
                    <a:pt x="9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3" y="11"/>
                    <a:pt x="12" y="13"/>
                    <a:pt x="12" y="15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9" y="28"/>
                    <a:pt x="8" y="24"/>
                    <a:pt x="8" y="21"/>
                  </a:cubicBezTo>
                  <a:cubicBezTo>
                    <a:pt x="8" y="13"/>
                    <a:pt x="14" y="7"/>
                    <a:pt x="21" y="7"/>
                  </a:cubicBezTo>
                  <a:close/>
                  <a:moveTo>
                    <a:pt x="96" y="19"/>
                  </a:moveTo>
                  <a:cubicBezTo>
                    <a:pt x="16" y="19"/>
                    <a:pt x="16" y="19"/>
                    <a:pt x="16" y="19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6" y="15"/>
                    <a:pt x="96" y="15"/>
                    <a:pt x="96" y="15"/>
                  </a:cubicBezTo>
                  <a:lnTo>
                    <a:pt x="96" y="19"/>
                  </a:lnTo>
                  <a:close/>
                  <a:moveTo>
                    <a:pt x="96" y="23"/>
                  </a:moveTo>
                  <a:cubicBezTo>
                    <a:pt x="96" y="26"/>
                    <a:pt x="96" y="26"/>
                    <a:pt x="9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3"/>
                    <a:pt x="16" y="23"/>
                    <a:pt x="16" y="23"/>
                  </a:cubicBezTo>
                  <a:lnTo>
                    <a:pt x="96" y="23"/>
                  </a:lnTo>
                  <a:close/>
                  <a:moveTo>
                    <a:pt x="96" y="30"/>
                  </a:moveTo>
                  <a:cubicBezTo>
                    <a:pt x="96" y="34"/>
                    <a:pt x="96" y="34"/>
                    <a:pt x="96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19" y="34"/>
                    <a:pt x="17" y="34"/>
                    <a:pt x="16" y="33"/>
                  </a:cubicBezTo>
                  <a:cubicBezTo>
                    <a:pt x="16" y="30"/>
                    <a:pt x="16" y="30"/>
                    <a:pt x="16" y="30"/>
                  </a:cubicBezTo>
                  <a:lnTo>
                    <a:pt x="96" y="30"/>
                  </a:lnTo>
                  <a:close/>
                  <a:moveTo>
                    <a:pt x="104" y="97"/>
                  </a:moveTo>
                  <a:cubicBezTo>
                    <a:pt x="104" y="105"/>
                    <a:pt x="98" y="111"/>
                    <a:pt x="90" y="111"/>
                  </a:cubicBezTo>
                  <a:cubicBezTo>
                    <a:pt x="21" y="111"/>
                    <a:pt x="21" y="111"/>
                    <a:pt x="21" y="111"/>
                  </a:cubicBezTo>
                  <a:cubicBezTo>
                    <a:pt x="14" y="111"/>
                    <a:pt x="8" y="105"/>
                    <a:pt x="8" y="9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11" y="40"/>
                    <a:pt x="16" y="42"/>
                    <a:pt x="21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2" y="42"/>
                    <a:pt x="104" y="44"/>
                    <a:pt x="104" y="46"/>
                  </a:cubicBezTo>
                  <a:cubicBezTo>
                    <a:pt x="104" y="53"/>
                    <a:pt x="104" y="53"/>
                    <a:pt x="104" y="53"/>
                  </a:cubicBezTo>
                  <a:cubicBezTo>
                    <a:pt x="69" y="53"/>
                    <a:pt x="69" y="53"/>
                    <a:pt x="69" y="53"/>
                  </a:cubicBezTo>
                  <a:cubicBezTo>
                    <a:pt x="59" y="53"/>
                    <a:pt x="50" y="62"/>
                    <a:pt x="50" y="72"/>
                  </a:cubicBezTo>
                  <a:cubicBezTo>
                    <a:pt x="50" y="83"/>
                    <a:pt x="59" y="92"/>
                    <a:pt x="69" y="92"/>
                  </a:cubicBezTo>
                  <a:cubicBezTo>
                    <a:pt x="104" y="92"/>
                    <a:pt x="104" y="92"/>
                    <a:pt x="104" y="92"/>
                  </a:cubicBezTo>
                  <a:lnTo>
                    <a:pt x="104" y="97"/>
                  </a:lnTo>
                  <a:close/>
                  <a:moveTo>
                    <a:pt x="109" y="84"/>
                  </a:moveTo>
                  <a:cubicBezTo>
                    <a:pt x="69" y="84"/>
                    <a:pt x="69" y="84"/>
                    <a:pt x="69" y="84"/>
                  </a:cubicBezTo>
                  <a:cubicBezTo>
                    <a:pt x="63" y="84"/>
                    <a:pt x="58" y="79"/>
                    <a:pt x="58" y="72"/>
                  </a:cubicBezTo>
                  <a:cubicBezTo>
                    <a:pt x="58" y="66"/>
                    <a:pt x="63" y="61"/>
                    <a:pt x="69" y="61"/>
                  </a:cubicBezTo>
                  <a:cubicBezTo>
                    <a:pt x="104" y="61"/>
                    <a:pt x="104" y="61"/>
                    <a:pt x="104" y="61"/>
                  </a:cubicBezTo>
                  <a:cubicBezTo>
                    <a:pt x="106" y="61"/>
                    <a:pt x="108" y="60"/>
                    <a:pt x="110" y="58"/>
                  </a:cubicBezTo>
                  <a:cubicBezTo>
                    <a:pt x="110" y="57"/>
                    <a:pt x="111" y="57"/>
                    <a:pt x="111" y="56"/>
                  </a:cubicBezTo>
                  <a:cubicBezTo>
                    <a:pt x="111" y="56"/>
                    <a:pt x="111" y="56"/>
                    <a:pt x="111" y="56"/>
                  </a:cubicBezTo>
                  <a:cubicBezTo>
                    <a:pt x="114" y="59"/>
                    <a:pt x="115" y="64"/>
                    <a:pt x="115" y="69"/>
                  </a:cubicBezTo>
                  <a:cubicBezTo>
                    <a:pt x="115" y="75"/>
                    <a:pt x="113" y="80"/>
                    <a:pt x="109" y="84"/>
                  </a:cubicBezTo>
                  <a:close/>
                  <a:moveTo>
                    <a:pt x="109" y="84"/>
                  </a:moveTo>
                  <a:cubicBezTo>
                    <a:pt x="109" y="84"/>
                    <a:pt x="109" y="84"/>
                    <a:pt x="109" y="8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grpSp>
        <p:nvGrpSpPr>
          <p:cNvPr id="26" name="Group 22">
            <a:extLst>
              <a:ext uri="{FF2B5EF4-FFF2-40B4-BE49-F238E27FC236}">
                <a16:creationId xmlns:a16="http://schemas.microsoft.com/office/drawing/2014/main" id="{847949F6-E6A8-435D-8ED9-BA5A2EF5268F}"/>
              </a:ext>
            </a:extLst>
          </p:cNvPr>
          <p:cNvGrpSpPr/>
          <p:nvPr/>
        </p:nvGrpSpPr>
        <p:grpSpPr>
          <a:xfrm>
            <a:off x="6758625" y="4404811"/>
            <a:ext cx="774092" cy="650784"/>
            <a:chOff x="4856163" y="2736851"/>
            <a:chExt cx="358775" cy="301625"/>
          </a:xfrm>
          <a:solidFill>
            <a:schemeClr val="bg1"/>
          </a:solidFill>
        </p:grpSpPr>
        <p:sp>
          <p:nvSpPr>
            <p:cNvPr id="27" name="Freeform 128">
              <a:extLst>
                <a:ext uri="{FF2B5EF4-FFF2-40B4-BE49-F238E27FC236}">
                  <a16:creationId xmlns:a16="http://schemas.microsoft.com/office/drawing/2014/main" id="{395B0208-247D-40F6-9CEB-EFE700EFF4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46650" y="2814638"/>
              <a:ext cx="177800" cy="179388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0" y="30"/>
                </a:cxn>
                <a:cxn ang="0">
                  <a:pos x="31" y="61"/>
                </a:cxn>
                <a:cxn ang="0">
                  <a:pos x="61" y="30"/>
                </a:cxn>
                <a:cxn ang="0">
                  <a:pos x="31" y="0"/>
                </a:cxn>
                <a:cxn ang="0">
                  <a:pos x="48" y="45"/>
                </a:cxn>
                <a:cxn ang="0">
                  <a:pos x="16" y="48"/>
                </a:cxn>
                <a:cxn ang="0">
                  <a:pos x="13" y="15"/>
                </a:cxn>
                <a:cxn ang="0">
                  <a:pos x="46" y="13"/>
                </a:cxn>
                <a:cxn ang="0">
                  <a:pos x="48" y="45"/>
                </a:cxn>
                <a:cxn ang="0">
                  <a:pos x="48" y="45"/>
                </a:cxn>
                <a:cxn ang="0">
                  <a:pos x="48" y="45"/>
                </a:cxn>
              </a:cxnLst>
              <a:rect l="0" t="0" r="r" b="b"/>
              <a:pathLst>
                <a:path w="61" h="61">
                  <a:moveTo>
                    <a:pt x="31" y="0"/>
                  </a:moveTo>
                  <a:cubicBezTo>
                    <a:pt x="14" y="0"/>
                    <a:pt x="0" y="13"/>
                    <a:pt x="0" y="30"/>
                  </a:cubicBezTo>
                  <a:cubicBezTo>
                    <a:pt x="0" y="47"/>
                    <a:pt x="14" y="61"/>
                    <a:pt x="31" y="61"/>
                  </a:cubicBezTo>
                  <a:cubicBezTo>
                    <a:pt x="48" y="61"/>
                    <a:pt x="61" y="47"/>
                    <a:pt x="61" y="30"/>
                  </a:cubicBezTo>
                  <a:cubicBezTo>
                    <a:pt x="61" y="13"/>
                    <a:pt x="48" y="0"/>
                    <a:pt x="31" y="0"/>
                  </a:cubicBezTo>
                  <a:close/>
                  <a:moveTo>
                    <a:pt x="48" y="45"/>
                  </a:moveTo>
                  <a:cubicBezTo>
                    <a:pt x="40" y="55"/>
                    <a:pt x="25" y="56"/>
                    <a:pt x="16" y="48"/>
                  </a:cubicBezTo>
                  <a:cubicBezTo>
                    <a:pt x="6" y="39"/>
                    <a:pt x="5" y="25"/>
                    <a:pt x="13" y="15"/>
                  </a:cubicBezTo>
                  <a:cubicBezTo>
                    <a:pt x="22" y="6"/>
                    <a:pt x="36" y="5"/>
                    <a:pt x="46" y="13"/>
                  </a:cubicBezTo>
                  <a:cubicBezTo>
                    <a:pt x="55" y="21"/>
                    <a:pt x="57" y="36"/>
                    <a:pt x="48" y="45"/>
                  </a:cubicBezTo>
                  <a:close/>
                  <a:moveTo>
                    <a:pt x="48" y="45"/>
                  </a:moveTo>
                  <a:cubicBezTo>
                    <a:pt x="48" y="45"/>
                    <a:pt x="48" y="45"/>
                    <a:pt x="48" y="45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8" name="Freeform 129">
              <a:extLst>
                <a:ext uri="{FF2B5EF4-FFF2-40B4-BE49-F238E27FC236}">
                  <a16:creationId xmlns:a16="http://schemas.microsoft.com/office/drawing/2014/main" id="{FB49FB79-828C-4EAE-A6DD-6224986B80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89513" y="2859088"/>
              <a:ext cx="53975" cy="50800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0" y="15"/>
                </a:cxn>
                <a:cxn ang="0">
                  <a:pos x="2" y="17"/>
                </a:cxn>
                <a:cxn ang="0">
                  <a:pos x="4" y="15"/>
                </a:cxn>
                <a:cxn ang="0">
                  <a:pos x="16" y="4"/>
                </a:cxn>
                <a:cxn ang="0">
                  <a:pos x="18" y="2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18" h="17">
                  <a:moveTo>
                    <a:pt x="16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16"/>
                    <a:pt x="1" y="17"/>
                    <a:pt x="2" y="17"/>
                  </a:cubicBezTo>
                  <a:cubicBezTo>
                    <a:pt x="3" y="17"/>
                    <a:pt x="4" y="16"/>
                    <a:pt x="4" y="15"/>
                  </a:cubicBezTo>
                  <a:cubicBezTo>
                    <a:pt x="4" y="9"/>
                    <a:pt x="9" y="4"/>
                    <a:pt x="16" y="4"/>
                  </a:cubicBezTo>
                  <a:cubicBezTo>
                    <a:pt x="17" y="4"/>
                    <a:pt x="18" y="3"/>
                    <a:pt x="18" y="2"/>
                  </a:cubicBezTo>
                  <a:cubicBezTo>
                    <a:pt x="18" y="1"/>
                    <a:pt x="17" y="0"/>
                    <a:pt x="16" y="0"/>
                  </a:cubicBezTo>
                  <a:close/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9" name="Freeform 130">
              <a:extLst>
                <a:ext uri="{FF2B5EF4-FFF2-40B4-BE49-F238E27FC236}">
                  <a16:creationId xmlns:a16="http://schemas.microsoft.com/office/drawing/2014/main" id="{E546764B-5756-40D9-AD9B-00CA006348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6163" y="2736851"/>
              <a:ext cx="358775" cy="301625"/>
            </a:xfrm>
            <a:custGeom>
              <a:avLst/>
              <a:gdLst/>
              <a:ahLst/>
              <a:cxnLst>
                <a:cxn ang="0">
                  <a:pos x="114" y="23"/>
                </a:cxn>
                <a:cxn ang="0">
                  <a:pos x="97" y="20"/>
                </a:cxn>
                <a:cxn ang="0">
                  <a:pos x="92" y="7"/>
                </a:cxn>
                <a:cxn ang="0">
                  <a:pos x="81" y="0"/>
                </a:cxn>
                <a:cxn ang="0">
                  <a:pos x="43" y="0"/>
                </a:cxn>
                <a:cxn ang="0">
                  <a:pos x="32" y="7"/>
                </a:cxn>
                <a:cxn ang="0">
                  <a:pos x="27" y="20"/>
                </a:cxn>
                <a:cxn ang="0">
                  <a:pos x="10" y="23"/>
                </a:cxn>
                <a:cxn ang="0">
                  <a:pos x="0" y="34"/>
                </a:cxn>
                <a:cxn ang="0">
                  <a:pos x="0" y="92"/>
                </a:cxn>
                <a:cxn ang="0">
                  <a:pos x="12" y="103"/>
                </a:cxn>
                <a:cxn ang="0">
                  <a:pos x="112" y="103"/>
                </a:cxn>
                <a:cxn ang="0">
                  <a:pos x="123" y="92"/>
                </a:cxn>
                <a:cxn ang="0">
                  <a:pos x="123" y="34"/>
                </a:cxn>
                <a:cxn ang="0">
                  <a:pos x="114" y="23"/>
                </a:cxn>
                <a:cxn ang="0">
                  <a:pos x="115" y="92"/>
                </a:cxn>
                <a:cxn ang="0">
                  <a:pos x="112" y="96"/>
                </a:cxn>
                <a:cxn ang="0">
                  <a:pos x="12" y="96"/>
                </a:cxn>
                <a:cxn ang="0">
                  <a:pos x="8" y="92"/>
                </a:cxn>
                <a:cxn ang="0">
                  <a:pos x="8" y="34"/>
                </a:cxn>
                <a:cxn ang="0">
                  <a:pos x="11" y="30"/>
                </a:cxn>
                <a:cxn ang="0">
                  <a:pos x="32" y="27"/>
                </a:cxn>
                <a:cxn ang="0">
                  <a:pos x="39" y="10"/>
                </a:cxn>
                <a:cxn ang="0">
                  <a:pos x="43" y="7"/>
                </a:cxn>
                <a:cxn ang="0">
                  <a:pos x="81" y="7"/>
                </a:cxn>
                <a:cxn ang="0">
                  <a:pos x="85" y="10"/>
                </a:cxn>
                <a:cxn ang="0">
                  <a:pos x="91" y="27"/>
                </a:cxn>
                <a:cxn ang="0">
                  <a:pos x="112" y="30"/>
                </a:cxn>
                <a:cxn ang="0">
                  <a:pos x="115" y="34"/>
                </a:cxn>
                <a:cxn ang="0">
                  <a:pos x="115" y="92"/>
                </a:cxn>
                <a:cxn ang="0">
                  <a:pos x="115" y="92"/>
                </a:cxn>
                <a:cxn ang="0">
                  <a:pos x="115" y="92"/>
                </a:cxn>
              </a:cxnLst>
              <a:rect l="0" t="0" r="r" b="b"/>
              <a:pathLst>
                <a:path w="123" h="103">
                  <a:moveTo>
                    <a:pt x="114" y="23"/>
                  </a:moveTo>
                  <a:cubicBezTo>
                    <a:pt x="97" y="20"/>
                    <a:pt x="97" y="20"/>
                    <a:pt x="97" y="20"/>
                  </a:cubicBezTo>
                  <a:cubicBezTo>
                    <a:pt x="92" y="7"/>
                    <a:pt x="92" y="7"/>
                    <a:pt x="92" y="7"/>
                  </a:cubicBezTo>
                  <a:cubicBezTo>
                    <a:pt x="90" y="3"/>
                    <a:pt x="86" y="0"/>
                    <a:pt x="81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8" y="0"/>
                    <a:pt x="34" y="3"/>
                    <a:pt x="32" y="7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4" y="24"/>
                    <a:pt x="0" y="29"/>
                    <a:pt x="0" y="34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8"/>
                    <a:pt x="6" y="103"/>
                    <a:pt x="12" y="103"/>
                  </a:cubicBezTo>
                  <a:cubicBezTo>
                    <a:pt x="112" y="103"/>
                    <a:pt x="112" y="103"/>
                    <a:pt x="112" y="103"/>
                  </a:cubicBezTo>
                  <a:cubicBezTo>
                    <a:pt x="118" y="103"/>
                    <a:pt x="123" y="98"/>
                    <a:pt x="123" y="92"/>
                  </a:cubicBezTo>
                  <a:cubicBezTo>
                    <a:pt x="123" y="34"/>
                    <a:pt x="123" y="34"/>
                    <a:pt x="123" y="34"/>
                  </a:cubicBezTo>
                  <a:cubicBezTo>
                    <a:pt x="123" y="29"/>
                    <a:pt x="119" y="24"/>
                    <a:pt x="114" y="23"/>
                  </a:cubicBezTo>
                  <a:close/>
                  <a:moveTo>
                    <a:pt x="115" y="92"/>
                  </a:moveTo>
                  <a:cubicBezTo>
                    <a:pt x="115" y="94"/>
                    <a:pt x="114" y="96"/>
                    <a:pt x="112" y="96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10" y="96"/>
                    <a:pt x="8" y="94"/>
                    <a:pt x="8" y="92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2"/>
                    <a:pt x="9" y="31"/>
                    <a:pt x="11" y="30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40" y="8"/>
                    <a:pt x="41" y="7"/>
                    <a:pt x="43" y="7"/>
                  </a:cubicBezTo>
                  <a:cubicBezTo>
                    <a:pt x="81" y="7"/>
                    <a:pt x="81" y="7"/>
                    <a:pt x="81" y="7"/>
                  </a:cubicBezTo>
                  <a:cubicBezTo>
                    <a:pt x="83" y="7"/>
                    <a:pt x="84" y="8"/>
                    <a:pt x="85" y="10"/>
                  </a:cubicBezTo>
                  <a:cubicBezTo>
                    <a:pt x="91" y="27"/>
                    <a:pt x="91" y="27"/>
                    <a:pt x="91" y="27"/>
                  </a:cubicBezTo>
                  <a:cubicBezTo>
                    <a:pt x="112" y="30"/>
                    <a:pt x="112" y="30"/>
                    <a:pt x="112" y="30"/>
                  </a:cubicBezTo>
                  <a:cubicBezTo>
                    <a:pt x="114" y="31"/>
                    <a:pt x="115" y="32"/>
                    <a:pt x="115" y="34"/>
                  </a:cubicBezTo>
                  <a:lnTo>
                    <a:pt x="115" y="92"/>
                  </a:lnTo>
                  <a:close/>
                  <a:moveTo>
                    <a:pt x="115" y="92"/>
                  </a:moveTo>
                  <a:cubicBezTo>
                    <a:pt x="115" y="92"/>
                    <a:pt x="115" y="92"/>
                    <a:pt x="115" y="9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30" name="Left-Right Arrow 26">
            <a:extLst>
              <a:ext uri="{FF2B5EF4-FFF2-40B4-BE49-F238E27FC236}">
                <a16:creationId xmlns:a16="http://schemas.microsoft.com/office/drawing/2014/main" id="{1776B325-A126-4F54-AE7B-64425059C852}"/>
              </a:ext>
            </a:extLst>
          </p:cNvPr>
          <p:cNvSpPr/>
          <p:nvPr/>
        </p:nvSpPr>
        <p:spPr>
          <a:xfrm rot="18715401">
            <a:off x="5217232" y="3662279"/>
            <a:ext cx="648259" cy="394141"/>
          </a:xfrm>
          <a:prstGeom prst="leftRightArrow">
            <a:avLst>
              <a:gd name="adj1" fmla="val 37655"/>
              <a:gd name="adj2" fmla="val 473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1" name="Left-Right Arrow 27">
            <a:extLst>
              <a:ext uri="{FF2B5EF4-FFF2-40B4-BE49-F238E27FC236}">
                <a16:creationId xmlns:a16="http://schemas.microsoft.com/office/drawing/2014/main" id="{45B806AB-E289-49A2-AF2B-F1F008A45CA2}"/>
              </a:ext>
            </a:extLst>
          </p:cNvPr>
          <p:cNvSpPr/>
          <p:nvPr/>
        </p:nvSpPr>
        <p:spPr>
          <a:xfrm rot="2884599" flipV="1">
            <a:off x="6294167" y="3662279"/>
            <a:ext cx="648259" cy="394141"/>
          </a:xfrm>
          <a:prstGeom prst="leftRightArrow">
            <a:avLst>
              <a:gd name="adj1" fmla="val 37655"/>
              <a:gd name="adj2" fmla="val 473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2" name="Left-Right Arrow 28">
            <a:extLst>
              <a:ext uri="{FF2B5EF4-FFF2-40B4-BE49-F238E27FC236}">
                <a16:creationId xmlns:a16="http://schemas.microsoft.com/office/drawing/2014/main" id="{328C46AD-0088-4936-8DD5-12AAC9552CC8}"/>
              </a:ext>
            </a:extLst>
          </p:cNvPr>
          <p:cNvSpPr/>
          <p:nvPr/>
        </p:nvSpPr>
        <p:spPr>
          <a:xfrm>
            <a:off x="5773251" y="4552579"/>
            <a:ext cx="648259" cy="394141"/>
          </a:xfrm>
          <a:prstGeom prst="leftRightArrow">
            <a:avLst>
              <a:gd name="adj1" fmla="val 37655"/>
              <a:gd name="adj2" fmla="val 473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4234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0" grpId="0" animBg="1"/>
      <p:bldP spid="31" grpId="0" animBg="1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EB693-58A2-4629-9531-4B96D86CC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FONCTIONNALITES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BAAA7-DC26-4627-853D-5AF80AD35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3290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71263-DA50-4482-A7C9-30F855F90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RETOUR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E9FB9-874D-48AF-883E-3388FC427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Framework agréable</a:t>
            </a:r>
          </a:p>
          <a:p>
            <a:r>
              <a:rPr lang="fr-FR" dirty="0"/>
              <a:t>Durée correcte</a:t>
            </a:r>
          </a:p>
        </p:txBody>
      </p:sp>
    </p:spTree>
    <p:extLst>
      <p:ext uri="{BB962C8B-B14F-4D97-AF65-F5344CB8AC3E}">
        <p14:creationId xmlns:p14="http://schemas.microsoft.com/office/powerpoint/2010/main" val="90186913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593</TotalTime>
  <Words>25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Sitka Heading</vt:lpstr>
      <vt:lpstr>Source Sans Pro</vt:lpstr>
      <vt:lpstr>3DFloatVTI</vt:lpstr>
      <vt:lpstr>BLOG</vt:lpstr>
      <vt:lpstr>SOMMAIRE</vt:lpstr>
      <vt:lpstr>CONTEXTE</vt:lpstr>
      <vt:lpstr>FONCTIONNALITES</vt:lpstr>
      <vt:lpstr>RETOUR EXPERIENCE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Céline LIEUTAUD</dc:creator>
  <cp:lastModifiedBy>Céline LIEUTAUD</cp:lastModifiedBy>
  <cp:revision>6</cp:revision>
  <dcterms:created xsi:type="dcterms:W3CDTF">2021-04-12T09:06:50Z</dcterms:created>
  <dcterms:modified xsi:type="dcterms:W3CDTF">2021-04-12T19:00:35Z</dcterms:modified>
</cp:coreProperties>
</file>