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</p:sldIdLst>
  <p:sldSz cx="12192000" cy="7772400"/>
  <p:notesSz cx="121920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46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18C9-1702-4B6D-8F4E-42D42BC4F4E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528320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7383463"/>
            <a:ext cx="528320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6E52A-B6FC-4D58-A082-0C7333B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459" y="2219705"/>
            <a:ext cx="560908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935467"/>
            <a:ext cx="2426213" cy="78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9" y="6601967"/>
            <a:ext cx="2426213" cy="78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8.png"/><Relationship Id="rId18" Type="http://schemas.openxmlformats.org/officeDocument/2006/relationships/image" Target="../media/image922.png"/><Relationship Id="rId26" Type="http://schemas.openxmlformats.org/officeDocument/2006/relationships/image" Target="../media/image930.png"/><Relationship Id="rId39" Type="http://schemas.openxmlformats.org/officeDocument/2006/relationships/image" Target="../media/image942.png"/><Relationship Id="rId21" Type="http://schemas.openxmlformats.org/officeDocument/2006/relationships/image" Target="../media/image925.png"/><Relationship Id="rId34" Type="http://schemas.openxmlformats.org/officeDocument/2006/relationships/image" Target="../media/image937.png"/><Relationship Id="rId42" Type="http://schemas.openxmlformats.org/officeDocument/2006/relationships/image" Target="../media/image945.png"/><Relationship Id="rId47" Type="http://schemas.openxmlformats.org/officeDocument/2006/relationships/image" Target="../media/image950.png"/><Relationship Id="rId50" Type="http://schemas.openxmlformats.org/officeDocument/2006/relationships/image" Target="../media/image852.png"/><Relationship Id="rId55" Type="http://schemas.openxmlformats.org/officeDocument/2006/relationships/image" Target="../media/image956.png"/><Relationship Id="rId7" Type="http://schemas.openxmlformats.org/officeDocument/2006/relationships/image" Target="../media/image912.png"/><Relationship Id="rId2" Type="http://schemas.openxmlformats.org/officeDocument/2006/relationships/image" Target="../media/image907.png"/><Relationship Id="rId16" Type="http://schemas.openxmlformats.org/officeDocument/2006/relationships/image" Target="../media/image920.png"/><Relationship Id="rId29" Type="http://schemas.openxmlformats.org/officeDocument/2006/relationships/image" Target="../media/image784.png"/><Relationship Id="rId11" Type="http://schemas.openxmlformats.org/officeDocument/2006/relationships/image" Target="../media/image916.png"/><Relationship Id="rId24" Type="http://schemas.openxmlformats.org/officeDocument/2006/relationships/image" Target="../media/image928.png"/><Relationship Id="rId32" Type="http://schemas.openxmlformats.org/officeDocument/2006/relationships/image" Target="../media/image935.png"/><Relationship Id="rId37" Type="http://schemas.openxmlformats.org/officeDocument/2006/relationships/image" Target="../media/image940.png"/><Relationship Id="rId40" Type="http://schemas.openxmlformats.org/officeDocument/2006/relationships/image" Target="../media/image943.png"/><Relationship Id="rId45" Type="http://schemas.openxmlformats.org/officeDocument/2006/relationships/image" Target="../media/image948.png"/><Relationship Id="rId53" Type="http://schemas.openxmlformats.org/officeDocument/2006/relationships/image" Target="../media/image954.png"/><Relationship Id="rId58" Type="http://schemas.openxmlformats.org/officeDocument/2006/relationships/image" Target="../media/image959.png"/><Relationship Id="rId5" Type="http://schemas.openxmlformats.org/officeDocument/2006/relationships/image" Target="../media/image910.png"/><Relationship Id="rId19" Type="http://schemas.openxmlformats.org/officeDocument/2006/relationships/image" Target="../media/image923.png"/><Relationship Id="rId4" Type="http://schemas.openxmlformats.org/officeDocument/2006/relationships/image" Target="../media/image909.png"/><Relationship Id="rId9" Type="http://schemas.openxmlformats.org/officeDocument/2006/relationships/image" Target="../media/image914.png"/><Relationship Id="rId14" Type="http://schemas.openxmlformats.org/officeDocument/2006/relationships/image" Target="../media/image919.png"/><Relationship Id="rId22" Type="http://schemas.openxmlformats.org/officeDocument/2006/relationships/image" Target="../media/image926.png"/><Relationship Id="rId27" Type="http://schemas.openxmlformats.org/officeDocument/2006/relationships/image" Target="../media/image931.png"/><Relationship Id="rId30" Type="http://schemas.openxmlformats.org/officeDocument/2006/relationships/image" Target="../media/image933.png"/><Relationship Id="rId35" Type="http://schemas.openxmlformats.org/officeDocument/2006/relationships/image" Target="../media/image938.png"/><Relationship Id="rId43" Type="http://schemas.openxmlformats.org/officeDocument/2006/relationships/image" Target="../media/image946.png"/><Relationship Id="rId48" Type="http://schemas.openxmlformats.org/officeDocument/2006/relationships/image" Target="../media/image951.png"/><Relationship Id="rId56" Type="http://schemas.openxmlformats.org/officeDocument/2006/relationships/image" Target="../media/image957.png"/><Relationship Id="rId8" Type="http://schemas.openxmlformats.org/officeDocument/2006/relationships/image" Target="../media/image913.png"/><Relationship Id="rId51" Type="http://schemas.openxmlformats.org/officeDocument/2006/relationships/image" Target="../media/image953.png"/><Relationship Id="rId3" Type="http://schemas.openxmlformats.org/officeDocument/2006/relationships/image" Target="../media/image908.png"/><Relationship Id="rId12" Type="http://schemas.openxmlformats.org/officeDocument/2006/relationships/image" Target="../media/image917.png"/><Relationship Id="rId17" Type="http://schemas.openxmlformats.org/officeDocument/2006/relationships/image" Target="../media/image921.png"/><Relationship Id="rId25" Type="http://schemas.openxmlformats.org/officeDocument/2006/relationships/image" Target="../media/image929.png"/><Relationship Id="rId33" Type="http://schemas.openxmlformats.org/officeDocument/2006/relationships/image" Target="../media/image936.png"/><Relationship Id="rId38" Type="http://schemas.openxmlformats.org/officeDocument/2006/relationships/image" Target="../media/image941.png"/><Relationship Id="rId46" Type="http://schemas.openxmlformats.org/officeDocument/2006/relationships/image" Target="../media/image949.png"/><Relationship Id="rId59" Type="http://schemas.openxmlformats.org/officeDocument/2006/relationships/image" Target="../media/image960.png"/><Relationship Id="rId20" Type="http://schemas.openxmlformats.org/officeDocument/2006/relationships/image" Target="../media/image924.png"/><Relationship Id="rId41" Type="http://schemas.openxmlformats.org/officeDocument/2006/relationships/image" Target="../media/image944.png"/><Relationship Id="rId54" Type="http://schemas.openxmlformats.org/officeDocument/2006/relationships/image" Target="../media/image9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1.png"/><Relationship Id="rId15" Type="http://schemas.openxmlformats.org/officeDocument/2006/relationships/image" Target="../media/image774.png"/><Relationship Id="rId23" Type="http://schemas.openxmlformats.org/officeDocument/2006/relationships/image" Target="../media/image927.png"/><Relationship Id="rId28" Type="http://schemas.openxmlformats.org/officeDocument/2006/relationships/image" Target="../media/image932.png"/><Relationship Id="rId36" Type="http://schemas.openxmlformats.org/officeDocument/2006/relationships/image" Target="../media/image939.png"/><Relationship Id="rId49" Type="http://schemas.openxmlformats.org/officeDocument/2006/relationships/image" Target="../media/image952.png"/><Relationship Id="rId57" Type="http://schemas.openxmlformats.org/officeDocument/2006/relationships/image" Target="../media/image958.png"/><Relationship Id="rId10" Type="http://schemas.openxmlformats.org/officeDocument/2006/relationships/image" Target="../media/image915.png"/><Relationship Id="rId31" Type="http://schemas.openxmlformats.org/officeDocument/2006/relationships/image" Target="../media/image934.png"/><Relationship Id="rId44" Type="http://schemas.openxmlformats.org/officeDocument/2006/relationships/image" Target="../media/image947.png"/><Relationship Id="rId52" Type="http://schemas.openxmlformats.org/officeDocument/2006/relationships/image" Target="../media/image8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7.png"/><Relationship Id="rId13" Type="http://schemas.openxmlformats.org/officeDocument/2006/relationships/image" Target="../media/image972.png"/><Relationship Id="rId18" Type="http://schemas.openxmlformats.org/officeDocument/2006/relationships/image" Target="../media/image977.png"/><Relationship Id="rId3" Type="http://schemas.openxmlformats.org/officeDocument/2006/relationships/image" Target="../media/image962.png"/><Relationship Id="rId7" Type="http://schemas.openxmlformats.org/officeDocument/2006/relationships/image" Target="../media/image966.png"/><Relationship Id="rId12" Type="http://schemas.openxmlformats.org/officeDocument/2006/relationships/image" Target="../media/image971.png"/><Relationship Id="rId17" Type="http://schemas.openxmlformats.org/officeDocument/2006/relationships/image" Target="../media/image976.png"/><Relationship Id="rId2" Type="http://schemas.openxmlformats.org/officeDocument/2006/relationships/image" Target="../media/image961.png"/><Relationship Id="rId16" Type="http://schemas.openxmlformats.org/officeDocument/2006/relationships/image" Target="../media/image9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5.png"/><Relationship Id="rId11" Type="http://schemas.openxmlformats.org/officeDocument/2006/relationships/image" Target="../media/image970.png"/><Relationship Id="rId5" Type="http://schemas.openxmlformats.org/officeDocument/2006/relationships/image" Target="../media/image964.png"/><Relationship Id="rId15" Type="http://schemas.openxmlformats.org/officeDocument/2006/relationships/image" Target="../media/image974.png"/><Relationship Id="rId10" Type="http://schemas.openxmlformats.org/officeDocument/2006/relationships/image" Target="../media/image969.png"/><Relationship Id="rId19" Type="http://schemas.openxmlformats.org/officeDocument/2006/relationships/image" Target="../media/image978.png"/><Relationship Id="rId4" Type="http://schemas.openxmlformats.org/officeDocument/2006/relationships/image" Target="../media/image963.png"/><Relationship Id="rId9" Type="http://schemas.openxmlformats.org/officeDocument/2006/relationships/image" Target="../media/image968.png"/><Relationship Id="rId14" Type="http://schemas.openxmlformats.org/officeDocument/2006/relationships/image" Target="../media/image97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98.png"/><Relationship Id="rId21" Type="http://schemas.openxmlformats.org/officeDocument/2006/relationships/image" Target="../media/image993.png"/><Relationship Id="rId34" Type="http://schemas.openxmlformats.org/officeDocument/2006/relationships/image" Target="../media/image1006.png"/><Relationship Id="rId42" Type="http://schemas.openxmlformats.org/officeDocument/2006/relationships/image" Target="../media/image1011.png"/><Relationship Id="rId47" Type="http://schemas.openxmlformats.org/officeDocument/2006/relationships/image" Target="../media/image1016.png"/><Relationship Id="rId50" Type="http://schemas.openxmlformats.org/officeDocument/2006/relationships/image" Target="../media/image1019.png"/><Relationship Id="rId55" Type="http://schemas.openxmlformats.org/officeDocument/2006/relationships/image" Target="../media/image1024.png"/><Relationship Id="rId63" Type="http://schemas.openxmlformats.org/officeDocument/2006/relationships/image" Target="../media/image1032.png"/><Relationship Id="rId7" Type="http://schemas.openxmlformats.org/officeDocument/2006/relationships/image" Target="../media/image983.png"/><Relationship Id="rId2" Type="http://schemas.openxmlformats.org/officeDocument/2006/relationships/image" Target="../media/image767.png"/><Relationship Id="rId16" Type="http://schemas.openxmlformats.org/officeDocument/2006/relationships/image" Target="../media/image789.png"/><Relationship Id="rId29" Type="http://schemas.openxmlformats.org/officeDocument/2006/relationships/image" Target="../media/image1001.png"/><Relationship Id="rId11" Type="http://schemas.openxmlformats.org/officeDocument/2006/relationships/image" Target="../media/image987.png"/><Relationship Id="rId24" Type="http://schemas.openxmlformats.org/officeDocument/2006/relationships/image" Target="../media/image996.png"/><Relationship Id="rId32" Type="http://schemas.openxmlformats.org/officeDocument/2006/relationships/image" Target="../media/image1004.png"/><Relationship Id="rId37" Type="http://schemas.openxmlformats.org/officeDocument/2006/relationships/image" Target="../media/image1007.png"/><Relationship Id="rId40" Type="http://schemas.openxmlformats.org/officeDocument/2006/relationships/image" Target="../media/image809.png"/><Relationship Id="rId45" Type="http://schemas.openxmlformats.org/officeDocument/2006/relationships/image" Target="../media/image1014.png"/><Relationship Id="rId53" Type="http://schemas.openxmlformats.org/officeDocument/2006/relationships/image" Target="../media/image1022.png"/><Relationship Id="rId58" Type="http://schemas.openxmlformats.org/officeDocument/2006/relationships/image" Target="../media/image1027.png"/><Relationship Id="rId66" Type="http://schemas.openxmlformats.org/officeDocument/2006/relationships/image" Target="../media/image1035.png"/><Relationship Id="rId5" Type="http://schemas.openxmlformats.org/officeDocument/2006/relationships/image" Target="../media/image981.png"/><Relationship Id="rId61" Type="http://schemas.openxmlformats.org/officeDocument/2006/relationships/image" Target="../media/image1030.png"/><Relationship Id="rId19" Type="http://schemas.openxmlformats.org/officeDocument/2006/relationships/image" Target="../media/image992.png"/><Relationship Id="rId14" Type="http://schemas.openxmlformats.org/officeDocument/2006/relationships/image" Target="../media/image989.png"/><Relationship Id="rId22" Type="http://schemas.openxmlformats.org/officeDocument/2006/relationships/image" Target="../media/image994.png"/><Relationship Id="rId27" Type="http://schemas.openxmlformats.org/officeDocument/2006/relationships/image" Target="../media/image999.png"/><Relationship Id="rId30" Type="http://schemas.openxmlformats.org/officeDocument/2006/relationships/image" Target="../media/image1002.png"/><Relationship Id="rId35" Type="http://schemas.openxmlformats.org/officeDocument/2006/relationships/image" Target="../media/image835.png"/><Relationship Id="rId43" Type="http://schemas.openxmlformats.org/officeDocument/2006/relationships/image" Target="../media/image1012.png"/><Relationship Id="rId48" Type="http://schemas.openxmlformats.org/officeDocument/2006/relationships/image" Target="../media/image1017.png"/><Relationship Id="rId56" Type="http://schemas.openxmlformats.org/officeDocument/2006/relationships/image" Target="../media/image1025.png"/><Relationship Id="rId64" Type="http://schemas.openxmlformats.org/officeDocument/2006/relationships/image" Target="../media/image1033.png"/><Relationship Id="rId8" Type="http://schemas.openxmlformats.org/officeDocument/2006/relationships/image" Target="../media/image984.png"/><Relationship Id="rId51" Type="http://schemas.openxmlformats.org/officeDocument/2006/relationships/image" Target="../media/image1020.png"/><Relationship Id="rId3" Type="http://schemas.openxmlformats.org/officeDocument/2006/relationships/image" Target="../media/image979.png"/><Relationship Id="rId12" Type="http://schemas.openxmlformats.org/officeDocument/2006/relationships/image" Target="../media/image816.png"/><Relationship Id="rId17" Type="http://schemas.openxmlformats.org/officeDocument/2006/relationships/image" Target="../media/image793.png"/><Relationship Id="rId25" Type="http://schemas.openxmlformats.org/officeDocument/2006/relationships/image" Target="../media/image997.png"/><Relationship Id="rId33" Type="http://schemas.openxmlformats.org/officeDocument/2006/relationships/image" Target="../media/image1005.png"/><Relationship Id="rId38" Type="http://schemas.openxmlformats.org/officeDocument/2006/relationships/image" Target="../media/image1008.png"/><Relationship Id="rId46" Type="http://schemas.openxmlformats.org/officeDocument/2006/relationships/image" Target="../media/image1015.png"/><Relationship Id="rId59" Type="http://schemas.openxmlformats.org/officeDocument/2006/relationships/image" Target="../media/image1028.png"/><Relationship Id="rId67" Type="http://schemas.openxmlformats.org/officeDocument/2006/relationships/image" Target="../media/image1036.png"/><Relationship Id="rId20" Type="http://schemas.openxmlformats.org/officeDocument/2006/relationships/image" Target="../media/image824.png"/><Relationship Id="rId41" Type="http://schemas.openxmlformats.org/officeDocument/2006/relationships/image" Target="../media/image1010.png"/><Relationship Id="rId54" Type="http://schemas.openxmlformats.org/officeDocument/2006/relationships/image" Target="../media/image1023.png"/><Relationship Id="rId62" Type="http://schemas.openxmlformats.org/officeDocument/2006/relationships/image" Target="../media/image10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2.png"/><Relationship Id="rId15" Type="http://schemas.openxmlformats.org/officeDocument/2006/relationships/image" Target="../media/image990.png"/><Relationship Id="rId23" Type="http://schemas.openxmlformats.org/officeDocument/2006/relationships/image" Target="../media/image995.png"/><Relationship Id="rId28" Type="http://schemas.openxmlformats.org/officeDocument/2006/relationships/image" Target="../media/image1000.png"/><Relationship Id="rId36" Type="http://schemas.openxmlformats.org/officeDocument/2006/relationships/image" Target="../media/image805.png"/><Relationship Id="rId49" Type="http://schemas.openxmlformats.org/officeDocument/2006/relationships/image" Target="../media/image1018.png"/><Relationship Id="rId57" Type="http://schemas.openxmlformats.org/officeDocument/2006/relationships/image" Target="../media/image1026.png"/><Relationship Id="rId10" Type="http://schemas.openxmlformats.org/officeDocument/2006/relationships/image" Target="../media/image986.png"/><Relationship Id="rId31" Type="http://schemas.openxmlformats.org/officeDocument/2006/relationships/image" Target="../media/image1003.png"/><Relationship Id="rId44" Type="http://schemas.openxmlformats.org/officeDocument/2006/relationships/image" Target="../media/image1013.png"/><Relationship Id="rId52" Type="http://schemas.openxmlformats.org/officeDocument/2006/relationships/image" Target="../media/image1021.png"/><Relationship Id="rId60" Type="http://schemas.openxmlformats.org/officeDocument/2006/relationships/image" Target="../media/image1029.png"/><Relationship Id="rId65" Type="http://schemas.openxmlformats.org/officeDocument/2006/relationships/image" Target="../media/image1034.png"/><Relationship Id="rId4" Type="http://schemas.openxmlformats.org/officeDocument/2006/relationships/image" Target="../media/image980.png"/><Relationship Id="rId9" Type="http://schemas.openxmlformats.org/officeDocument/2006/relationships/image" Target="../media/image985.png"/><Relationship Id="rId13" Type="http://schemas.openxmlformats.org/officeDocument/2006/relationships/image" Target="../media/image988.png"/><Relationship Id="rId18" Type="http://schemas.openxmlformats.org/officeDocument/2006/relationships/image" Target="../media/image991.png"/><Relationship Id="rId39" Type="http://schemas.openxmlformats.org/officeDocument/2006/relationships/image" Target="../media/image100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2.png"/><Relationship Id="rId18" Type="http://schemas.openxmlformats.org/officeDocument/2006/relationships/image" Target="../media/image789.png"/><Relationship Id="rId26" Type="http://schemas.openxmlformats.org/officeDocument/2006/relationships/image" Target="../media/image1051.png"/><Relationship Id="rId39" Type="http://schemas.openxmlformats.org/officeDocument/2006/relationships/image" Target="../media/image1056.png"/><Relationship Id="rId21" Type="http://schemas.openxmlformats.org/officeDocument/2006/relationships/image" Target="../media/image998.png"/><Relationship Id="rId34" Type="http://schemas.openxmlformats.org/officeDocument/2006/relationships/image" Target="../media/image1052.png"/><Relationship Id="rId42" Type="http://schemas.openxmlformats.org/officeDocument/2006/relationships/image" Target="../media/image947.png"/><Relationship Id="rId47" Type="http://schemas.openxmlformats.org/officeDocument/2006/relationships/image" Target="../media/image856.png"/><Relationship Id="rId7" Type="http://schemas.openxmlformats.org/officeDocument/2006/relationships/image" Target="../media/image1039.png"/><Relationship Id="rId2" Type="http://schemas.openxmlformats.org/officeDocument/2006/relationships/image" Target="../media/image767.png"/><Relationship Id="rId16" Type="http://schemas.openxmlformats.org/officeDocument/2006/relationships/image" Target="../media/image1045.png"/><Relationship Id="rId29" Type="http://schemas.openxmlformats.org/officeDocument/2006/relationships/image" Target="../media/image800.png"/><Relationship Id="rId11" Type="http://schemas.openxmlformats.org/officeDocument/2006/relationships/image" Target="../media/image1040.png"/><Relationship Id="rId24" Type="http://schemas.openxmlformats.org/officeDocument/2006/relationships/image" Target="../media/image1049.png"/><Relationship Id="rId32" Type="http://schemas.openxmlformats.org/officeDocument/2006/relationships/image" Target="../media/image803.png"/><Relationship Id="rId37" Type="http://schemas.openxmlformats.org/officeDocument/2006/relationships/image" Target="../media/image1005.png"/><Relationship Id="rId40" Type="http://schemas.openxmlformats.org/officeDocument/2006/relationships/image" Target="../media/image1057.png"/><Relationship Id="rId45" Type="http://schemas.openxmlformats.org/officeDocument/2006/relationships/image" Target="../media/image850.png"/><Relationship Id="rId5" Type="http://schemas.openxmlformats.org/officeDocument/2006/relationships/image" Target="../media/image907.png"/><Relationship Id="rId15" Type="http://schemas.openxmlformats.org/officeDocument/2006/relationships/image" Target="../media/image1044.png"/><Relationship Id="rId23" Type="http://schemas.openxmlformats.org/officeDocument/2006/relationships/image" Target="../media/image1048.png"/><Relationship Id="rId28" Type="http://schemas.openxmlformats.org/officeDocument/2006/relationships/image" Target="../media/image799.png"/><Relationship Id="rId36" Type="http://schemas.openxmlformats.org/officeDocument/2006/relationships/image" Target="../media/image1054.png"/><Relationship Id="rId49" Type="http://schemas.openxmlformats.org/officeDocument/2006/relationships/image" Target="../media/image1062.png"/><Relationship Id="rId10" Type="http://schemas.openxmlformats.org/officeDocument/2006/relationships/image" Target="../media/image816.png"/><Relationship Id="rId19" Type="http://schemas.openxmlformats.org/officeDocument/2006/relationships/image" Target="../media/image1046.png"/><Relationship Id="rId31" Type="http://schemas.openxmlformats.org/officeDocument/2006/relationships/image" Target="../media/image802.png"/><Relationship Id="rId44" Type="http://schemas.openxmlformats.org/officeDocument/2006/relationships/image" Target="../media/image1060.png"/><Relationship Id="rId4" Type="http://schemas.openxmlformats.org/officeDocument/2006/relationships/image" Target="../media/image1037.png"/><Relationship Id="rId9" Type="http://schemas.openxmlformats.org/officeDocument/2006/relationships/image" Target="../media/image979.png"/><Relationship Id="rId14" Type="http://schemas.openxmlformats.org/officeDocument/2006/relationships/image" Target="../media/image1043.png"/><Relationship Id="rId22" Type="http://schemas.openxmlformats.org/officeDocument/2006/relationships/image" Target="../media/image925.png"/><Relationship Id="rId27" Type="http://schemas.openxmlformats.org/officeDocument/2006/relationships/image" Target="../media/image798.png"/><Relationship Id="rId30" Type="http://schemas.openxmlformats.org/officeDocument/2006/relationships/image" Target="../media/image801.png"/><Relationship Id="rId35" Type="http://schemas.openxmlformats.org/officeDocument/2006/relationships/image" Target="../media/image1053.png"/><Relationship Id="rId43" Type="http://schemas.openxmlformats.org/officeDocument/2006/relationships/image" Target="../media/image1059.png"/><Relationship Id="rId48" Type="http://schemas.openxmlformats.org/officeDocument/2006/relationships/image" Target="../media/image1061.png"/><Relationship Id="rId8" Type="http://schemas.openxmlformats.org/officeDocument/2006/relationships/image" Target="../media/image778.png"/><Relationship Id="rId3" Type="http://schemas.openxmlformats.org/officeDocument/2006/relationships/image" Target="../media/image911.png"/><Relationship Id="rId12" Type="http://schemas.openxmlformats.org/officeDocument/2006/relationships/image" Target="../media/image1041.png"/><Relationship Id="rId17" Type="http://schemas.openxmlformats.org/officeDocument/2006/relationships/image" Target="../media/image820.png"/><Relationship Id="rId25" Type="http://schemas.openxmlformats.org/officeDocument/2006/relationships/image" Target="../media/image1050.png"/><Relationship Id="rId33" Type="http://schemas.openxmlformats.org/officeDocument/2006/relationships/image" Target="../media/image842.png"/><Relationship Id="rId38" Type="http://schemas.openxmlformats.org/officeDocument/2006/relationships/image" Target="../media/image1055.png"/><Relationship Id="rId46" Type="http://schemas.openxmlformats.org/officeDocument/2006/relationships/image" Target="../media/image861.png"/><Relationship Id="rId20" Type="http://schemas.openxmlformats.org/officeDocument/2006/relationships/image" Target="../media/image1047.png"/><Relationship Id="rId41" Type="http://schemas.openxmlformats.org/officeDocument/2006/relationships/image" Target="../media/image10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7.png"/><Relationship Id="rId18" Type="http://schemas.openxmlformats.org/officeDocument/2006/relationships/image" Target="../media/image772.png"/><Relationship Id="rId26" Type="http://schemas.openxmlformats.org/officeDocument/2006/relationships/image" Target="../media/image925.png"/><Relationship Id="rId39" Type="http://schemas.openxmlformats.org/officeDocument/2006/relationships/image" Target="../media/image1083.png"/><Relationship Id="rId21" Type="http://schemas.openxmlformats.org/officeDocument/2006/relationships/image" Target="../media/image1071.png"/><Relationship Id="rId34" Type="http://schemas.openxmlformats.org/officeDocument/2006/relationships/image" Target="../media/image1081.png"/><Relationship Id="rId42" Type="http://schemas.openxmlformats.org/officeDocument/2006/relationships/image" Target="../media/image800.png"/><Relationship Id="rId47" Type="http://schemas.openxmlformats.org/officeDocument/2006/relationships/image" Target="../media/image1088.png"/><Relationship Id="rId50" Type="http://schemas.openxmlformats.org/officeDocument/2006/relationships/image" Target="../media/image1090.png"/><Relationship Id="rId7" Type="http://schemas.openxmlformats.org/officeDocument/2006/relationships/image" Target="../media/image907.png"/><Relationship Id="rId2" Type="http://schemas.openxmlformats.org/officeDocument/2006/relationships/image" Target="../media/image1063.png"/><Relationship Id="rId16" Type="http://schemas.openxmlformats.org/officeDocument/2006/relationships/image" Target="../media/image817.png"/><Relationship Id="rId29" Type="http://schemas.openxmlformats.org/officeDocument/2006/relationships/image" Target="../media/image1076.png"/><Relationship Id="rId11" Type="http://schemas.openxmlformats.org/officeDocument/2006/relationships/image" Target="../media/image1067.png"/><Relationship Id="rId24" Type="http://schemas.openxmlformats.org/officeDocument/2006/relationships/image" Target="../media/image927.png"/><Relationship Id="rId32" Type="http://schemas.openxmlformats.org/officeDocument/2006/relationships/image" Target="../media/image1079.png"/><Relationship Id="rId37" Type="http://schemas.openxmlformats.org/officeDocument/2006/relationships/image" Target="../media/image1082.png"/><Relationship Id="rId40" Type="http://schemas.openxmlformats.org/officeDocument/2006/relationships/image" Target="../media/image801.png"/><Relationship Id="rId45" Type="http://schemas.openxmlformats.org/officeDocument/2006/relationships/image" Target="../media/image1086.png"/><Relationship Id="rId53" Type="http://schemas.openxmlformats.org/officeDocument/2006/relationships/image" Target="../media/image1091.png"/><Relationship Id="rId5" Type="http://schemas.openxmlformats.org/officeDocument/2006/relationships/image" Target="../media/image911.png"/><Relationship Id="rId10" Type="http://schemas.openxmlformats.org/officeDocument/2006/relationships/image" Target="../media/image1066.png"/><Relationship Id="rId19" Type="http://schemas.openxmlformats.org/officeDocument/2006/relationships/image" Target="../media/image813.png"/><Relationship Id="rId31" Type="http://schemas.openxmlformats.org/officeDocument/2006/relationships/image" Target="../media/image1078.png"/><Relationship Id="rId44" Type="http://schemas.openxmlformats.org/officeDocument/2006/relationships/image" Target="../media/image946.png"/><Relationship Id="rId52" Type="http://schemas.openxmlformats.org/officeDocument/2006/relationships/image" Target="../media/image849.png"/><Relationship Id="rId4" Type="http://schemas.openxmlformats.org/officeDocument/2006/relationships/image" Target="../media/image920.png"/><Relationship Id="rId9" Type="http://schemas.openxmlformats.org/officeDocument/2006/relationships/image" Target="../media/image1065.png"/><Relationship Id="rId14" Type="http://schemas.openxmlformats.org/officeDocument/2006/relationships/image" Target="../media/image987.png"/><Relationship Id="rId22" Type="http://schemas.openxmlformats.org/officeDocument/2006/relationships/image" Target="../media/image1072.png"/><Relationship Id="rId27" Type="http://schemas.openxmlformats.org/officeDocument/2006/relationships/image" Target="../media/image990.png"/><Relationship Id="rId30" Type="http://schemas.openxmlformats.org/officeDocument/2006/relationships/image" Target="../media/image1077.png"/><Relationship Id="rId35" Type="http://schemas.openxmlformats.org/officeDocument/2006/relationships/image" Target="../media/image787.png"/><Relationship Id="rId43" Type="http://schemas.openxmlformats.org/officeDocument/2006/relationships/image" Target="../media/image1085.png"/><Relationship Id="rId48" Type="http://schemas.openxmlformats.org/officeDocument/2006/relationships/image" Target="../media/image1089.png"/><Relationship Id="rId8" Type="http://schemas.openxmlformats.org/officeDocument/2006/relationships/image" Target="../media/image812.png"/><Relationship Id="rId51" Type="http://schemas.openxmlformats.org/officeDocument/2006/relationships/image" Target="../media/image1018.png"/><Relationship Id="rId3" Type="http://schemas.openxmlformats.org/officeDocument/2006/relationships/image" Target="../media/image1064.png"/><Relationship Id="rId12" Type="http://schemas.openxmlformats.org/officeDocument/2006/relationships/image" Target="../media/image1068.png"/><Relationship Id="rId17" Type="http://schemas.openxmlformats.org/officeDocument/2006/relationships/image" Target="../media/image1069.png"/><Relationship Id="rId25" Type="http://schemas.openxmlformats.org/officeDocument/2006/relationships/image" Target="../media/image1074.png"/><Relationship Id="rId33" Type="http://schemas.openxmlformats.org/officeDocument/2006/relationships/image" Target="../media/image1080.png"/><Relationship Id="rId38" Type="http://schemas.openxmlformats.org/officeDocument/2006/relationships/image" Target="../media/image1002.png"/><Relationship Id="rId46" Type="http://schemas.openxmlformats.org/officeDocument/2006/relationships/image" Target="../media/image1087.png"/><Relationship Id="rId20" Type="http://schemas.openxmlformats.org/officeDocument/2006/relationships/image" Target="../media/image1070.png"/><Relationship Id="rId41" Type="http://schemas.openxmlformats.org/officeDocument/2006/relationships/image" Target="../media/image1084.png"/><Relationship Id="rId54" Type="http://schemas.openxmlformats.org/officeDocument/2006/relationships/image" Target="../media/image10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4.png"/><Relationship Id="rId15" Type="http://schemas.openxmlformats.org/officeDocument/2006/relationships/image" Target="../media/image1038.png"/><Relationship Id="rId23" Type="http://schemas.openxmlformats.org/officeDocument/2006/relationships/image" Target="../media/image1073.png"/><Relationship Id="rId28" Type="http://schemas.openxmlformats.org/officeDocument/2006/relationships/image" Target="../media/image1075.png"/><Relationship Id="rId36" Type="http://schemas.openxmlformats.org/officeDocument/2006/relationships/image" Target="../media/image792.png"/><Relationship Id="rId49" Type="http://schemas.openxmlformats.org/officeDocument/2006/relationships/image" Target="../media/image86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4.png"/><Relationship Id="rId18" Type="http://schemas.openxmlformats.org/officeDocument/2006/relationships/image" Target="../media/image1109.png"/><Relationship Id="rId26" Type="http://schemas.openxmlformats.org/officeDocument/2006/relationships/image" Target="../media/image1117.png"/><Relationship Id="rId39" Type="http://schemas.openxmlformats.org/officeDocument/2006/relationships/image" Target="../media/image1130.png"/><Relationship Id="rId21" Type="http://schemas.openxmlformats.org/officeDocument/2006/relationships/image" Target="../media/image1112.png"/><Relationship Id="rId34" Type="http://schemas.openxmlformats.org/officeDocument/2006/relationships/image" Target="../media/image1125.png"/><Relationship Id="rId42" Type="http://schemas.openxmlformats.org/officeDocument/2006/relationships/image" Target="../media/image1133.png"/><Relationship Id="rId47" Type="http://schemas.openxmlformats.org/officeDocument/2006/relationships/image" Target="../media/image1138.png"/><Relationship Id="rId50" Type="http://schemas.openxmlformats.org/officeDocument/2006/relationships/image" Target="../media/image1141.png"/><Relationship Id="rId55" Type="http://schemas.openxmlformats.org/officeDocument/2006/relationships/image" Target="../media/image1146.png"/><Relationship Id="rId7" Type="http://schemas.openxmlformats.org/officeDocument/2006/relationships/image" Target="../media/image1098.jpg"/><Relationship Id="rId2" Type="http://schemas.openxmlformats.org/officeDocument/2006/relationships/image" Target="../media/image1093.jpg"/><Relationship Id="rId16" Type="http://schemas.openxmlformats.org/officeDocument/2006/relationships/image" Target="../media/image1107.png"/><Relationship Id="rId29" Type="http://schemas.openxmlformats.org/officeDocument/2006/relationships/image" Target="../media/image1120.png"/><Relationship Id="rId11" Type="http://schemas.openxmlformats.org/officeDocument/2006/relationships/image" Target="../media/image1102.png"/><Relationship Id="rId24" Type="http://schemas.openxmlformats.org/officeDocument/2006/relationships/image" Target="../media/image1115.png"/><Relationship Id="rId32" Type="http://schemas.openxmlformats.org/officeDocument/2006/relationships/image" Target="../media/image1123.png"/><Relationship Id="rId37" Type="http://schemas.openxmlformats.org/officeDocument/2006/relationships/image" Target="../media/image1128.png"/><Relationship Id="rId40" Type="http://schemas.openxmlformats.org/officeDocument/2006/relationships/image" Target="../media/image1131.png"/><Relationship Id="rId45" Type="http://schemas.openxmlformats.org/officeDocument/2006/relationships/image" Target="../media/image1136.png"/><Relationship Id="rId53" Type="http://schemas.openxmlformats.org/officeDocument/2006/relationships/image" Target="../media/image1144.png"/><Relationship Id="rId5" Type="http://schemas.openxmlformats.org/officeDocument/2006/relationships/image" Target="../media/image1096.jpg"/><Relationship Id="rId10" Type="http://schemas.openxmlformats.org/officeDocument/2006/relationships/image" Target="../media/image1101.jpg"/><Relationship Id="rId19" Type="http://schemas.openxmlformats.org/officeDocument/2006/relationships/image" Target="../media/image1110.png"/><Relationship Id="rId31" Type="http://schemas.openxmlformats.org/officeDocument/2006/relationships/image" Target="../media/image1122.png"/><Relationship Id="rId44" Type="http://schemas.openxmlformats.org/officeDocument/2006/relationships/image" Target="../media/image1135.png"/><Relationship Id="rId52" Type="http://schemas.openxmlformats.org/officeDocument/2006/relationships/image" Target="../media/image1143.png"/><Relationship Id="rId4" Type="http://schemas.openxmlformats.org/officeDocument/2006/relationships/image" Target="../media/image1095.png"/><Relationship Id="rId9" Type="http://schemas.openxmlformats.org/officeDocument/2006/relationships/image" Target="../media/image1100.jpg"/><Relationship Id="rId14" Type="http://schemas.openxmlformats.org/officeDocument/2006/relationships/image" Target="../media/image1105.png"/><Relationship Id="rId22" Type="http://schemas.openxmlformats.org/officeDocument/2006/relationships/image" Target="../media/image1113.png"/><Relationship Id="rId27" Type="http://schemas.openxmlformats.org/officeDocument/2006/relationships/image" Target="../media/image1118.png"/><Relationship Id="rId30" Type="http://schemas.openxmlformats.org/officeDocument/2006/relationships/image" Target="../media/image1121.png"/><Relationship Id="rId35" Type="http://schemas.openxmlformats.org/officeDocument/2006/relationships/image" Target="../media/image1126.png"/><Relationship Id="rId43" Type="http://schemas.openxmlformats.org/officeDocument/2006/relationships/image" Target="../media/image1134.png"/><Relationship Id="rId48" Type="http://schemas.openxmlformats.org/officeDocument/2006/relationships/image" Target="../media/image1139.png"/><Relationship Id="rId56" Type="http://schemas.openxmlformats.org/officeDocument/2006/relationships/image" Target="../media/image1147.jpg"/><Relationship Id="rId8" Type="http://schemas.openxmlformats.org/officeDocument/2006/relationships/image" Target="../media/image1099.jpg"/><Relationship Id="rId51" Type="http://schemas.openxmlformats.org/officeDocument/2006/relationships/image" Target="../media/image1142.png"/><Relationship Id="rId3" Type="http://schemas.openxmlformats.org/officeDocument/2006/relationships/image" Target="../media/image1094.png"/><Relationship Id="rId12" Type="http://schemas.openxmlformats.org/officeDocument/2006/relationships/image" Target="../media/image1103.png"/><Relationship Id="rId17" Type="http://schemas.openxmlformats.org/officeDocument/2006/relationships/image" Target="../media/image1108.png"/><Relationship Id="rId25" Type="http://schemas.openxmlformats.org/officeDocument/2006/relationships/image" Target="../media/image1116.png"/><Relationship Id="rId33" Type="http://schemas.openxmlformats.org/officeDocument/2006/relationships/image" Target="../media/image1124.png"/><Relationship Id="rId38" Type="http://schemas.openxmlformats.org/officeDocument/2006/relationships/image" Target="../media/image1129.png"/><Relationship Id="rId46" Type="http://schemas.openxmlformats.org/officeDocument/2006/relationships/image" Target="../media/image1137.png"/><Relationship Id="rId20" Type="http://schemas.openxmlformats.org/officeDocument/2006/relationships/image" Target="../media/image1111.png"/><Relationship Id="rId41" Type="http://schemas.openxmlformats.org/officeDocument/2006/relationships/image" Target="../media/image1132.png"/><Relationship Id="rId54" Type="http://schemas.openxmlformats.org/officeDocument/2006/relationships/image" Target="../media/image1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7.jpg"/><Relationship Id="rId15" Type="http://schemas.openxmlformats.org/officeDocument/2006/relationships/image" Target="../media/image1106.png"/><Relationship Id="rId23" Type="http://schemas.openxmlformats.org/officeDocument/2006/relationships/image" Target="../media/image1114.png"/><Relationship Id="rId28" Type="http://schemas.openxmlformats.org/officeDocument/2006/relationships/image" Target="../media/image1119.png"/><Relationship Id="rId36" Type="http://schemas.openxmlformats.org/officeDocument/2006/relationships/image" Target="../media/image1127.png"/><Relationship Id="rId49" Type="http://schemas.openxmlformats.org/officeDocument/2006/relationships/image" Target="../media/image114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9.png"/><Relationship Id="rId18" Type="http://schemas.openxmlformats.org/officeDocument/2006/relationships/image" Target="../media/image1164.png"/><Relationship Id="rId26" Type="http://schemas.openxmlformats.org/officeDocument/2006/relationships/image" Target="../media/image1172.png"/><Relationship Id="rId3" Type="http://schemas.openxmlformats.org/officeDocument/2006/relationships/image" Target="../media/image1149.png"/><Relationship Id="rId21" Type="http://schemas.openxmlformats.org/officeDocument/2006/relationships/image" Target="../media/image1167.png"/><Relationship Id="rId34" Type="http://schemas.openxmlformats.org/officeDocument/2006/relationships/image" Target="../media/image1180.png"/><Relationship Id="rId7" Type="http://schemas.openxmlformats.org/officeDocument/2006/relationships/image" Target="../media/image1153.png"/><Relationship Id="rId12" Type="http://schemas.openxmlformats.org/officeDocument/2006/relationships/image" Target="../media/image1158.png"/><Relationship Id="rId17" Type="http://schemas.openxmlformats.org/officeDocument/2006/relationships/image" Target="../media/image1163.png"/><Relationship Id="rId25" Type="http://schemas.openxmlformats.org/officeDocument/2006/relationships/image" Target="../media/image1171.png"/><Relationship Id="rId33" Type="http://schemas.openxmlformats.org/officeDocument/2006/relationships/image" Target="../media/image1179.png"/><Relationship Id="rId2" Type="http://schemas.openxmlformats.org/officeDocument/2006/relationships/image" Target="../media/image1148.png"/><Relationship Id="rId16" Type="http://schemas.openxmlformats.org/officeDocument/2006/relationships/image" Target="../media/image1162.png"/><Relationship Id="rId20" Type="http://schemas.openxmlformats.org/officeDocument/2006/relationships/image" Target="../media/image1166.png"/><Relationship Id="rId29" Type="http://schemas.openxmlformats.org/officeDocument/2006/relationships/image" Target="../media/image1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2.png"/><Relationship Id="rId11" Type="http://schemas.openxmlformats.org/officeDocument/2006/relationships/image" Target="../media/image1157.png"/><Relationship Id="rId24" Type="http://schemas.openxmlformats.org/officeDocument/2006/relationships/image" Target="../media/image1170.png"/><Relationship Id="rId32" Type="http://schemas.openxmlformats.org/officeDocument/2006/relationships/image" Target="../media/image1178.png"/><Relationship Id="rId5" Type="http://schemas.openxmlformats.org/officeDocument/2006/relationships/image" Target="../media/image1151.png"/><Relationship Id="rId15" Type="http://schemas.openxmlformats.org/officeDocument/2006/relationships/image" Target="../media/image1161.png"/><Relationship Id="rId23" Type="http://schemas.openxmlformats.org/officeDocument/2006/relationships/image" Target="../media/image1169.png"/><Relationship Id="rId28" Type="http://schemas.openxmlformats.org/officeDocument/2006/relationships/image" Target="../media/image1174.png"/><Relationship Id="rId10" Type="http://schemas.openxmlformats.org/officeDocument/2006/relationships/image" Target="../media/image1156.png"/><Relationship Id="rId19" Type="http://schemas.openxmlformats.org/officeDocument/2006/relationships/image" Target="../media/image1165.png"/><Relationship Id="rId31" Type="http://schemas.openxmlformats.org/officeDocument/2006/relationships/image" Target="../media/image1177.png"/><Relationship Id="rId4" Type="http://schemas.openxmlformats.org/officeDocument/2006/relationships/image" Target="../media/image1150.png"/><Relationship Id="rId9" Type="http://schemas.openxmlformats.org/officeDocument/2006/relationships/image" Target="../media/image1155.png"/><Relationship Id="rId14" Type="http://schemas.openxmlformats.org/officeDocument/2006/relationships/image" Target="../media/image1160.png"/><Relationship Id="rId22" Type="http://schemas.openxmlformats.org/officeDocument/2006/relationships/image" Target="../media/image1168.png"/><Relationship Id="rId27" Type="http://schemas.openxmlformats.org/officeDocument/2006/relationships/image" Target="../media/image1173.png"/><Relationship Id="rId30" Type="http://schemas.openxmlformats.org/officeDocument/2006/relationships/image" Target="../media/image1176.png"/><Relationship Id="rId8" Type="http://schemas.openxmlformats.org/officeDocument/2006/relationships/image" Target="../media/image1154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2.png"/><Relationship Id="rId21" Type="http://schemas.openxmlformats.org/officeDocument/2006/relationships/image" Target="../media/image1200.png"/><Relationship Id="rId42" Type="http://schemas.openxmlformats.org/officeDocument/2006/relationships/image" Target="../media/image1221.png"/><Relationship Id="rId63" Type="http://schemas.openxmlformats.org/officeDocument/2006/relationships/image" Target="../media/image1242.png"/><Relationship Id="rId84" Type="http://schemas.openxmlformats.org/officeDocument/2006/relationships/image" Target="../media/image1262.png"/><Relationship Id="rId138" Type="http://schemas.openxmlformats.org/officeDocument/2006/relationships/image" Target="../media/image1310.png"/><Relationship Id="rId159" Type="http://schemas.openxmlformats.org/officeDocument/2006/relationships/image" Target="../media/image1331.png"/><Relationship Id="rId170" Type="http://schemas.openxmlformats.org/officeDocument/2006/relationships/image" Target="../media/image1342.png"/><Relationship Id="rId107" Type="http://schemas.openxmlformats.org/officeDocument/2006/relationships/image" Target="../media/image115.png"/><Relationship Id="rId11" Type="http://schemas.openxmlformats.org/officeDocument/2006/relationships/image" Target="../media/image1190.png"/><Relationship Id="rId32" Type="http://schemas.openxmlformats.org/officeDocument/2006/relationships/image" Target="../media/image1211.png"/><Relationship Id="rId53" Type="http://schemas.openxmlformats.org/officeDocument/2006/relationships/image" Target="../media/image1232.png"/><Relationship Id="rId74" Type="http://schemas.openxmlformats.org/officeDocument/2006/relationships/image" Target="../media/image1253.png"/><Relationship Id="rId128" Type="http://schemas.openxmlformats.org/officeDocument/2006/relationships/image" Target="../media/image1301.png"/><Relationship Id="rId149" Type="http://schemas.openxmlformats.org/officeDocument/2006/relationships/image" Target="../media/image1321.png"/><Relationship Id="rId5" Type="http://schemas.openxmlformats.org/officeDocument/2006/relationships/image" Target="../media/image1184.png"/><Relationship Id="rId95" Type="http://schemas.openxmlformats.org/officeDocument/2006/relationships/image" Target="../media/image1273.png"/><Relationship Id="rId160" Type="http://schemas.openxmlformats.org/officeDocument/2006/relationships/image" Target="../media/image1332.png"/><Relationship Id="rId181" Type="http://schemas.openxmlformats.org/officeDocument/2006/relationships/image" Target="../media/image1352.png"/><Relationship Id="rId22" Type="http://schemas.openxmlformats.org/officeDocument/2006/relationships/image" Target="../media/image1201.png"/><Relationship Id="rId43" Type="http://schemas.openxmlformats.org/officeDocument/2006/relationships/image" Target="../media/image1222.png"/><Relationship Id="rId64" Type="http://schemas.openxmlformats.org/officeDocument/2006/relationships/image" Target="../media/image1243.png"/><Relationship Id="rId118" Type="http://schemas.openxmlformats.org/officeDocument/2006/relationships/image" Target="../media/image1293.png"/><Relationship Id="rId139" Type="http://schemas.openxmlformats.org/officeDocument/2006/relationships/image" Target="../media/image1311.png"/><Relationship Id="rId85" Type="http://schemas.openxmlformats.org/officeDocument/2006/relationships/image" Target="../media/image1263.png"/><Relationship Id="rId150" Type="http://schemas.openxmlformats.org/officeDocument/2006/relationships/image" Target="../media/image1322.png"/><Relationship Id="rId171" Type="http://schemas.openxmlformats.org/officeDocument/2006/relationships/image" Target="../media/image1343.png"/><Relationship Id="rId12" Type="http://schemas.openxmlformats.org/officeDocument/2006/relationships/image" Target="../media/image1191.png"/><Relationship Id="rId33" Type="http://schemas.openxmlformats.org/officeDocument/2006/relationships/image" Target="../media/image1212.png"/><Relationship Id="rId108" Type="http://schemas.openxmlformats.org/officeDocument/2006/relationships/image" Target="../media/image1285.png"/><Relationship Id="rId129" Type="http://schemas.openxmlformats.org/officeDocument/2006/relationships/image" Target="../media/image1302.png"/><Relationship Id="rId54" Type="http://schemas.openxmlformats.org/officeDocument/2006/relationships/image" Target="../media/image1233.png"/><Relationship Id="rId75" Type="http://schemas.openxmlformats.org/officeDocument/2006/relationships/image" Target="../media/image1254.png"/><Relationship Id="rId96" Type="http://schemas.openxmlformats.org/officeDocument/2006/relationships/image" Target="../media/image1274.png"/><Relationship Id="rId140" Type="http://schemas.openxmlformats.org/officeDocument/2006/relationships/image" Target="../media/image1312.png"/><Relationship Id="rId161" Type="http://schemas.openxmlformats.org/officeDocument/2006/relationships/image" Target="../media/image1333.png"/><Relationship Id="rId182" Type="http://schemas.openxmlformats.org/officeDocument/2006/relationships/image" Target="../media/image1353.png"/><Relationship Id="rId6" Type="http://schemas.openxmlformats.org/officeDocument/2006/relationships/image" Target="../media/image1185.png"/><Relationship Id="rId23" Type="http://schemas.openxmlformats.org/officeDocument/2006/relationships/image" Target="../media/image1202.png"/><Relationship Id="rId119" Type="http://schemas.openxmlformats.org/officeDocument/2006/relationships/image" Target="../media/image111.png"/><Relationship Id="rId44" Type="http://schemas.openxmlformats.org/officeDocument/2006/relationships/image" Target="../media/image1223.png"/><Relationship Id="rId65" Type="http://schemas.openxmlformats.org/officeDocument/2006/relationships/image" Target="../media/image1244.png"/><Relationship Id="rId86" Type="http://schemas.openxmlformats.org/officeDocument/2006/relationships/image" Target="../media/image1264.png"/><Relationship Id="rId130" Type="http://schemas.openxmlformats.org/officeDocument/2006/relationships/image" Target="../media/image1303.png"/><Relationship Id="rId151" Type="http://schemas.openxmlformats.org/officeDocument/2006/relationships/image" Target="../media/image1323.png"/><Relationship Id="rId172" Type="http://schemas.openxmlformats.org/officeDocument/2006/relationships/image" Target="../media/image1344.png"/><Relationship Id="rId13" Type="http://schemas.openxmlformats.org/officeDocument/2006/relationships/image" Target="../media/image1192.png"/><Relationship Id="rId18" Type="http://schemas.openxmlformats.org/officeDocument/2006/relationships/image" Target="../media/image1197.png"/><Relationship Id="rId39" Type="http://schemas.openxmlformats.org/officeDocument/2006/relationships/image" Target="../media/image1218.png"/><Relationship Id="rId109" Type="http://schemas.openxmlformats.org/officeDocument/2006/relationships/image" Target="../media/image1286.png"/><Relationship Id="rId34" Type="http://schemas.openxmlformats.org/officeDocument/2006/relationships/image" Target="../media/image1213.png"/><Relationship Id="rId50" Type="http://schemas.openxmlformats.org/officeDocument/2006/relationships/image" Target="../media/image1229.png"/><Relationship Id="rId55" Type="http://schemas.openxmlformats.org/officeDocument/2006/relationships/image" Target="../media/image1234.png"/><Relationship Id="rId76" Type="http://schemas.openxmlformats.org/officeDocument/2006/relationships/image" Target="../media/image1255.png"/><Relationship Id="rId97" Type="http://schemas.openxmlformats.org/officeDocument/2006/relationships/image" Target="../media/image1275.png"/><Relationship Id="rId104" Type="http://schemas.openxmlformats.org/officeDocument/2006/relationships/image" Target="../media/image1282.png"/><Relationship Id="rId120" Type="http://schemas.openxmlformats.org/officeDocument/2006/relationships/image" Target="../media/image1294.png"/><Relationship Id="rId125" Type="http://schemas.openxmlformats.org/officeDocument/2006/relationships/image" Target="../media/image1298.png"/><Relationship Id="rId141" Type="http://schemas.openxmlformats.org/officeDocument/2006/relationships/image" Target="../media/image1313.png"/><Relationship Id="rId146" Type="http://schemas.openxmlformats.org/officeDocument/2006/relationships/image" Target="../media/image1318.png"/><Relationship Id="rId167" Type="http://schemas.openxmlformats.org/officeDocument/2006/relationships/image" Target="../media/image1339.png"/><Relationship Id="rId7" Type="http://schemas.openxmlformats.org/officeDocument/2006/relationships/image" Target="../media/image1186.png"/><Relationship Id="rId71" Type="http://schemas.openxmlformats.org/officeDocument/2006/relationships/image" Target="../media/image1250.png"/><Relationship Id="rId92" Type="http://schemas.openxmlformats.org/officeDocument/2006/relationships/image" Target="../media/image1270.png"/><Relationship Id="rId162" Type="http://schemas.openxmlformats.org/officeDocument/2006/relationships/image" Target="../media/image1334.png"/><Relationship Id="rId183" Type="http://schemas.openxmlformats.org/officeDocument/2006/relationships/image" Target="../media/image116.png"/><Relationship Id="rId2" Type="http://schemas.openxmlformats.org/officeDocument/2006/relationships/image" Target="../media/image1181.png"/><Relationship Id="rId29" Type="http://schemas.openxmlformats.org/officeDocument/2006/relationships/image" Target="../media/image1208.png"/><Relationship Id="rId24" Type="http://schemas.openxmlformats.org/officeDocument/2006/relationships/image" Target="../media/image1203.png"/><Relationship Id="rId40" Type="http://schemas.openxmlformats.org/officeDocument/2006/relationships/image" Target="../media/image1219.png"/><Relationship Id="rId45" Type="http://schemas.openxmlformats.org/officeDocument/2006/relationships/image" Target="../media/image1224.png"/><Relationship Id="rId66" Type="http://schemas.openxmlformats.org/officeDocument/2006/relationships/image" Target="../media/image1245.png"/><Relationship Id="rId87" Type="http://schemas.openxmlformats.org/officeDocument/2006/relationships/image" Target="../media/image1265.png"/><Relationship Id="rId110" Type="http://schemas.openxmlformats.org/officeDocument/2006/relationships/image" Target="../media/image105.png"/><Relationship Id="rId115" Type="http://schemas.openxmlformats.org/officeDocument/2006/relationships/image" Target="../media/image1290.png"/><Relationship Id="rId131" Type="http://schemas.openxmlformats.org/officeDocument/2006/relationships/image" Target="../media/image1304.png"/><Relationship Id="rId136" Type="http://schemas.openxmlformats.org/officeDocument/2006/relationships/image" Target="../media/image1308.png"/><Relationship Id="rId157" Type="http://schemas.openxmlformats.org/officeDocument/2006/relationships/image" Target="../media/image1329.png"/><Relationship Id="rId178" Type="http://schemas.openxmlformats.org/officeDocument/2006/relationships/image" Target="../media/image1349.png"/><Relationship Id="rId61" Type="http://schemas.openxmlformats.org/officeDocument/2006/relationships/image" Target="../media/image1240.png"/><Relationship Id="rId82" Type="http://schemas.openxmlformats.org/officeDocument/2006/relationships/image" Target="../media/image1260.png"/><Relationship Id="rId152" Type="http://schemas.openxmlformats.org/officeDocument/2006/relationships/image" Target="../media/image1324.png"/><Relationship Id="rId173" Type="http://schemas.openxmlformats.org/officeDocument/2006/relationships/image" Target="../media/image1345.png"/><Relationship Id="rId19" Type="http://schemas.openxmlformats.org/officeDocument/2006/relationships/image" Target="../media/image1198.png"/><Relationship Id="rId14" Type="http://schemas.openxmlformats.org/officeDocument/2006/relationships/image" Target="../media/image1193.png"/><Relationship Id="rId30" Type="http://schemas.openxmlformats.org/officeDocument/2006/relationships/image" Target="../media/image1209.png"/><Relationship Id="rId35" Type="http://schemas.openxmlformats.org/officeDocument/2006/relationships/image" Target="../media/image1214.png"/><Relationship Id="rId56" Type="http://schemas.openxmlformats.org/officeDocument/2006/relationships/image" Target="../media/image1235.png"/><Relationship Id="rId77" Type="http://schemas.openxmlformats.org/officeDocument/2006/relationships/image" Target="../media/image1256.png"/><Relationship Id="rId100" Type="http://schemas.openxmlformats.org/officeDocument/2006/relationships/image" Target="../media/image1278.png"/><Relationship Id="rId105" Type="http://schemas.openxmlformats.org/officeDocument/2006/relationships/image" Target="../media/image1283.png"/><Relationship Id="rId126" Type="http://schemas.openxmlformats.org/officeDocument/2006/relationships/image" Target="../media/image1299.png"/><Relationship Id="rId147" Type="http://schemas.openxmlformats.org/officeDocument/2006/relationships/image" Target="../media/image1319.png"/><Relationship Id="rId168" Type="http://schemas.openxmlformats.org/officeDocument/2006/relationships/image" Target="../media/image1340.png"/><Relationship Id="rId8" Type="http://schemas.openxmlformats.org/officeDocument/2006/relationships/image" Target="../media/image1187.png"/><Relationship Id="rId51" Type="http://schemas.openxmlformats.org/officeDocument/2006/relationships/image" Target="../media/image1230.png"/><Relationship Id="rId72" Type="http://schemas.openxmlformats.org/officeDocument/2006/relationships/image" Target="../media/image1251.png"/><Relationship Id="rId93" Type="http://schemas.openxmlformats.org/officeDocument/2006/relationships/image" Target="../media/image1271.png"/><Relationship Id="rId98" Type="http://schemas.openxmlformats.org/officeDocument/2006/relationships/image" Target="../media/image1276.png"/><Relationship Id="rId121" Type="http://schemas.openxmlformats.org/officeDocument/2006/relationships/image" Target="../media/image1295.png"/><Relationship Id="rId142" Type="http://schemas.openxmlformats.org/officeDocument/2006/relationships/image" Target="../media/image1314.png"/><Relationship Id="rId163" Type="http://schemas.openxmlformats.org/officeDocument/2006/relationships/image" Target="../media/image1335.png"/><Relationship Id="rId184" Type="http://schemas.openxmlformats.org/officeDocument/2006/relationships/image" Target="../media/image1354.png"/><Relationship Id="rId3" Type="http://schemas.openxmlformats.org/officeDocument/2006/relationships/image" Target="../media/image1182.png"/><Relationship Id="rId25" Type="http://schemas.openxmlformats.org/officeDocument/2006/relationships/image" Target="../media/image1204.png"/><Relationship Id="rId46" Type="http://schemas.openxmlformats.org/officeDocument/2006/relationships/image" Target="../media/image1225.png"/><Relationship Id="rId67" Type="http://schemas.openxmlformats.org/officeDocument/2006/relationships/image" Target="../media/image1246.png"/><Relationship Id="rId116" Type="http://schemas.openxmlformats.org/officeDocument/2006/relationships/image" Target="../media/image1291.png"/><Relationship Id="rId137" Type="http://schemas.openxmlformats.org/officeDocument/2006/relationships/image" Target="../media/image1309.png"/><Relationship Id="rId158" Type="http://schemas.openxmlformats.org/officeDocument/2006/relationships/image" Target="../media/image1330.png"/><Relationship Id="rId20" Type="http://schemas.openxmlformats.org/officeDocument/2006/relationships/image" Target="../media/image1199.png"/><Relationship Id="rId41" Type="http://schemas.openxmlformats.org/officeDocument/2006/relationships/image" Target="../media/image1220.png"/><Relationship Id="rId62" Type="http://schemas.openxmlformats.org/officeDocument/2006/relationships/image" Target="../media/image1241.png"/><Relationship Id="rId83" Type="http://schemas.openxmlformats.org/officeDocument/2006/relationships/image" Target="../media/image1261.png"/><Relationship Id="rId88" Type="http://schemas.openxmlformats.org/officeDocument/2006/relationships/image" Target="../media/image1266.png"/><Relationship Id="rId111" Type="http://schemas.openxmlformats.org/officeDocument/2006/relationships/image" Target="../media/image1287.png"/><Relationship Id="rId132" Type="http://schemas.openxmlformats.org/officeDocument/2006/relationships/image" Target="../media/image1305.png"/><Relationship Id="rId153" Type="http://schemas.openxmlformats.org/officeDocument/2006/relationships/image" Target="../media/image1325.png"/><Relationship Id="rId174" Type="http://schemas.openxmlformats.org/officeDocument/2006/relationships/image" Target="../media/image117.png"/><Relationship Id="rId179" Type="http://schemas.openxmlformats.org/officeDocument/2006/relationships/image" Target="../media/image1350.png"/><Relationship Id="rId15" Type="http://schemas.openxmlformats.org/officeDocument/2006/relationships/image" Target="../media/image1194.png"/><Relationship Id="rId36" Type="http://schemas.openxmlformats.org/officeDocument/2006/relationships/image" Target="../media/image1215.png"/><Relationship Id="rId57" Type="http://schemas.openxmlformats.org/officeDocument/2006/relationships/image" Target="../media/image1236.png"/><Relationship Id="rId106" Type="http://schemas.openxmlformats.org/officeDocument/2006/relationships/image" Target="../media/image1284.png"/><Relationship Id="rId127" Type="http://schemas.openxmlformats.org/officeDocument/2006/relationships/image" Target="../media/image1300.png"/><Relationship Id="rId10" Type="http://schemas.openxmlformats.org/officeDocument/2006/relationships/image" Target="../media/image1189.png"/><Relationship Id="rId31" Type="http://schemas.openxmlformats.org/officeDocument/2006/relationships/image" Target="../media/image1210.png"/><Relationship Id="rId52" Type="http://schemas.openxmlformats.org/officeDocument/2006/relationships/image" Target="../media/image1231.png"/><Relationship Id="rId73" Type="http://schemas.openxmlformats.org/officeDocument/2006/relationships/image" Target="../media/image1252.png"/><Relationship Id="rId78" Type="http://schemas.openxmlformats.org/officeDocument/2006/relationships/image" Target="../media/image17.png"/><Relationship Id="rId94" Type="http://schemas.openxmlformats.org/officeDocument/2006/relationships/image" Target="../media/image1272.png"/><Relationship Id="rId99" Type="http://schemas.openxmlformats.org/officeDocument/2006/relationships/image" Target="../media/image1277.png"/><Relationship Id="rId101" Type="http://schemas.openxmlformats.org/officeDocument/2006/relationships/image" Target="../media/image1279.png"/><Relationship Id="rId122" Type="http://schemas.openxmlformats.org/officeDocument/2006/relationships/image" Target="../media/image1296.png"/><Relationship Id="rId143" Type="http://schemas.openxmlformats.org/officeDocument/2006/relationships/image" Target="../media/image1315.png"/><Relationship Id="rId148" Type="http://schemas.openxmlformats.org/officeDocument/2006/relationships/image" Target="../media/image1320.png"/><Relationship Id="rId164" Type="http://schemas.openxmlformats.org/officeDocument/2006/relationships/image" Target="../media/image1336.png"/><Relationship Id="rId169" Type="http://schemas.openxmlformats.org/officeDocument/2006/relationships/image" Target="../media/image1341.png"/><Relationship Id="rId185" Type="http://schemas.openxmlformats.org/officeDocument/2006/relationships/image" Target="../media/image1355.png"/><Relationship Id="rId4" Type="http://schemas.openxmlformats.org/officeDocument/2006/relationships/image" Target="../media/image1183.png"/><Relationship Id="rId9" Type="http://schemas.openxmlformats.org/officeDocument/2006/relationships/image" Target="../media/image1188.png"/><Relationship Id="rId180" Type="http://schemas.openxmlformats.org/officeDocument/2006/relationships/image" Target="../media/image1351.png"/><Relationship Id="rId26" Type="http://schemas.openxmlformats.org/officeDocument/2006/relationships/image" Target="../media/image1205.png"/><Relationship Id="rId47" Type="http://schemas.openxmlformats.org/officeDocument/2006/relationships/image" Target="../media/image1226.png"/><Relationship Id="rId68" Type="http://schemas.openxmlformats.org/officeDocument/2006/relationships/image" Target="../media/image1247.png"/><Relationship Id="rId89" Type="http://schemas.openxmlformats.org/officeDocument/2006/relationships/image" Target="../media/image1267.png"/><Relationship Id="rId112" Type="http://schemas.openxmlformats.org/officeDocument/2006/relationships/image" Target="../media/image1288.png"/><Relationship Id="rId133" Type="http://schemas.openxmlformats.org/officeDocument/2006/relationships/image" Target="../media/image1306.png"/><Relationship Id="rId154" Type="http://schemas.openxmlformats.org/officeDocument/2006/relationships/image" Target="../media/image1326.png"/><Relationship Id="rId175" Type="http://schemas.openxmlformats.org/officeDocument/2006/relationships/image" Target="../media/image1346.png"/><Relationship Id="rId16" Type="http://schemas.openxmlformats.org/officeDocument/2006/relationships/image" Target="../media/image1195.png"/><Relationship Id="rId37" Type="http://schemas.openxmlformats.org/officeDocument/2006/relationships/image" Target="../media/image1216.png"/><Relationship Id="rId58" Type="http://schemas.openxmlformats.org/officeDocument/2006/relationships/image" Target="../media/image1237.png"/><Relationship Id="rId79" Type="http://schemas.openxmlformats.org/officeDocument/2006/relationships/image" Target="../media/image1257.png"/><Relationship Id="rId102" Type="http://schemas.openxmlformats.org/officeDocument/2006/relationships/image" Target="../media/image1280.png"/><Relationship Id="rId123" Type="http://schemas.openxmlformats.org/officeDocument/2006/relationships/image" Target="../media/image1297.png"/><Relationship Id="rId144" Type="http://schemas.openxmlformats.org/officeDocument/2006/relationships/image" Target="../media/image1316.png"/><Relationship Id="rId90" Type="http://schemas.openxmlformats.org/officeDocument/2006/relationships/image" Target="../media/image1268.png"/><Relationship Id="rId165" Type="http://schemas.openxmlformats.org/officeDocument/2006/relationships/image" Target="../media/image1337.png"/><Relationship Id="rId27" Type="http://schemas.openxmlformats.org/officeDocument/2006/relationships/image" Target="../media/image1206.png"/><Relationship Id="rId48" Type="http://schemas.openxmlformats.org/officeDocument/2006/relationships/image" Target="../media/image1227.png"/><Relationship Id="rId69" Type="http://schemas.openxmlformats.org/officeDocument/2006/relationships/image" Target="../media/image1248.png"/><Relationship Id="rId113" Type="http://schemas.openxmlformats.org/officeDocument/2006/relationships/image" Target="../media/image131.png"/><Relationship Id="rId134" Type="http://schemas.openxmlformats.org/officeDocument/2006/relationships/image" Target="../media/image126.png"/><Relationship Id="rId80" Type="http://schemas.openxmlformats.org/officeDocument/2006/relationships/image" Target="../media/image1258.png"/><Relationship Id="rId155" Type="http://schemas.openxmlformats.org/officeDocument/2006/relationships/image" Target="../media/image1327.png"/><Relationship Id="rId176" Type="http://schemas.openxmlformats.org/officeDocument/2006/relationships/image" Target="../media/image1347.png"/><Relationship Id="rId17" Type="http://schemas.openxmlformats.org/officeDocument/2006/relationships/image" Target="../media/image1196.png"/><Relationship Id="rId38" Type="http://schemas.openxmlformats.org/officeDocument/2006/relationships/image" Target="../media/image1217.png"/><Relationship Id="rId59" Type="http://schemas.openxmlformats.org/officeDocument/2006/relationships/image" Target="../media/image1238.png"/><Relationship Id="rId103" Type="http://schemas.openxmlformats.org/officeDocument/2006/relationships/image" Target="../media/image1281.png"/><Relationship Id="rId124" Type="http://schemas.openxmlformats.org/officeDocument/2006/relationships/image" Target="../media/image69.png"/><Relationship Id="rId70" Type="http://schemas.openxmlformats.org/officeDocument/2006/relationships/image" Target="../media/image1249.png"/><Relationship Id="rId91" Type="http://schemas.openxmlformats.org/officeDocument/2006/relationships/image" Target="../media/image1269.png"/><Relationship Id="rId145" Type="http://schemas.openxmlformats.org/officeDocument/2006/relationships/image" Target="../media/image1317.png"/><Relationship Id="rId166" Type="http://schemas.openxmlformats.org/officeDocument/2006/relationships/image" Target="../media/image1338.png"/><Relationship Id="rId1" Type="http://schemas.openxmlformats.org/officeDocument/2006/relationships/slideLayout" Target="../slideLayouts/slideLayout5.xml"/><Relationship Id="rId28" Type="http://schemas.openxmlformats.org/officeDocument/2006/relationships/image" Target="../media/image1207.png"/><Relationship Id="rId49" Type="http://schemas.openxmlformats.org/officeDocument/2006/relationships/image" Target="../media/image1228.png"/><Relationship Id="rId114" Type="http://schemas.openxmlformats.org/officeDocument/2006/relationships/image" Target="../media/image1289.png"/><Relationship Id="rId60" Type="http://schemas.openxmlformats.org/officeDocument/2006/relationships/image" Target="../media/image1239.png"/><Relationship Id="rId81" Type="http://schemas.openxmlformats.org/officeDocument/2006/relationships/image" Target="../media/image1259.png"/><Relationship Id="rId135" Type="http://schemas.openxmlformats.org/officeDocument/2006/relationships/image" Target="../media/image1307.png"/><Relationship Id="rId156" Type="http://schemas.openxmlformats.org/officeDocument/2006/relationships/image" Target="../media/image1328.png"/><Relationship Id="rId177" Type="http://schemas.openxmlformats.org/officeDocument/2006/relationships/image" Target="../media/image1348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1.png"/><Relationship Id="rId21" Type="http://schemas.openxmlformats.org/officeDocument/2006/relationships/image" Target="../media/image1375.png"/><Relationship Id="rId42" Type="http://schemas.openxmlformats.org/officeDocument/2006/relationships/image" Target="../media/image1395.png"/><Relationship Id="rId63" Type="http://schemas.openxmlformats.org/officeDocument/2006/relationships/image" Target="../media/image94.png"/><Relationship Id="rId84" Type="http://schemas.openxmlformats.org/officeDocument/2006/relationships/image" Target="../media/image1429.png"/><Relationship Id="rId16" Type="http://schemas.openxmlformats.org/officeDocument/2006/relationships/image" Target="../media/image1370.png"/><Relationship Id="rId107" Type="http://schemas.openxmlformats.org/officeDocument/2006/relationships/image" Target="../media/image110.png"/><Relationship Id="rId11" Type="http://schemas.openxmlformats.org/officeDocument/2006/relationships/image" Target="../media/image1365.png"/><Relationship Id="rId32" Type="http://schemas.openxmlformats.org/officeDocument/2006/relationships/image" Target="../media/image1385.png"/><Relationship Id="rId37" Type="http://schemas.openxmlformats.org/officeDocument/2006/relationships/image" Target="../media/image1390.png"/><Relationship Id="rId53" Type="http://schemas.openxmlformats.org/officeDocument/2006/relationships/image" Target="../media/image1403.png"/><Relationship Id="rId58" Type="http://schemas.openxmlformats.org/officeDocument/2006/relationships/image" Target="../media/image1408.png"/><Relationship Id="rId74" Type="http://schemas.openxmlformats.org/officeDocument/2006/relationships/image" Target="../media/image1421.png"/><Relationship Id="rId79" Type="http://schemas.openxmlformats.org/officeDocument/2006/relationships/image" Target="../media/image1426.png"/><Relationship Id="rId102" Type="http://schemas.openxmlformats.org/officeDocument/2006/relationships/image" Target="../media/image1444.png"/><Relationship Id="rId123" Type="http://schemas.openxmlformats.org/officeDocument/2006/relationships/image" Target="../media/image1348.png"/><Relationship Id="rId128" Type="http://schemas.openxmlformats.org/officeDocument/2006/relationships/image" Target="../media/image1459.png"/><Relationship Id="rId5" Type="http://schemas.openxmlformats.org/officeDocument/2006/relationships/image" Target="../media/image1359.png"/><Relationship Id="rId90" Type="http://schemas.openxmlformats.org/officeDocument/2006/relationships/image" Target="../media/image1434.png"/><Relationship Id="rId95" Type="http://schemas.openxmlformats.org/officeDocument/2006/relationships/image" Target="../media/image1210.png"/><Relationship Id="rId22" Type="http://schemas.openxmlformats.org/officeDocument/2006/relationships/image" Target="../media/image1376.png"/><Relationship Id="rId27" Type="http://schemas.openxmlformats.org/officeDocument/2006/relationships/image" Target="../media/image1381.png"/><Relationship Id="rId43" Type="http://schemas.openxmlformats.org/officeDocument/2006/relationships/image" Target="../media/image1396.png"/><Relationship Id="rId48" Type="http://schemas.openxmlformats.org/officeDocument/2006/relationships/image" Target="../media/image1400.png"/><Relationship Id="rId64" Type="http://schemas.openxmlformats.org/officeDocument/2006/relationships/image" Target="../media/image1413.png"/><Relationship Id="rId69" Type="http://schemas.openxmlformats.org/officeDocument/2006/relationships/image" Target="../media/image1417.png"/><Relationship Id="rId113" Type="http://schemas.openxmlformats.org/officeDocument/2006/relationships/image" Target="../media/image1447.png"/><Relationship Id="rId118" Type="http://schemas.openxmlformats.org/officeDocument/2006/relationships/image" Target="../media/image1452.png"/><Relationship Id="rId80" Type="http://schemas.openxmlformats.org/officeDocument/2006/relationships/image" Target="../media/image1219.png"/><Relationship Id="rId85" Type="http://schemas.openxmlformats.org/officeDocument/2006/relationships/image" Target="../media/image1430.png"/><Relationship Id="rId12" Type="http://schemas.openxmlformats.org/officeDocument/2006/relationships/image" Target="../media/image1366.png"/><Relationship Id="rId17" Type="http://schemas.openxmlformats.org/officeDocument/2006/relationships/image" Target="../media/image1371.png"/><Relationship Id="rId33" Type="http://schemas.openxmlformats.org/officeDocument/2006/relationships/image" Target="../media/image1386.png"/><Relationship Id="rId38" Type="http://schemas.openxmlformats.org/officeDocument/2006/relationships/image" Target="../media/image1391.png"/><Relationship Id="rId59" Type="http://schemas.openxmlformats.org/officeDocument/2006/relationships/image" Target="../media/image1409.png"/><Relationship Id="rId103" Type="http://schemas.openxmlformats.org/officeDocument/2006/relationships/image" Target="../media/image1291.png"/><Relationship Id="rId108" Type="http://schemas.openxmlformats.org/officeDocument/2006/relationships/image" Target="../media/image1445.png"/><Relationship Id="rId124" Type="http://schemas.openxmlformats.org/officeDocument/2006/relationships/image" Target="../media/image1456.png"/><Relationship Id="rId129" Type="http://schemas.openxmlformats.org/officeDocument/2006/relationships/image" Target="../media/image1460.png"/><Relationship Id="rId54" Type="http://schemas.openxmlformats.org/officeDocument/2006/relationships/image" Target="../media/image1404.png"/><Relationship Id="rId70" Type="http://schemas.openxmlformats.org/officeDocument/2006/relationships/image" Target="../media/image1418.png"/><Relationship Id="rId75" Type="http://schemas.openxmlformats.org/officeDocument/2006/relationships/image" Target="../media/image1422.png"/><Relationship Id="rId91" Type="http://schemas.openxmlformats.org/officeDocument/2006/relationships/image" Target="../media/image1435.png"/><Relationship Id="rId96" Type="http://schemas.openxmlformats.org/officeDocument/2006/relationships/image" Target="../media/image14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0.png"/><Relationship Id="rId23" Type="http://schemas.openxmlformats.org/officeDocument/2006/relationships/image" Target="../media/image1377.png"/><Relationship Id="rId28" Type="http://schemas.openxmlformats.org/officeDocument/2006/relationships/image" Target="../media/image1382.png"/><Relationship Id="rId49" Type="http://schemas.openxmlformats.org/officeDocument/2006/relationships/image" Target="../media/image1242.png"/><Relationship Id="rId114" Type="http://schemas.openxmlformats.org/officeDocument/2006/relationships/image" Target="../media/image1448.png"/><Relationship Id="rId119" Type="http://schemas.openxmlformats.org/officeDocument/2006/relationships/image" Target="../media/image1453.png"/><Relationship Id="rId44" Type="http://schemas.openxmlformats.org/officeDocument/2006/relationships/image" Target="../media/image1397.png"/><Relationship Id="rId60" Type="http://schemas.openxmlformats.org/officeDocument/2006/relationships/image" Target="../media/image1410.png"/><Relationship Id="rId65" Type="http://schemas.openxmlformats.org/officeDocument/2006/relationships/image" Target="../media/image1414.png"/><Relationship Id="rId81" Type="http://schemas.openxmlformats.org/officeDocument/2006/relationships/image" Target="../media/image1427.png"/><Relationship Id="rId86" Type="http://schemas.openxmlformats.org/officeDocument/2006/relationships/image" Target="../media/image1224.png"/><Relationship Id="rId130" Type="http://schemas.openxmlformats.org/officeDocument/2006/relationships/image" Target="../media/image1461.png"/><Relationship Id="rId13" Type="http://schemas.openxmlformats.org/officeDocument/2006/relationships/image" Target="../media/image1367.png"/><Relationship Id="rId18" Type="http://schemas.openxmlformats.org/officeDocument/2006/relationships/image" Target="../media/image1372.png"/><Relationship Id="rId39" Type="http://schemas.openxmlformats.org/officeDocument/2006/relationships/image" Target="../media/image1392.png"/><Relationship Id="rId109" Type="http://schemas.openxmlformats.org/officeDocument/2006/relationships/image" Target="../media/image109.png"/><Relationship Id="rId34" Type="http://schemas.openxmlformats.org/officeDocument/2006/relationships/image" Target="../media/image1387.png"/><Relationship Id="rId50" Type="http://schemas.openxmlformats.org/officeDocument/2006/relationships/image" Target="../media/image1401.png"/><Relationship Id="rId55" Type="http://schemas.openxmlformats.org/officeDocument/2006/relationships/image" Target="../media/image1405.png"/><Relationship Id="rId76" Type="http://schemas.openxmlformats.org/officeDocument/2006/relationships/image" Target="../media/image1423.png"/><Relationship Id="rId97" Type="http://schemas.openxmlformats.org/officeDocument/2006/relationships/image" Target="../media/image1440.png"/><Relationship Id="rId104" Type="http://schemas.openxmlformats.org/officeDocument/2006/relationships/image" Target="../media/image1296.png"/><Relationship Id="rId120" Type="http://schemas.openxmlformats.org/officeDocument/2006/relationships/image" Target="../media/image112.png"/><Relationship Id="rId125" Type="http://schemas.openxmlformats.org/officeDocument/2006/relationships/image" Target="../media/image1457.png"/><Relationship Id="rId7" Type="http://schemas.openxmlformats.org/officeDocument/2006/relationships/image" Target="../media/image1361.png"/><Relationship Id="rId71" Type="http://schemas.openxmlformats.org/officeDocument/2006/relationships/image" Target="../media/image1419.png"/><Relationship Id="rId92" Type="http://schemas.openxmlformats.org/officeDocument/2006/relationships/image" Target="../media/image1436.png"/><Relationship Id="rId2" Type="http://schemas.openxmlformats.org/officeDocument/2006/relationships/image" Target="../media/image1356.png"/><Relationship Id="rId29" Type="http://schemas.openxmlformats.org/officeDocument/2006/relationships/image" Target="../media/image1383.png"/><Relationship Id="rId24" Type="http://schemas.openxmlformats.org/officeDocument/2006/relationships/image" Target="../media/image1378.png"/><Relationship Id="rId40" Type="http://schemas.openxmlformats.org/officeDocument/2006/relationships/image" Target="../media/image1393.png"/><Relationship Id="rId45" Type="http://schemas.openxmlformats.org/officeDocument/2006/relationships/image" Target="../media/image1244.png"/><Relationship Id="rId66" Type="http://schemas.openxmlformats.org/officeDocument/2006/relationships/image" Target="../media/image1415.png"/><Relationship Id="rId87" Type="http://schemas.openxmlformats.org/officeDocument/2006/relationships/image" Target="../media/image1431.png"/><Relationship Id="rId110" Type="http://schemas.openxmlformats.org/officeDocument/2006/relationships/image" Target="../media/image1446.png"/><Relationship Id="rId115" Type="http://schemas.openxmlformats.org/officeDocument/2006/relationships/image" Target="../media/image1449.png"/><Relationship Id="rId131" Type="http://schemas.openxmlformats.org/officeDocument/2006/relationships/image" Target="../media/image1462.png"/><Relationship Id="rId61" Type="http://schemas.openxmlformats.org/officeDocument/2006/relationships/image" Target="../media/image1411.png"/><Relationship Id="rId82" Type="http://schemas.openxmlformats.org/officeDocument/2006/relationships/image" Target="../media/image1428.png"/><Relationship Id="rId19" Type="http://schemas.openxmlformats.org/officeDocument/2006/relationships/image" Target="../media/image1373.png"/><Relationship Id="rId14" Type="http://schemas.openxmlformats.org/officeDocument/2006/relationships/image" Target="../media/image1368.png"/><Relationship Id="rId30" Type="http://schemas.openxmlformats.org/officeDocument/2006/relationships/image" Target="../media/image83.png"/><Relationship Id="rId35" Type="http://schemas.openxmlformats.org/officeDocument/2006/relationships/image" Target="../media/image1388.png"/><Relationship Id="rId56" Type="http://schemas.openxmlformats.org/officeDocument/2006/relationships/image" Target="../media/image1406.png"/><Relationship Id="rId77" Type="http://schemas.openxmlformats.org/officeDocument/2006/relationships/image" Target="../media/image1424.png"/><Relationship Id="rId100" Type="http://schemas.openxmlformats.org/officeDocument/2006/relationships/image" Target="../media/image1443.png"/><Relationship Id="rId105" Type="http://schemas.openxmlformats.org/officeDocument/2006/relationships/image" Target="../media/image107.png"/><Relationship Id="rId126" Type="http://schemas.openxmlformats.org/officeDocument/2006/relationships/image" Target="../media/image1458.png"/><Relationship Id="rId8" Type="http://schemas.openxmlformats.org/officeDocument/2006/relationships/image" Target="../media/image1362.png"/><Relationship Id="rId51" Type="http://schemas.openxmlformats.org/officeDocument/2006/relationships/image" Target="../media/image1402.png"/><Relationship Id="rId72" Type="http://schemas.openxmlformats.org/officeDocument/2006/relationships/image" Target="../media/image1420.png"/><Relationship Id="rId93" Type="http://schemas.openxmlformats.org/officeDocument/2006/relationships/image" Target="../media/image1437.png"/><Relationship Id="rId98" Type="http://schemas.openxmlformats.org/officeDocument/2006/relationships/image" Target="../media/image1441.png"/><Relationship Id="rId121" Type="http://schemas.openxmlformats.org/officeDocument/2006/relationships/image" Target="../media/image1454.png"/><Relationship Id="rId3" Type="http://schemas.openxmlformats.org/officeDocument/2006/relationships/image" Target="../media/image1357.png"/><Relationship Id="rId25" Type="http://schemas.openxmlformats.org/officeDocument/2006/relationships/image" Target="../media/image1379.png"/><Relationship Id="rId46" Type="http://schemas.openxmlformats.org/officeDocument/2006/relationships/image" Target="../media/image1398.png"/><Relationship Id="rId67" Type="http://schemas.openxmlformats.org/officeDocument/2006/relationships/image" Target="../media/image1416.png"/><Relationship Id="rId116" Type="http://schemas.openxmlformats.org/officeDocument/2006/relationships/image" Target="../media/image1450.png"/><Relationship Id="rId20" Type="http://schemas.openxmlformats.org/officeDocument/2006/relationships/image" Target="../media/image1374.png"/><Relationship Id="rId41" Type="http://schemas.openxmlformats.org/officeDocument/2006/relationships/image" Target="../media/image1394.png"/><Relationship Id="rId62" Type="http://schemas.openxmlformats.org/officeDocument/2006/relationships/image" Target="../media/image1412.png"/><Relationship Id="rId83" Type="http://schemas.openxmlformats.org/officeDocument/2006/relationships/image" Target="../media/image1212.png"/><Relationship Id="rId88" Type="http://schemas.openxmlformats.org/officeDocument/2006/relationships/image" Target="../media/image1432.png"/><Relationship Id="rId111" Type="http://schemas.openxmlformats.org/officeDocument/2006/relationships/image" Target="../media/image1281.png"/><Relationship Id="rId132" Type="http://schemas.openxmlformats.org/officeDocument/2006/relationships/image" Target="../media/image1463.png"/><Relationship Id="rId15" Type="http://schemas.openxmlformats.org/officeDocument/2006/relationships/image" Target="../media/image1369.png"/><Relationship Id="rId36" Type="http://schemas.openxmlformats.org/officeDocument/2006/relationships/image" Target="../media/image1389.png"/><Relationship Id="rId57" Type="http://schemas.openxmlformats.org/officeDocument/2006/relationships/image" Target="../media/image1407.png"/><Relationship Id="rId106" Type="http://schemas.openxmlformats.org/officeDocument/2006/relationships/image" Target="../media/image1282.png"/><Relationship Id="rId127" Type="http://schemas.openxmlformats.org/officeDocument/2006/relationships/image" Target="../media/image117.png"/><Relationship Id="rId10" Type="http://schemas.openxmlformats.org/officeDocument/2006/relationships/image" Target="../media/image1364.png"/><Relationship Id="rId31" Type="http://schemas.openxmlformats.org/officeDocument/2006/relationships/image" Target="../media/image1384.png"/><Relationship Id="rId52" Type="http://schemas.openxmlformats.org/officeDocument/2006/relationships/image" Target="../media/image95.png"/><Relationship Id="rId73" Type="http://schemas.openxmlformats.org/officeDocument/2006/relationships/image" Target="../media/image166.png"/><Relationship Id="rId78" Type="http://schemas.openxmlformats.org/officeDocument/2006/relationships/image" Target="../media/image1425.png"/><Relationship Id="rId94" Type="http://schemas.openxmlformats.org/officeDocument/2006/relationships/image" Target="../media/image1438.png"/><Relationship Id="rId99" Type="http://schemas.openxmlformats.org/officeDocument/2006/relationships/image" Target="../media/image1442.png"/><Relationship Id="rId101" Type="http://schemas.openxmlformats.org/officeDocument/2006/relationships/image" Target="../media/image128.png"/><Relationship Id="rId122" Type="http://schemas.openxmlformats.org/officeDocument/2006/relationships/image" Target="../media/image1455.png"/><Relationship Id="rId4" Type="http://schemas.openxmlformats.org/officeDocument/2006/relationships/image" Target="../media/image1358.png"/><Relationship Id="rId9" Type="http://schemas.openxmlformats.org/officeDocument/2006/relationships/image" Target="../media/image1363.png"/><Relationship Id="rId26" Type="http://schemas.openxmlformats.org/officeDocument/2006/relationships/image" Target="../media/image1380.png"/><Relationship Id="rId47" Type="http://schemas.openxmlformats.org/officeDocument/2006/relationships/image" Target="../media/image1399.png"/><Relationship Id="rId68" Type="http://schemas.openxmlformats.org/officeDocument/2006/relationships/image" Target="../media/image72.png"/><Relationship Id="rId89" Type="http://schemas.openxmlformats.org/officeDocument/2006/relationships/image" Target="../media/image1433.png"/><Relationship Id="rId112" Type="http://schemas.openxmlformats.org/officeDocument/2006/relationships/image" Target="../media/image126.png"/><Relationship Id="rId133" Type="http://schemas.openxmlformats.org/officeDocument/2006/relationships/image" Target="../media/image1464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0.png"/><Relationship Id="rId21" Type="http://schemas.openxmlformats.org/officeDocument/2006/relationships/image" Target="../media/image1484.png"/><Relationship Id="rId42" Type="http://schemas.openxmlformats.org/officeDocument/2006/relationships/image" Target="../media/image1505.png"/><Relationship Id="rId63" Type="http://schemas.openxmlformats.org/officeDocument/2006/relationships/image" Target="../media/image1526.png"/><Relationship Id="rId84" Type="http://schemas.openxmlformats.org/officeDocument/2006/relationships/image" Target="../media/image1547.png"/><Relationship Id="rId138" Type="http://schemas.openxmlformats.org/officeDocument/2006/relationships/image" Target="../media/image1601.png"/><Relationship Id="rId107" Type="http://schemas.openxmlformats.org/officeDocument/2006/relationships/image" Target="../media/image1570.png"/><Relationship Id="rId11" Type="http://schemas.openxmlformats.org/officeDocument/2006/relationships/image" Target="../media/image1474.png"/><Relationship Id="rId32" Type="http://schemas.openxmlformats.org/officeDocument/2006/relationships/image" Target="../media/image1495.png"/><Relationship Id="rId37" Type="http://schemas.openxmlformats.org/officeDocument/2006/relationships/image" Target="../media/image1500.png"/><Relationship Id="rId53" Type="http://schemas.openxmlformats.org/officeDocument/2006/relationships/image" Target="../media/image1516.png"/><Relationship Id="rId58" Type="http://schemas.openxmlformats.org/officeDocument/2006/relationships/image" Target="../media/image1521.png"/><Relationship Id="rId74" Type="http://schemas.openxmlformats.org/officeDocument/2006/relationships/image" Target="../media/image1537.png"/><Relationship Id="rId79" Type="http://schemas.openxmlformats.org/officeDocument/2006/relationships/image" Target="../media/image1542.png"/><Relationship Id="rId102" Type="http://schemas.openxmlformats.org/officeDocument/2006/relationships/image" Target="../media/image1565.png"/><Relationship Id="rId123" Type="http://schemas.openxmlformats.org/officeDocument/2006/relationships/image" Target="../media/image1586.png"/><Relationship Id="rId128" Type="http://schemas.openxmlformats.org/officeDocument/2006/relationships/image" Target="../media/image1591.png"/><Relationship Id="rId5" Type="http://schemas.openxmlformats.org/officeDocument/2006/relationships/image" Target="../media/image1468.png"/><Relationship Id="rId90" Type="http://schemas.openxmlformats.org/officeDocument/2006/relationships/image" Target="../media/image1553.png"/><Relationship Id="rId95" Type="http://schemas.openxmlformats.org/officeDocument/2006/relationships/image" Target="../media/image1558.png"/><Relationship Id="rId22" Type="http://schemas.openxmlformats.org/officeDocument/2006/relationships/image" Target="../media/image1485.png"/><Relationship Id="rId27" Type="http://schemas.openxmlformats.org/officeDocument/2006/relationships/image" Target="../media/image1490.png"/><Relationship Id="rId43" Type="http://schemas.openxmlformats.org/officeDocument/2006/relationships/image" Target="../media/image1506.png"/><Relationship Id="rId48" Type="http://schemas.openxmlformats.org/officeDocument/2006/relationships/image" Target="../media/image1511.png"/><Relationship Id="rId64" Type="http://schemas.openxmlformats.org/officeDocument/2006/relationships/image" Target="../media/image1527.png"/><Relationship Id="rId69" Type="http://schemas.openxmlformats.org/officeDocument/2006/relationships/image" Target="../media/image1532.png"/><Relationship Id="rId113" Type="http://schemas.openxmlformats.org/officeDocument/2006/relationships/image" Target="../media/image1576.png"/><Relationship Id="rId118" Type="http://schemas.openxmlformats.org/officeDocument/2006/relationships/image" Target="../media/image1581.png"/><Relationship Id="rId134" Type="http://schemas.openxmlformats.org/officeDocument/2006/relationships/image" Target="../media/image1597.png"/><Relationship Id="rId139" Type="http://schemas.openxmlformats.org/officeDocument/2006/relationships/image" Target="../media/image1602.png"/><Relationship Id="rId80" Type="http://schemas.openxmlformats.org/officeDocument/2006/relationships/image" Target="../media/image1543.png"/><Relationship Id="rId85" Type="http://schemas.openxmlformats.org/officeDocument/2006/relationships/image" Target="../media/image1548.png"/><Relationship Id="rId12" Type="http://schemas.openxmlformats.org/officeDocument/2006/relationships/image" Target="../media/image1475.png"/><Relationship Id="rId17" Type="http://schemas.openxmlformats.org/officeDocument/2006/relationships/image" Target="../media/image1480.png"/><Relationship Id="rId33" Type="http://schemas.openxmlformats.org/officeDocument/2006/relationships/image" Target="../media/image1496.png"/><Relationship Id="rId38" Type="http://schemas.openxmlformats.org/officeDocument/2006/relationships/image" Target="../media/image1501.png"/><Relationship Id="rId59" Type="http://schemas.openxmlformats.org/officeDocument/2006/relationships/image" Target="../media/image1522.png"/><Relationship Id="rId103" Type="http://schemas.openxmlformats.org/officeDocument/2006/relationships/image" Target="../media/image1566.png"/><Relationship Id="rId108" Type="http://schemas.openxmlformats.org/officeDocument/2006/relationships/image" Target="../media/image1571.png"/><Relationship Id="rId124" Type="http://schemas.openxmlformats.org/officeDocument/2006/relationships/image" Target="../media/image1587.png"/><Relationship Id="rId129" Type="http://schemas.openxmlformats.org/officeDocument/2006/relationships/image" Target="../media/image1592.png"/><Relationship Id="rId54" Type="http://schemas.openxmlformats.org/officeDocument/2006/relationships/image" Target="../media/image1517.png"/><Relationship Id="rId70" Type="http://schemas.openxmlformats.org/officeDocument/2006/relationships/image" Target="../media/image1533.png"/><Relationship Id="rId75" Type="http://schemas.openxmlformats.org/officeDocument/2006/relationships/image" Target="../media/image1538.png"/><Relationship Id="rId91" Type="http://schemas.openxmlformats.org/officeDocument/2006/relationships/image" Target="../media/image1554.png"/><Relationship Id="rId96" Type="http://schemas.openxmlformats.org/officeDocument/2006/relationships/image" Target="../media/image1559.png"/><Relationship Id="rId140" Type="http://schemas.openxmlformats.org/officeDocument/2006/relationships/image" Target="../media/image16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9.png"/><Relationship Id="rId23" Type="http://schemas.openxmlformats.org/officeDocument/2006/relationships/image" Target="../media/image1486.png"/><Relationship Id="rId28" Type="http://schemas.openxmlformats.org/officeDocument/2006/relationships/image" Target="../media/image1491.png"/><Relationship Id="rId49" Type="http://schemas.openxmlformats.org/officeDocument/2006/relationships/image" Target="../media/image1512.png"/><Relationship Id="rId114" Type="http://schemas.openxmlformats.org/officeDocument/2006/relationships/image" Target="../media/image1577.png"/><Relationship Id="rId119" Type="http://schemas.openxmlformats.org/officeDocument/2006/relationships/image" Target="../media/image1582.png"/><Relationship Id="rId44" Type="http://schemas.openxmlformats.org/officeDocument/2006/relationships/image" Target="../media/image1507.png"/><Relationship Id="rId60" Type="http://schemas.openxmlformats.org/officeDocument/2006/relationships/image" Target="../media/image1523.png"/><Relationship Id="rId65" Type="http://schemas.openxmlformats.org/officeDocument/2006/relationships/image" Target="../media/image1528.png"/><Relationship Id="rId81" Type="http://schemas.openxmlformats.org/officeDocument/2006/relationships/image" Target="../media/image1544.png"/><Relationship Id="rId86" Type="http://schemas.openxmlformats.org/officeDocument/2006/relationships/image" Target="../media/image1549.png"/><Relationship Id="rId130" Type="http://schemas.openxmlformats.org/officeDocument/2006/relationships/image" Target="../media/image1593.png"/><Relationship Id="rId135" Type="http://schemas.openxmlformats.org/officeDocument/2006/relationships/image" Target="../media/image1598.png"/><Relationship Id="rId13" Type="http://schemas.openxmlformats.org/officeDocument/2006/relationships/image" Target="../media/image1476.png"/><Relationship Id="rId18" Type="http://schemas.openxmlformats.org/officeDocument/2006/relationships/image" Target="../media/image1481.png"/><Relationship Id="rId39" Type="http://schemas.openxmlformats.org/officeDocument/2006/relationships/image" Target="../media/image1502.png"/><Relationship Id="rId109" Type="http://schemas.openxmlformats.org/officeDocument/2006/relationships/image" Target="../media/image1572.png"/><Relationship Id="rId34" Type="http://schemas.openxmlformats.org/officeDocument/2006/relationships/image" Target="../media/image1497.png"/><Relationship Id="rId50" Type="http://schemas.openxmlformats.org/officeDocument/2006/relationships/image" Target="../media/image1513.png"/><Relationship Id="rId55" Type="http://schemas.openxmlformats.org/officeDocument/2006/relationships/image" Target="../media/image1518.png"/><Relationship Id="rId76" Type="http://schemas.openxmlformats.org/officeDocument/2006/relationships/image" Target="../media/image1539.png"/><Relationship Id="rId97" Type="http://schemas.openxmlformats.org/officeDocument/2006/relationships/image" Target="../media/image1560.png"/><Relationship Id="rId104" Type="http://schemas.openxmlformats.org/officeDocument/2006/relationships/image" Target="../media/image1567.png"/><Relationship Id="rId120" Type="http://schemas.openxmlformats.org/officeDocument/2006/relationships/image" Target="../media/image1583.png"/><Relationship Id="rId125" Type="http://schemas.openxmlformats.org/officeDocument/2006/relationships/image" Target="../media/image1588.png"/><Relationship Id="rId141" Type="http://schemas.openxmlformats.org/officeDocument/2006/relationships/image" Target="../media/image1604.png"/><Relationship Id="rId7" Type="http://schemas.openxmlformats.org/officeDocument/2006/relationships/image" Target="../media/image1470.png"/><Relationship Id="rId71" Type="http://schemas.openxmlformats.org/officeDocument/2006/relationships/image" Target="../media/image1534.png"/><Relationship Id="rId92" Type="http://schemas.openxmlformats.org/officeDocument/2006/relationships/image" Target="../media/image1555.png"/><Relationship Id="rId2" Type="http://schemas.openxmlformats.org/officeDocument/2006/relationships/image" Target="../media/image1465.png"/><Relationship Id="rId29" Type="http://schemas.openxmlformats.org/officeDocument/2006/relationships/image" Target="../media/image1492.png"/><Relationship Id="rId24" Type="http://schemas.openxmlformats.org/officeDocument/2006/relationships/image" Target="../media/image1487.png"/><Relationship Id="rId40" Type="http://schemas.openxmlformats.org/officeDocument/2006/relationships/image" Target="../media/image1503.png"/><Relationship Id="rId45" Type="http://schemas.openxmlformats.org/officeDocument/2006/relationships/image" Target="../media/image1508.png"/><Relationship Id="rId66" Type="http://schemas.openxmlformats.org/officeDocument/2006/relationships/image" Target="../media/image1529.png"/><Relationship Id="rId87" Type="http://schemas.openxmlformats.org/officeDocument/2006/relationships/image" Target="../media/image1550.png"/><Relationship Id="rId110" Type="http://schemas.openxmlformats.org/officeDocument/2006/relationships/image" Target="../media/image1573.png"/><Relationship Id="rId115" Type="http://schemas.openxmlformats.org/officeDocument/2006/relationships/image" Target="../media/image1578.png"/><Relationship Id="rId131" Type="http://schemas.openxmlformats.org/officeDocument/2006/relationships/image" Target="../media/image1594.png"/><Relationship Id="rId136" Type="http://schemas.openxmlformats.org/officeDocument/2006/relationships/image" Target="../media/image1599.png"/><Relationship Id="rId61" Type="http://schemas.openxmlformats.org/officeDocument/2006/relationships/image" Target="../media/image1524.png"/><Relationship Id="rId82" Type="http://schemas.openxmlformats.org/officeDocument/2006/relationships/image" Target="../media/image1545.png"/><Relationship Id="rId19" Type="http://schemas.openxmlformats.org/officeDocument/2006/relationships/image" Target="../media/image1482.png"/><Relationship Id="rId14" Type="http://schemas.openxmlformats.org/officeDocument/2006/relationships/image" Target="../media/image1477.png"/><Relationship Id="rId30" Type="http://schemas.openxmlformats.org/officeDocument/2006/relationships/image" Target="../media/image1493.png"/><Relationship Id="rId35" Type="http://schemas.openxmlformats.org/officeDocument/2006/relationships/image" Target="../media/image1498.png"/><Relationship Id="rId56" Type="http://schemas.openxmlformats.org/officeDocument/2006/relationships/image" Target="../media/image1519.png"/><Relationship Id="rId77" Type="http://schemas.openxmlformats.org/officeDocument/2006/relationships/image" Target="../media/image1540.png"/><Relationship Id="rId100" Type="http://schemas.openxmlformats.org/officeDocument/2006/relationships/image" Target="../media/image1563.png"/><Relationship Id="rId105" Type="http://schemas.openxmlformats.org/officeDocument/2006/relationships/image" Target="../media/image1568.png"/><Relationship Id="rId126" Type="http://schemas.openxmlformats.org/officeDocument/2006/relationships/image" Target="../media/image1589.png"/><Relationship Id="rId8" Type="http://schemas.openxmlformats.org/officeDocument/2006/relationships/image" Target="../media/image1471.png"/><Relationship Id="rId51" Type="http://schemas.openxmlformats.org/officeDocument/2006/relationships/image" Target="../media/image1514.png"/><Relationship Id="rId72" Type="http://schemas.openxmlformats.org/officeDocument/2006/relationships/image" Target="../media/image1535.png"/><Relationship Id="rId93" Type="http://schemas.openxmlformats.org/officeDocument/2006/relationships/image" Target="../media/image1556.png"/><Relationship Id="rId98" Type="http://schemas.openxmlformats.org/officeDocument/2006/relationships/image" Target="../media/image1561.png"/><Relationship Id="rId121" Type="http://schemas.openxmlformats.org/officeDocument/2006/relationships/image" Target="../media/image1584.png"/><Relationship Id="rId142" Type="http://schemas.openxmlformats.org/officeDocument/2006/relationships/image" Target="../media/image1605.png"/><Relationship Id="rId3" Type="http://schemas.openxmlformats.org/officeDocument/2006/relationships/image" Target="../media/image1466.png"/><Relationship Id="rId25" Type="http://schemas.openxmlformats.org/officeDocument/2006/relationships/image" Target="../media/image1488.png"/><Relationship Id="rId46" Type="http://schemas.openxmlformats.org/officeDocument/2006/relationships/image" Target="../media/image1509.png"/><Relationship Id="rId67" Type="http://schemas.openxmlformats.org/officeDocument/2006/relationships/image" Target="../media/image1530.png"/><Relationship Id="rId116" Type="http://schemas.openxmlformats.org/officeDocument/2006/relationships/image" Target="../media/image1579.png"/><Relationship Id="rId137" Type="http://schemas.openxmlformats.org/officeDocument/2006/relationships/image" Target="../media/image1600.png"/><Relationship Id="rId20" Type="http://schemas.openxmlformats.org/officeDocument/2006/relationships/image" Target="../media/image1483.png"/><Relationship Id="rId41" Type="http://schemas.openxmlformats.org/officeDocument/2006/relationships/image" Target="../media/image1504.png"/><Relationship Id="rId62" Type="http://schemas.openxmlformats.org/officeDocument/2006/relationships/image" Target="../media/image1525.png"/><Relationship Id="rId83" Type="http://schemas.openxmlformats.org/officeDocument/2006/relationships/image" Target="../media/image1546.png"/><Relationship Id="rId88" Type="http://schemas.openxmlformats.org/officeDocument/2006/relationships/image" Target="../media/image1551.png"/><Relationship Id="rId111" Type="http://schemas.openxmlformats.org/officeDocument/2006/relationships/image" Target="../media/image1574.png"/><Relationship Id="rId132" Type="http://schemas.openxmlformats.org/officeDocument/2006/relationships/image" Target="../media/image1595.png"/><Relationship Id="rId15" Type="http://schemas.openxmlformats.org/officeDocument/2006/relationships/image" Target="../media/image1478.png"/><Relationship Id="rId36" Type="http://schemas.openxmlformats.org/officeDocument/2006/relationships/image" Target="../media/image1499.png"/><Relationship Id="rId57" Type="http://schemas.openxmlformats.org/officeDocument/2006/relationships/image" Target="../media/image1520.png"/><Relationship Id="rId106" Type="http://schemas.openxmlformats.org/officeDocument/2006/relationships/image" Target="../media/image1569.png"/><Relationship Id="rId127" Type="http://schemas.openxmlformats.org/officeDocument/2006/relationships/image" Target="../media/image1590.png"/><Relationship Id="rId10" Type="http://schemas.openxmlformats.org/officeDocument/2006/relationships/image" Target="../media/image1473.png"/><Relationship Id="rId31" Type="http://schemas.openxmlformats.org/officeDocument/2006/relationships/image" Target="../media/image1494.png"/><Relationship Id="rId52" Type="http://schemas.openxmlformats.org/officeDocument/2006/relationships/image" Target="../media/image1515.png"/><Relationship Id="rId73" Type="http://schemas.openxmlformats.org/officeDocument/2006/relationships/image" Target="../media/image1536.png"/><Relationship Id="rId78" Type="http://schemas.openxmlformats.org/officeDocument/2006/relationships/image" Target="../media/image1541.png"/><Relationship Id="rId94" Type="http://schemas.openxmlformats.org/officeDocument/2006/relationships/image" Target="../media/image1557.png"/><Relationship Id="rId99" Type="http://schemas.openxmlformats.org/officeDocument/2006/relationships/image" Target="../media/image1562.png"/><Relationship Id="rId101" Type="http://schemas.openxmlformats.org/officeDocument/2006/relationships/image" Target="../media/image1564.png"/><Relationship Id="rId122" Type="http://schemas.openxmlformats.org/officeDocument/2006/relationships/image" Target="../media/image1585.png"/><Relationship Id="rId143" Type="http://schemas.openxmlformats.org/officeDocument/2006/relationships/image" Target="../media/image1606.png"/><Relationship Id="rId4" Type="http://schemas.openxmlformats.org/officeDocument/2006/relationships/image" Target="../media/image1467.png"/><Relationship Id="rId9" Type="http://schemas.openxmlformats.org/officeDocument/2006/relationships/image" Target="../media/image1472.png"/><Relationship Id="rId26" Type="http://schemas.openxmlformats.org/officeDocument/2006/relationships/image" Target="../media/image1489.png"/><Relationship Id="rId47" Type="http://schemas.openxmlformats.org/officeDocument/2006/relationships/image" Target="../media/image1510.png"/><Relationship Id="rId68" Type="http://schemas.openxmlformats.org/officeDocument/2006/relationships/image" Target="../media/image1531.png"/><Relationship Id="rId89" Type="http://schemas.openxmlformats.org/officeDocument/2006/relationships/image" Target="../media/image1552.png"/><Relationship Id="rId112" Type="http://schemas.openxmlformats.org/officeDocument/2006/relationships/image" Target="../media/image1575.png"/><Relationship Id="rId133" Type="http://schemas.openxmlformats.org/officeDocument/2006/relationships/image" Target="../media/image1596.png"/><Relationship Id="rId16" Type="http://schemas.openxmlformats.org/officeDocument/2006/relationships/image" Target="../media/image147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63" Type="http://schemas.openxmlformats.org/officeDocument/2006/relationships/image" Target="../media/image64.png"/><Relationship Id="rId84" Type="http://schemas.openxmlformats.org/officeDocument/2006/relationships/image" Target="../media/image85.png"/><Relationship Id="rId138" Type="http://schemas.openxmlformats.org/officeDocument/2006/relationships/image" Target="../media/image139.png"/><Relationship Id="rId159" Type="http://schemas.openxmlformats.org/officeDocument/2006/relationships/image" Target="../media/image160.png"/><Relationship Id="rId170" Type="http://schemas.openxmlformats.org/officeDocument/2006/relationships/image" Target="../media/image171.jp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53" Type="http://schemas.openxmlformats.org/officeDocument/2006/relationships/image" Target="../media/image54.png"/><Relationship Id="rId74" Type="http://schemas.openxmlformats.org/officeDocument/2006/relationships/image" Target="../media/image75.png"/><Relationship Id="rId128" Type="http://schemas.openxmlformats.org/officeDocument/2006/relationships/image" Target="../media/image129.png"/><Relationship Id="rId149" Type="http://schemas.openxmlformats.org/officeDocument/2006/relationships/image" Target="../media/image150.png"/><Relationship Id="rId5" Type="http://schemas.openxmlformats.org/officeDocument/2006/relationships/image" Target="../media/image6.png"/><Relationship Id="rId95" Type="http://schemas.openxmlformats.org/officeDocument/2006/relationships/image" Target="../media/image96.png"/><Relationship Id="rId160" Type="http://schemas.openxmlformats.org/officeDocument/2006/relationships/image" Target="../media/image161.png"/><Relationship Id="rId22" Type="http://schemas.openxmlformats.org/officeDocument/2006/relationships/image" Target="../media/image23.png"/><Relationship Id="rId43" Type="http://schemas.openxmlformats.org/officeDocument/2006/relationships/image" Target="../media/image44.png"/><Relationship Id="rId64" Type="http://schemas.openxmlformats.org/officeDocument/2006/relationships/image" Target="../media/image65.png"/><Relationship Id="rId118" Type="http://schemas.openxmlformats.org/officeDocument/2006/relationships/image" Target="../media/image119.png"/><Relationship Id="rId139" Type="http://schemas.openxmlformats.org/officeDocument/2006/relationships/image" Target="../media/image140.png"/><Relationship Id="rId85" Type="http://schemas.openxmlformats.org/officeDocument/2006/relationships/image" Target="../media/image86.png"/><Relationship Id="rId150" Type="http://schemas.openxmlformats.org/officeDocument/2006/relationships/image" Target="../media/image151.png"/><Relationship Id="rId171" Type="http://schemas.openxmlformats.org/officeDocument/2006/relationships/image" Target="../media/image172.jpg"/><Relationship Id="rId12" Type="http://schemas.openxmlformats.org/officeDocument/2006/relationships/image" Target="../media/image13.png"/><Relationship Id="rId33" Type="http://schemas.openxmlformats.org/officeDocument/2006/relationships/image" Target="../media/image34.png"/><Relationship Id="rId108" Type="http://schemas.openxmlformats.org/officeDocument/2006/relationships/image" Target="../media/image109.png"/><Relationship Id="rId129" Type="http://schemas.openxmlformats.org/officeDocument/2006/relationships/image" Target="../media/image130.png"/><Relationship Id="rId54" Type="http://schemas.openxmlformats.org/officeDocument/2006/relationships/image" Target="../media/image55.png"/><Relationship Id="rId75" Type="http://schemas.openxmlformats.org/officeDocument/2006/relationships/image" Target="../media/image76.png"/><Relationship Id="rId96" Type="http://schemas.openxmlformats.org/officeDocument/2006/relationships/image" Target="../media/image97.png"/><Relationship Id="rId140" Type="http://schemas.openxmlformats.org/officeDocument/2006/relationships/image" Target="../media/image141.png"/><Relationship Id="rId161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49" Type="http://schemas.openxmlformats.org/officeDocument/2006/relationships/image" Target="../media/image50.png"/><Relationship Id="rId114" Type="http://schemas.openxmlformats.org/officeDocument/2006/relationships/image" Target="../media/image115.png"/><Relationship Id="rId119" Type="http://schemas.openxmlformats.org/officeDocument/2006/relationships/image" Target="../media/image120.png"/><Relationship Id="rId44" Type="http://schemas.openxmlformats.org/officeDocument/2006/relationships/image" Target="../media/image45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130" Type="http://schemas.openxmlformats.org/officeDocument/2006/relationships/image" Target="../media/image131.png"/><Relationship Id="rId135" Type="http://schemas.openxmlformats.org/officeDocument/2006/relationships/image" Target="../media/image136.png"/><Relationship Id="rId151" Type="http://schemas.openxmlformats.org/officeDocument/2006/relationships/image" Target="../media/image152.png"/><Relationship Id="rId156" Type="http://schemas.openxmlformats.org/officeDocument/2006/relationships/image" Target="../media/image157.png"/><Relationship Id="rId172" Type="http://schemas.openxmlformats.org/officeDocument/2006/relationships/image" Target="../media/image173.jp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109" Type="http://schemas.openxmlformats.org/officeDocument/2006/relationships/image" Target="../media/image11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120" Type="http://schemas.openxmlformats.org/officeDocument/2006/relationships/image" Target="../media/image121.png"/><Relationship Id="rId125" Type="http://schemas.openxmlformats.org/officeDocument/2006/relationships/image" Target="../media/image126.png"/><Relationship Id="rId141" Type="http://schemas.openxmlformats.org/officeDocument/2006/relationships/image" Target="../media/image142.png"/><Relationship Id="rId146" Type="http://schemas.openxmlformats.org/officeDocument/2006/relationships/image" Target="../media/image147.png"/><Relationship Id="rId167" Type="http://schemas.openxmlformats.org/officeDocument/2006/relationships/image" Target="../media/image168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162" Type="http://schemas.openxmlformats.org/officeDocument/2006/relationships/image" Target="../media/image163.png"/><Relationship Id="rId2" Type="http://schemas.openxmlformats.org/officeDocument/2006/relationships/image" Target="../media/image3.png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png"/><Relationship Id="rId115" Type="http://schemas.openxmlformats.org/officeDocument/2006/relationships/image" Target="../media/image116.png"/><Relationship Id="rId131" Type="http://schemas.openxmlformats.org/officeDocument/2006/relationships/image" Target="../media/image132.png"/><Relationship Id="rId136" Type="http://schemas.openxmlformats.org/officeDocument/2006/relationships/image" Target="../media/image137.png"/><Relationship Id="rId157" Type="http://schemas.openxmlformats.org/officeDocument/2006/relationships/image" Target="../media/image158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152" Type="http://schemas.openxmlformats.org/officeDocument/2006/relationships/image" Target="../media/image153.png"/><Relationship Id="rId173" Type="http://schemas.openxmlformats.org/officeDocument/2006/relationships/image" Target="../media/image174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56" Type="http://schemas.openxmlformats.org/officeDocument/2006/relationships/image" Target="../media/image57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126" Type="http://schemas.openxmlformats.org/officeDocument/2006/relationships/image" Target="../media/image127.png"/><Relationship Id="rId147" Type="http://schemas.openxmlformats.org/officeDocument/2006/relationships/image" Target="../media/image148.png"/><Relationship Id="rId168" Type="http://schemas.openxmlformats.org/officeDocument/2006/relationships/image" Target="../media/image16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121" Type="http://schemas.openxmlformats.org/officeDocument/2006/relationships/image" Target="../media/image122.png"/><Relationship Id="rId142" Type="http://schemas.openxmlformats.org/officeDocument/2006/relationships/image" Target="../media/image143.png"/><Relationship Id="rId163" Type="http://schemas.openxmlformats.org/officeDocument/2006/relationships/image" Target="../media/image164.png"/><Relationship Id="rId3" Type="http://schemas.openxmlformats.org/officeDocument/2006/relationships/image" Target="../media/image4.png"/><Relationship Id="rId25" Type="http://schemas.openxmlformats.org/officeDocument/2006/relationships/image" Target="../media/image26.png"/><Relationship Id="rId46" Type="http://schemas.openxmlformats.org/officeDocument/2006/relationships/image" Target="../media/image47.png"/><Relationship Id="rId67" Type="http://schemas.openxmlformats.org/officeDocument/2006/relationships/image" Target="../media/image68.png"/><Relationship Id="rId116" Type="http://schemas.openxmlformats.org/officeDocument/2006/relationships/image" Target="../media/image117.png"/><Relationship Id="rId137" Type="http://schemas.openxmlformats.org/officeDocument/2006/relationships/image" Target="../media/image138.png"/><Relationship Id="rId158" Type="http://schemas.openxmlformats.org/officeDocument/2006/relationships/image" Target="../media/image159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62" Type="http://schemas.openxmlformats.org/officeDocument/2006/relationships/image" Target="../media/image63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111" Type="http://schemas.openxmlformats.org/officeDocument/2006/relationships/image" Target="../media/image112.png"/><Relationship Id="rId132" Type="http://schemas.openxmlformats.org/officeDocument/2006/relationships/image" Target="../media/image133.png"/><Relationship Id="rId153" Type="http://schemas.openxmlformats.org/officeDocument/2006/relationships/image" Target="../media/image154.png"/><Relationship Id="rId15" Type="http://schemas.openxmlformats.org/officeDocument/2006/relationships/image" Target="../media/image16.png"/><Relationship Id="rId36" Type="http://schemas.openxmlformats.org/officeDocument/2006/relationships/image" Target="../media/image37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Relationship Id="rId127" Type="http://schemas.openxmlformats.org/officeDocument/2006/relationships/image" Target="../media/image128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52" Type="http://schemas.openxmlformats.org/officeDocument/2006/relationships/image" Target="../media/image53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122" Type="http://schemas.openxmlformats.org/officeDocument/2006/relationships/image" Target="../media/image123.png"/><Relationship Id="rId143" Type="http://schemas.openxmlformats.org/officeDocument/2006/relationships/image" Target="../media/image144.png"/><Relationship Id="rId148" Type="http://schemas.openxmlformats.org/officeDocument/2006/relationships/image" Target="../media/image149.png"/><Relationship Id="rId164" Type="http://schemas.openxmlformats.org/officeDocument/2006/relationships/image" Target="../media/image165.png"/><Relationship Id="rId169" Type="http://schemas.openxmlformats.org/officeDocument/2006/relationships/image" Target="../media/image170.jp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26" Type="http://schemas.openxmlformats.org/officeDocument/2006/relationships/image" Target="../media/image27.png"/><Relationship Id="rId47" Type="http://schemas.openxmlformats.org/officeDocument/2006/relationships/image" Target="../media/image48.png"/><Relationship Id="rId68" Type="http://schemas.openxmlformats.org/officeDocument/2006/relationships/image" Target="../media/image69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33" Type="http://schemas.openxmlformats.org/officeDocument/2006/relationships/image" Target="../media/image134.png"/><Relationship Id="rId154" Type="http://schemas.openxmlformats.org/officeDocument/2006/relationships/image" Target="../media/image155.png"/><Relationship Id="rId16" Type="http://schemas.openxmlformats.org/officeDocument/2006/relationships/image" Target="../media/image17.png"/><Relationship Id="rId37" Type="http://schemas.openxmlformats.org/officeDocument/2006/relationships/image" Target="../media/image38.png"/><Relationship Id="rId58" Type="http://schemas.openxmlformats.org/officeDocument/2006/relationships/image" Target="../media/image59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123" Type="http://schemas.openxmlformats.org/officeDocument/2006/relationships/image" Target="../media/image124.png"/><Relationship Id="rId144" Type="http://schemas.openxmlformats.org/officeDocument/2006/relationships/image" Target="../media/image145.png"/><Relationship Id="rId90" Type="http://schemas.openxmlformats.org/officeDocument/2006/relationships/image" Target="../media/image91.png"/><Relationship Id="rId165" Type="http://schemas.openxmlformats.org/officeDocument/2006/relationships/image" Target="../media/image166.png"/><Relationship Id="rId27" Type="http://schemas.openxmlformats.org/officeDocument/2006/relationships/image" Target="../media/image28.png"/><Relationship Id="rId48" Type="http://schemas.openxmlformats.org/officeDocument/2006/relationships/image" Target="../media/image49.png"/><Relationship Id="rId69" Type="http://schemas.openxmlformats.org/officeDocument/2006/relationships/image" Target="../media/image70.png"/><Relationship Id="rId113" Type="http://schemas.openxmlformats.org/officeDocument/2006/relationships/image" Target="../media/image114.png"/><Relationship Id="rId134" Type="http://schemas.openxmlformats.org/officeDocument/2006/relationships/image" Target="../media/image135.png"/><Relationship Id="rId80" Type="http://schemas.openxmlformats.org/officeDocument/2006/relationships/image" Target="../media/image81.png"/><Relationship Id="rId155" Type="http://schemas.openxmlformats.org/officeDocument/2006/relationships/image" Target="../media/image156.png"/><Relationship Id="rId17" Type="http://schemas.openxmlformats.org/officeDocument/2006/relationships/image" Target="../media/image18.png"/><Relationship Id="rId38" Type="http://schemas.openxmlformats.org/officeDocument/2006/relationships/image" Target="../media/image39.png"/><Relationship Id="rId59" Type="http://schemas.openxmlformats.org/officeDocument/2006/relationships/image" Target="../media/image60.png"/><Relationship Id="rId103" Type="http://schemas.openxmlformats.org/officeDocument/2006/relationships/image" Target="../media/image104.png"/><Relationship Id="rId124" Type="http://schemas.openxmlformats.org/officeDocument/2006/relationships/image" Target="../media/image125.png"/><Relationship Id="rId70" Type="http://schemas.openxmlformats.org/officeDocument/2006/relationships/image" Target="../media/image71.png"/><Relationship Id="rId91" Type="http://schemas.openxmlformats.org/officeDocument/2006/relationships/image" Target="../media/image92.png"/><Relationship Id="rId145" Type="http://schemas.openxmlformats.org/officeDocument/2006/relationships/image" Target="../media/image146.png"/><Relationship Id="rId166" Type="http://schemas.openxmlformats.org/officeDocument/2006/relationships/image" Target="../media/image167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3.png"/><Relationship Id="rId21" Type="http://schemas.openxmlformats.org/officeDocument/2006/relationships/image" Target="../media/image1625.png"/><Relationship Id="rId42" Type="http://schemas.openxmlformats.org/officeDocument/2006/relationships/image" Target="../media/image1514.png"/><Relationship Id="rId63" Type="http://schemas.openxmlformats.org/officeDocument/2006/relationships/image" Target="../media/image1660.png"/><Relationship Id="rId84" Type="http://schemas.openxmlformats.org/officeDocument/2006/relationships/image" Target="../media/image1681.png"/><Relationship Id="rId138" Type="http://schemas.openxmlformats.org/officeDocument/2006/relationships/image" Target="../media/image1733.png"/><Relationship Id="rId159" Type="http://schemas.openxmlformats.org/officeDocument/2006/relationships/image" Target="../media/image1754.png"/><Relationship Id="rId107" Type="http://schemas.openxmlformats.org/officeDocument/2006/relationships/image" Target="../media/image1703.png"/><Relationship Id="rId11" Type="http://schemas.openxmlformats.org/officeDocument/2006/relationships/image" Target="../media/image1615.png"/><Relationship Id="rId32" Type="http://schemas.openxmlformats.org/officeDocument/2006/relationships/image" Target="../media/image1635.png"/><Relationship Id="rId53" Type="http://schemas.openxmlformats.org/officeDocument/2006/relationships/image" Target="../media/image1536.png"/><Relationship Id="rId74" Type="http://schemas.openxmlformats.org/officeDocument/2006/relationships/image" Target="../media/image1671.png"/><Relationship Id="rId128" Type="http://schemas.openxmlformats.org/officeDocument/2006/relationships/image" Target="../media/image1724.png"/><Relationship Id="rId149" Type="http://schemas.openxmlformats.org/officeDocument/2006/relationships/image" Target="../media/image1744.png"/><Relationship Id="rId5" Type="http://schemas.openxmlformats.org/officeDocument/2006/relationships/image" Target="../media/image1610.png"/><Relationship Id="rId95" Type="http://schemas.openxmlformats.org/officeDocument/2006/relationships/image" Target="../media/image1692.png"/><Relationship Id="rId160" Type="http://schemas.openxmlformats.org/officeDocument/2006/relationships/image" Target="../media/image1755.png"/><Relationship Id="rId22" Type="http://schemas.openxmlformats.org/officeDocument/2006/relationships/image" Target="../media/image1626.png"/><Relationship Id="rId43" Type="http://schemas.openxmlformats.org/officeDocument/2006/relationships/image" Target="../media/image1644.png"/><Relationship Id="rId64" Type="http://schemas.openxmlformats.org/officeDocument/2006/relationships/image" Target="../media/image1661.png"/><Relationship Id="rId118" Type="http://schemas.openxmlformats.org/officeDocument/2006/relationships/image" Target="../media/image1714.png"/><Relationship Id="rId139" Type="http://schemas.openxmlformats.org/officeDocument/2006/relationships/image" Target="../media/image1734.png"/><Relationship Id="rId85" Type="http://schemas.openxmlformats.org/officeDocument/2006/relationships/image" Target="../media/image1682.png"/><Relationship Id="rId150" Type="http://schemas.openxmlformats.org/officeDocument/2006/relationships/image" Target="../media/image1745.png"/><Relationship Id="rId12" Type="http://schemas.openxmlformats.org/officeDocument/2006/relationships/image" Target="../media/image1616.png"/><Relationship Id="rId17" Type="http://schemas.openxmlformats.org/officeDocument/2006/relationships/image" Target="../media/image1621.png"/><Relationship Id="rId33" Type="http://schemas.openxmlformats.org/officeDocument/2006/relationships/image" Target="../media/image1636.png"/><Relationship Id="rId38" Type="http://schemas.openxmlformats.org/officeDocument/2006/relationships/image" Target="../media/image1640.png"/><Relationship Id="rId59" Type="http://schemas.openxmlformats.org/officeDocument/2006/relationships/image" Target="../media/image1656.png"/><Relationship Id="rId103" Type="http://schemas.openxmlformats.org/officeDocument/2006/relationships/image" Target="../media/image1699.png"/><Relationship Id="rId108" Type="http://schemas.openxmlformats.org/officeDocument/2006/relationships/image" Target="../media/image1704.png"/><Relationship Id="rId124" Type="http://schemas.openxmlformats.org/officeDocument/2006/relationships/image" Target="../media/image1720.png"/><Relationship Id="rId129" Type="http://schemas.openxmlformats.org/officeDocument/2006/relationships/image" Target="../media/image1725.png"/><Relationship Id="rId54" Type="http://schemas.openxmlformats.org/officeDocument/2006/relationships/image" Target="../media/image1652.png"/><Relationship Id="rId70" Type="http://schemas.openxmlformats.org/officeDocument/2006/relationships/image" Target="../media/image1667.png"/><Relationship Id="rId75" Type="http://schemas.openxmlformats.org/officeDocument/2006/relationships/image" Target="../media/image1672.png"/><Relationship Id="rId91" Type="http://schemas.openxmlformats.org/officeDocument/2006/relationships/image" Target="../media/image1688.png"/><Relationship Id="rId96" Type="http://schemas.openxmlformats.org/officeDocument/2006/relationships/image" Target="../media/image1499.png"/><Relationship Id="rId140" Type="http://schemas.openxmlformats.org/officeDocument/2006/relationships/image" Target="../media/image1735.png"/><Relationship Id="rId145" Type="http://schemas.openxmlformats.org/officeDocument/2006/relationships/image" Target="../media/image1740.png"/><Relationship Id="rId161" Type="http://schemas.openxmlformats.org/officeDocument/2006/relationships/image" Target="../media/image17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1.png"/><Relationship Id="rId23" Type="http://schemas.openxmlformats.org/officeDocument/2006/relationships/image" Target="../media/image1627.png"/><Relationship Id="rId28" Type="http://schemas.openxmlformats.org/officeDocument/2006/relationships/image" Target="../media/image1631.png"/><Relationship Id="rId49" Type="http://schemas.openxmlformats.org/officeDocument/2006/relationships/image" Target="../media/image1649.png"/><Relationship Id="rId114" Type="http://schemas.openxmlformats.org/officeDocument/2006/relationships/image" Target="../media/image1710.png"/><Relationship Id="rId119" Type="http://schemas.openxmlformats.org/officeDocument/2006/relationships/image" Target="../media/image1715.png"/><Relationship Id="rId44" Type="http://schemas.openxmlformats.org/officeDocument/2006/relationships/image" Target="../media/image1645.png"/><Relationship Id="rId60" Type="http://schemas.openxmlformats.org/officeDocument/2006/relationships/image" Target="../media/image1657.png"/><Relationship Id="rId65" Type="http://schemas.openxmlformats.org/officeDocument/2006/relationships/image" Target="../media/image1662.png"/><Relationship Id="rId81" Type="http://schemas.openxmlformats.org/officeDocument/2006/relationships/image" Target="../media/image1678.png"/><Relationship Id="rId86" Type="http://schemas.openxmlformats.org/officeDocument/2006/relationships/image" Target="../media/image1683.png"/><Relationship Id="rId130" Type="http://schemas.openxmlformats.org/officeDocument/2006/relationships/image" Target="../media/image1470.png"/><Relationship Id="rId135" Type="http://schemas.openxmlformats.org/officeDocument/2006/relationships/image" Target="../media/image1730.png"/><Relationship Id="rId151" Type="http://schemas.openxmlformats.org/officeDocument/2006/relationships/image" Target="../media/image1746.png"/><Relationship Id="rId156" Type="http://schemas.openxmlformats.org/officeDocument/2006/relationships/image" Target="../media/image1751.png"/><Relationship Id="rId13" Type="http://schemas.openxmlformats.org/officeDocument/2006/relationships/image" Target="../media/image1617.png"/><Relationship Id="rId18" Type="http://schemas.openxmlformats.org/officeDocument/2006/relationships/image" Target="../media/image1622.png"/><Relationship Id="rId39" Type="http://schemas.openxmlformats.org/officeDocument/2006/relationships/image" Target="../media/image1641.png"/><Relationship Id="rId109" Type="http://schemas.openxmlformats.org/officeDocument/2006/relationships/image" Target="../media/image1705.png"/><Relationship Id="rId34" Type="http://schemas.openxmlformats.org/officeDocument/2006/relationships/image" Target="../media/image1511.png"/><Relationship Id="rId50" Type="http://schemas.openxmlformats.org/officeDocument/2006/relationships/image" Target="../media/image1650.png"/><Relationship Id="rId55" Type="http://schemas.openxmlformats.org/officeDocument/2006/relationships/image" Target="../media/image1597.png"/><Relationship Id="rId76" Type="http://schemas.openxmlformats.org/officeDocument/2006/relationships/image" Target="../media/image1673.png"/><Relationship Id="rId97" Type="http://schemas.openxmlformats.org/officeDocument/2006/relationships/image" Target="../media/image1693.png"/><Relationship Id="rId104" Type="http://schemas.openxmlformats.org/officeDocument/2006/relationships/image" Target="../media/image1700.png"/><Relationship Id="rId120" Type="http://schemas.openxmlformats.org/officeDocument/2006/relationships/image" Target="../media/image1716.png"/><Relationship Id="rId125" Type="http://schemas.openxmlformats.org/officeDocument/2006/relationships/image" Target="../media/image1721.png"/><Relationship Id="rId141" Type="http://schemas.openxmlformats.org/officeDocument/2006/relationships/image" Target="../media/image1736.png"/><Relationship Id="rId146" Type="http://schemas.openxmlformats.org/officeDocument/2006/relationships/image" Target="../media/image1741.png"/><Relationship Id="rId7" Type="http://schemas.openxmlformats.org/officeDocument/2006/relationships/image" Target="../media/image1612.png"/><Relationship Id="rId71" Type="http://schemas.openxmlformats.org/officeDocument/2006/relationships/image" Target="../media/image1668.png"/><Relationship Id="rId92" Type="http://schemas.openxmlformats.org/officeDocument/2006/relationships/image" Target="../media/image1689.png"/><Relationship Id="rId162" Type="http://schemas.openxmlformats.org/officeDocument/2006/relationships/image" Target="../media/image1757.png"/><Relationship Id="rId2" Type="http://schemas.openxmlformats.org/officeDocument/2006/relationships/image" Target="../media/image1607.png"/><Relationship Id="rId29" Type="http://schemas.openxmlformats.org/officeDocument/2006/relationships/image" Target="../media/image1632.png"/><Relationship Id="rId24" Type="http://schemas.openxmlformats.org/officeDocument/2006/relationships/image" Target="../media/image1628.png"/><Relationship Id="rId40" Type="http://schemas.openxmlformats.org/officeDocument/2006/relationships/image" Target="../media/image1642.png"/><Relationship Id="rId45" Type="http://schemas.openxmlformats.org/officeDocument/2006/relationships/image" Target="../media/image1593.png"/><Relationship Id="rId66" Type="http://schemas.openxmlformats.org/officeDocument/2006/relationships/image" Target="../media/image1663.png"/><Relationship Id="rId87" Type="http://schemas.openxmlformats.org/officeDocument/2006/relationships/image" Target="../media/image1684.png"/><Relationship Id="rId110" Type="http://schemas.openxmlformats.org/officeDocument/2006/relationships/image" Target="../media/image1706.png"/><Relationship Id="rId115" Type="http://schemas.openxmlformats.org/officeDocument/2006/relationships/image" Target="../media/image1711.png"/><Relationship Id="rId131" Type="http://schemas.openxmlformats.org/officeDocument/2006/relationships/image" Target="../media/image1726.png"/><Relationship Id="rId136" Type="http://schemas.openxmlformats.org/officeDocument/2006/relationships/image" Target="../media/image1731.png"/><Relationship Id="rId157" Type="http://schemas.openxmlformats.org/officeDocument/2006/relationships/image" Target="../media/image1752.png"/><Relationship Id="rId61" Type="http://schemas.openxmlformats.org/officeDocument/2006/relationships/image" Target="../media/image1658.png"/><Relationship Id="rId82" Type="http://schemas.openxmlformats.org/officeDocument/2006/relationships/image" Target="../media/image1679.png"/><Relationship Id="rId152" Type="http://schemas.openxmlformats.org/officeDocument/2006/relationships/image" Target="../media/image1747.png"/><Relationship Id="rId19" Type="http://schemas.openxmlformats.org/officeDocument/2006/relationships/image" Target="../media/image1623.png"/><Relationship Id="rId14" Type="http://schemas.openxmlformats.org/officeDocument/2006/relationships/image" Target="../media/image1618.png"/><Relationship Id="rId30" Type="http://schemas.openxmlformats.org/officeDocument/2006/relationships/image" Target="../media/image1633.png"/><Relationship Id="rId35" Type="http://schemas.openxmlformats.org/officeDocument/2006/relationships/image" Target="../media/image1637.png"/><Relationship Id="rId56" Type="http://schemas.openxmlformats.org/officeDocument/2006/relationships/image" Target="../media/image1653.png"/><Relationship Id="rId77" Type="http://schemas.openxmlformats.org/officeDocument/2006/relationships/image" Target="../media/image1674.png"/><Relationship Id="rId100" Type="http://schemas.openxmlformats.org/officeDocument/2006/relationships/image" Target="../media/image1696.png"/><Relationship Id="rId105" Type="http://schemas.openxmlformats.org/officeDocument/2006/relationships/image" Target="../media/image1701.png"/><Relationship Id="rId126" Type="http://schemas.openxmlformats.org/officeDocument/2006/relationships/image" Target="../media/image1722.png"/><Relationship Id="rId147" Type="http://schemas.openxmlformats.org/officeDocument/2006/relationships/image" Target="../media/image1742.png"/><Relationship Id="rId8" Type="http://schemas.openxmlformats.org/officeDocument/2006/relationships/image" Target="../media/image1613.png"/><Relationship Id="rId51" Type="http://schemas.openxmlformats.org/officeDocument/2006/relationships/image" Target="../media/image1513.png"/><Relationship Id="rId72" Type="http://schemas.openxmlformats.org/officeDocument/2006/relationships/image" Target="../media/image1669.png"/><Relationship Id="rId93" Type="http://schemas.openxmlformats.org/officeDocument/2006/relationships/image" Target="../media/image1690.png"/><Relationship Id="rId98" Type="http://schemas.openxmlformats.org/officeDocument/2006/relationships/image" Target="../media/image1694.png"/><Relationship Id="rId121" Type="http://schemas.openxmlformats.org/officeDocument/2006/relationships/image" Target="../media/image1717.png"/><Relationship Id="rId142" Type="http://schemas.openxmlformats.org/officeDocument/2006/relationships/image" Target="../media/image1737.png"/><Relationship Id="rId3" Type="http://schemas.openxmlformats.org/officeDocument/2006/relationships/image" Target="../media/image1608.png"/><Relationship Id="rId25" Type="http://schemas.openxmlformats.org/officeDocument/2006/relationships/image" Target="../media/image1629.png"/><Relationship Id="rId46" Type="http://schemas.openxmlformats.org/officeDocument/2006/relationships/image" Target="../media/image1646.png"/><Relationship Id="rId67" Type="http://schemas.openxmlformats.org/officeDocument/2006/relationships/image" Target="../media/image1664.png"/><Relationship Id="rId116" Type="http://schemas.openxmlformats.org/officeDocument/2006/relationships/image" Target="../media/image1712.png"/><Relationship Id="rId137" Type="http://schemas.openxmlformats.org/officeDocument/2006/relationships/image" Target="../media/image1732.png"/><Relationship Id="rId158" Type="http://schemas.openxmlformats.org/officeDocument/2006/relationships/image" Target="../media/image1753.png"/><Relationship Id="rId20" Type="http://schemas.openxmlformats.org/officeDocument/2006/relationships/image" Target="../media/image1624.png"/><Relationship Id="rId41" Type="http://schemas.openxmlformats.org/officeDocument/2006/relationships/image" Target="../media/image1643.png"/><Relationship Id="rId62" Type="http://schemas.openxmlformats.org/officeDocument/2006/relationships/image" Target="../media/image1659.png"/><Relationship Id="rId83" Type="http://schemas.openxmlformats.org/officeDocument/2006/relationships/image" Target="../media/image1680.png"/><Relationship Id="rId88" Type="http://schemas.openxmlformats.org/officeDocument/2006/relationships/image" Target="../media/image1685.png"/><Relationship Id="rId111" Type="http://schemas.openxmlformats.org/officeDocument/2006/relationships/image" Target="../media/image1707.png"/><Relationship Id="rId132" Type="http://schemas.openxmlformats.org/officeDocument/2006/relationships/image" Target="../media/image1727.png"/><Relationship Id="rId153" Type="http://schemas.openxmlformats.org/officeDocument/2006/relationships/image" Target="../media/image1748.png"/><Relationship Id="rId15" Type="http://schemas.openxmlformats.org/officeDocument/2006/relationships/image" Target="../media/image1619.png"/><Relationship Id="rId36" Type="http://schemas.openxmlformats.org/officeDocument/2006/relationships/image" Target="../media/image1638.png"/><Relationship Id="rId57" Type="http://schemas.openxmlformats.org/officeDocument/2006/relationships/image" Target="../media/image1654.png"/><Relationship Id="rId106" Type="http://schemas.openxmlformats.org/officeDocument/2006/relationships/image" Target="../media/image1702.png"/><Relationship Id="rId127" Type="http://schemas.openxmlformats.org/officeDocument/2006/relationships/image" Target="../media/image1723.png"/><Relationship Id="rId10" Type="http://schemas.openxmlformats.org/officeDocument/2006/relationships/image" Target="../media/image1576.png"/><Relationship Id="rId31" Type="http://schemas.openxmlformats.org/officeDocument/2006/relationships/image" Target="../media/image1634.png"/><Relationship Id="rId52" Type="http://schemas.openxmlformats.org/officeDocument/2006/relationships/image" Target="../media/image1651.png"/><Relationship Id="rId73" Type="http://schemas.openxmlformats.org/officeDocument/2006/relationships/image" Target="../media/image1670.png"/><Relationship Id="rId78" Type="http://schemas.openxmlformats.org/officeDocument/2006/relationships/image" Target="../media/image1675.png"/><Relationship Id="rId94" Type="http://schemas.openxmlformats.org/officeDocument/2006/relationships/image" Target="../media/image1691.png"/><Relationship Id="rId99" Type="http://schemas.openxmlformats.org/officeDocument/2006/relationships/image" Target="../media/image1695.png"/><Relationship Id="rId101" Type="http://schemas.openxmlformats.org/officeDocument/2006/relationships/image" Target="../media/image1697.png"/><Relationship Id="rId122" Type="http://schemas.openxmlformats.org/officeDocument/2006/relationships/image" Target="../media/image1718.png"/><Relationship Id="rId143" Type="http://schemas.openxmlformats.org/officeDocument/2006/relationships/image" Target="../media/image1738.png"/><Relationship Id="rId148" Type="http://schemas.openxmlformats.org/officeDocument/2006/relationships/image" Target="../media/image1743.png"/><Relationship Id="rId4" Type="http://schemas.openxmlformats.org/officeDocument/2006/relationships/image" Target="../media/image1609.png"/><Relationship Id="rId9" Type="http://schemas.openxmlformats.org/officeDocument/2006/relationships/image" Target="../media/image1614.png"/><Relationship Id="rId26" Type="http://schemas.openxmlformats.org/officeDocument/2006/relationships/image" Target="../media/image1630.png"/><Relationship Id="rId47" Type="http://schemas.openxmlformats.org/officeDocument/2006/relationships/image" Target="../media/image1647.png"/><Relationship Id="rId68" Type="http://schemas.openxmlformats.org/officeDocument/2006/relationships/image" Target="../media/image1665.png"/><Relationship Id="rId89" Type="http://schemas.openxmlformats.org/officeDocument/2006/relationships/image" Target="../media/image1686.png"/><Relationship Id="rId112" Type="http://schemas.openxmlformats.org/officeDocument/2006/relationships/image" Target="../media/image1708.png"/><Relationship Id="rId133" Type="http://schemas.openxmlformats.org/officeDocument/2006/relationships/image" Target="../media/image1728.png"/><Relationship Id="rId154" Type="http://schemas.openxmlformats.org/officeDocument/2006/relationships/image" Target="../media/image1749.png"/><Relationship Id="rId16" Type="http://schemas.openxmlformats.org/officeDocument/2006/relationships/image" Target="../media/image1620.png"/><Relationship Id="rId37" Type="http://schemas.openxmlformats.org/officeDocument/2006/relationships/image" Target="../media/image1639.png"/><Relationship Id="rId58" Type="http://schemas.openxmlformats.org/officeDocument/2006/relationships/image" Target="../media/image1655.png"/><Relationship Id="rId79" Type="http://schemas.openxmlformats.org/officeDocument/2006/relationships/image" Target="../media/image1676.png"/><Relationship Id="rId102" Type="http://schemas.openxmlformats.org/officeDocument/2006/relationships/image" Target="../media/image1698.png"/><Relationship Id="rId123" Type="http://schemas.openxmlformats.org/officeDocument/2006/relationships/image" Target="../media/image1719.png"/><Relationship Id="rId144" Type="http://schemas.openxmlformats.org/officeDocument/2006/relationships/image" Target="../media/image1739.png"/><Relationship Id="rId90" Type="http://schemas.openxmlformats.org/officeDocument/2006/relationships/image" Target="../media/image1687.png"/><Relationship Id="rId27" Type="http://schemas.openxmlformats.org/officeDocument/2006/relationships/image" Target="../media/image1537.png"/><Relationship Id="rId48" Type="http://schemas.openxmlformats.org/officeDocument/2006/relationships/image" Target="../media/image1648.png"/><Relationship Id="rId69" Type="http://schemas.openxmlformats.org/officeDocument/2006/relationships/image" Target="../media/image1666.png"/><Relationship Id="rId113" Type="http://schemas.openxmlformats.org/officeDocument/2006/relationships/image" Target="../media/image1709.png"/><Relationship Id="rId134" Type="http://schemas.openxmlformats.org/officeDocument/2006/relationships/image" Target="../media/image1729.png"/><Relationship Id="rId80" Type="http://schemas.openxmlformats.org/officeDocument/2006/relationships/image" Target="../media/image1677.png"/><Relationship Id="rId155" Type="http://schemas.openxmlformats.org/officeDocument/2006/relationships/image" Target="../media/image1750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70.png"/><Relationship Id="rId21" Type="http://schemas.openxmlformats.org/officeDocument/2006/relationships/image" Target="../media/image1777.png"/><Relationship Id="rId42" Type="http://schemas.openxmlformats.org/officeDocument/2006/relationships/image" Target="../media/image1798.png"/><Relationship Id="rId63" Type="http://schemas.openxmlformats.org/officeDocument/2006/relationships/image" Target="../media/image1819.png"/><Relationship Id="rId84" Type="http://schemas.openxmlformats.org/officeDocument/2006/relationships/image" Target="../media/image1840.png"/><Relationship Id="rId138" Type="http://schemas.openxmlformats.org/officeDocument/2006/relationships/image" Target="../media/image1887.png"/><Relationship Id="rId159" Type="http://schemas.openxmlformats.org/officeDocument/2006/relationships/image" Target="../media/image1908.png"/><Relationship Id="rId170" Type="http://schemas.openxmlformats.org/officeDocument/2006/relationships/image" Target="../media/image1919.png"/><Relationship Id="rId107" Type="http://schemas.openxmlformats.org/officeDocument/2006/relationships/image" Target="../media/image1861.png"/><Relationship Id="rId11" Type="http://schemas.openxmlformats.org/officeDocument/2006/relationships/image" Target="../media/image1767.png"/><Relationship Id="rId32" Type="http://schemas.openxmlformats.org/officeDocument/2006/relationships/image" Target="../media/image1788.png"/><Relationship Id="rId53" Type="http://schemas.openxmlformats.org/officeDocument/2006/relationships/image" Target="../media/image1809.png"/><Relationship Id="rId74" Type="http://schemas.openxmlformats.org/officeDocument/2006/relationships/image" Target="../media/image1830.png"/><Relationship Id="rId128" Type="http://schemas.openxmlformats.org/officeDocument/2006/relationships/image" Target="../media/image1878.png"/><Relationship Id="rId149" Type="http://schemas.openxmlformats.org/officeDocument/2006/relationships/image" Target="../media/image1898.png"/><Relationship Id="rId5" Type="http://schemas.openxmlformats.org/officeDocument/2006/relationships/image" Target="../media/image1761.png"/><Relationship Id="rId95" Type="http://schemas.openxmlformats.org/officeDocument/2006/relationships/image" Target="../media/image1851.png"/><Relationship Id="rId160" Type="http://schemas.openxmlformats.org/officeDocument/2006/relationships/image" Target="../media/image1909.png"/><Relationship Id="rId22" Type="http://schemas.openxmlformats.org/officeDocument/2006/relationships/image" Target="../media/image1778.png"/><Relationship Id="rId43" Type="http://schemas.openxmlformats.org/officeDocument/2006/relationships/image" Target="../media/image1799.png"/><Relationship Id="rId64" Type="http://schemas.openxmlformats.org/officeDocument/2006/relationships/image" Target="../media/image1820.png"/><Relationship Id="rId118" Type="http://schemas.openxmlformats.org/officeDocument/2006/relationships/image" Target="../media/image757.png"/><Relationship Id="rId139" Type="http://schemas.openxmlformats.org/officeDocument/2006/relationships/image" Target="../media/image1888.png"/><Relationship Id="rId85" Type="http://schemas.openxmlformats.org/officeDocument/2006/relationships/image" Target="../media/image1841.png"/><Relationship Id="rId150" Type="http://schemas.openxmlformats.org/officeDocument/2006/relationships/image" Target="../media/image1899.png"/><Relationship Id="rId171" Type="http://schemas.openxmlformats.org/officeDocument/2006/relationships/image" Target="../media/image1920.png"/><Relationship Id="rId12" Type="http://schemas.openxmlformats.org/officeDocument/2006/relationships/image" Target="../media/image1768.png"/><Relationship Id="rId33" Type="http://schemas.openxmlformats.org/officeDocument/2006/relationships/image" Target="../media/image1789.png"/><Relationship Id="rId108" Type="http://schemas.openxmlformats.org/officeDocument/2006/relationships/image" Target="../media/image1862.png"/><Relationship Id="rId129" Type="http://schemas.openxmlformats.org/officeDocument/2006/relationships/image" Target="../media/image742.png"/><Relationship Id="rId54" Type="http://schemas.openxmlformats.org/officeDocument/2006/relationships/image" Target="../media/image1810.png"/><Relationship Id="rId75" Type="http://schemas.openxmlformats.org/officeDocument/2006/relationships/image" Target="../media/image1831.png"/><Relationship Id="rId96" Type="http://schemas.openxmlformats.org/officeDocument/2006/relationships/image" Target="../media/image1852.png"/><Relationship Id="rId140" Type="http://schemas.openxmlformats.org/officeDocument/2006/relationships/image" Target="../media/image1889.png"/><Relationship Id="rId161" Type="http://schemas.openxmlformats.org/officeDocument/2006/relationships/image" Target="../media/image1910.png"/><Relationship Id="rId6" Type="http://schemas.openxmlformats.org/officeDocument/2006/relationships/image" Target="../media/image1762.png"/><Relationship Id="rId23" Type="http://schemas.openxmlformats.org/officeDocument/2006/relationships/image" Target="../media/image1779.png"/><Relationship Id="rId28" Type="http://schemas.openxmlformats.org/officeDocument/2006/relationships/image" Target="../media/image1784.png"/><Relationship Id="rId49" Type="http://schemas.openxmlformats.org/officeDocument/2006/relationships/image" Target="../media/image1805.png"/><Relationship Id="rId114" Type="http://schemas.openxmlformats.org/officeDocument/2006/relationships/image" Target="../media/image1867.png"/><Relationship Id="rId119" Type="http://schemas.openxmlformats.org/officeDocument/2006/relationships/image" Target="../media/image754.png"/><Relationship Id="rId44" Type="http://schemas.openxmlformats.org/officeDocument/2006/relationships/image" Target="../media/image1800.png"/><Relationship Id="rId60" Type="http://schemas.openxmlformats.org/officeDocument/2006/relationships/image" Target="../media/image1816.png"/><Relationship Id="rId65" Type="http://schemas.openxmlformats.org/officeDocument/2006/relationships/image" Target="../media/image1821.png"/><Relationship Id="rId81" Type="http://schemas.openxmlformats.org/officeDocument/2006/relationships/image" Target="../media/image1837.png"/><Relationship Id="rId86" Type="http://schemas.openxmlformats.org/officeDocument/2006/relationships/image" Target="../media/image1842.png"/><Relationship Id="rId130" Type="http://schemas.openxmlformats.org/officeDocument/2006/relationships/image" Target="../media/image1879.png"/><Relationship Id="rId135" Type="http://schemas.openxmlformats.org/officeDocument/2006/relationships/image" Target="../media/image1884.png"/><Relationship Id="rId151" Type="http://schemas.openxmlformats.org/officeDocument/2006/relationships/image" Target="../media/image1900.png"/><Relationship Id="rId156" Type="http://schemas.openxmlformats.org/officeDocument/2006/relationships/image" Target="../media/image1905.png"/><Relationship Id="rId177" Type="http://schemas.openxmlformats.org/officeDocument/2006/relationships/image" Target="../media/image1926.png"/><Relationship Id="rId172" Type="http://schemas.openxmlformats.org/officeDocument/2006/relationships/image" Target="../media/image1921.png"/><Relationship Id="rId13" Type="http://schemas.openxmlformats.org/officeDocument/2006/relationships/image" Target="../media/image1769.png"/><Relationship Id="rId18" Type="http://schemas.openxmlformats.org/officeDocument/2006/relationships/image" Target="../media/image1774.png"/><Relationship Id="rId39" Type="http://schemas.openxmlformats.org/officeDocument/2006/relationships/image" Target="../media/image1795.png"/><Relationship Id="rId109" Type="http://schemas.openxmlformats.org/officeDocument/2006/relationships/image" Target="../media/image1863.png"/><Relationship Id="rId34" Type="http://schemas.openxmlformats.org/officeDocument/2006/relationships/image" Target="../media/image1790.png"/><Relationship Id="rId50" Type="http://schemas.openxmlformats.org/officeDocument/2006/relationships/image" Target="../media/image1806.png"/><Relationship Id="rId55" Type="http://schemas.openxmlformats.org/officeDocument/2006/relationships/image" Target="../media/image1811.png"/><Relationship Id="rId76" Type="http://schemas.openxmlformats.org/officeDocument/2006/relationships/image" Target="../media/image1832.png"/><Relationship Id="rId97" Type="http://schemas.openxmlformats.org/officeDocument/2006/relationships/image" Target="../media/image1853.png"/><Relationship Id="rId104" Type="http://schemas.openxmlformats.org/officeDocument/2006/relationships/image" Target="../media/image1859.png"/><Relationship Id="rId120" Type="http://schemas.openxmlformats.org/officeDocument/2006/relationships/image" Target="../media/image1871.png"/><Relationship Id="rId125" Type="http://schemas.openxmlformats.org/officeDocument/2006/relationships/image" Target="../media/image1876.png"/><Relationship Id="rId141" Type="http://schemas.openxmlformats.org/officeDocument/2006/relationships/image" Target="../media/image1890.png"/><Relationship Id="rId146" Type="http://schemas.openxmlformats.org/officeDocument/2006/relationships/image" Target="../media/image1895.png"/><Relationship Id="rId167" Type="http://schemas.openxmlformats.org/officeDocument/2006/relationships/image" Target="../media/image1916.png"/><Relationship Id="rId7" Type="http://schemas.openxmlformats.org/officeDocument/2006/relationships/image" Target="../media/image1763.png"/><Relationship Id="rId71" Type="http://schemas.openxmlformats.org/officeDocument/2006/relationships/image" Target="../media/image1827.png"/><Relationship Id="rId92" Type="http://schemas.openxmlformats.org/officeDocument/2006/relationships/image" Target="../media/image1848.png"/><Relationship Id="rId162" Type="http://schemas.openxmlformats.org/officeDocument/2006/relationships/image" Target="../media/image1911.png"/><Relationship Id="rId2" Type="http://schemas.openxmlformats.org/officeDocument/2006/relationships/image" Target="../media/image1758.png"/><Relationship Id="rId29" Type="http://schemas.openxmlformats.org/officeDocument/2006/relationships/image" Target="../media/image1785.png"/><Relationship Id="rId24" Type="http://schemas.openxmlformats.org/officeDocument/2006/relationships/image" Target="../media/image1780.png"/><Relationship Id="rId40" Type="http://schemas.openxmlformats.org/officeDocument/2006/relationships/image" Target="../media/image1796.png"/><Relationship Id="rId45" Type="http://schemas.openxmlformats.org/officeDocument/2006/relationships/image" Target="../media/image1801.png"/><Relationship Id="rId66" Type="http://schemas.openxmlformats.org/officeDocument/2006/relationships/image" Target="../media/image1822.png"/><Relationship Id="rId87" Type="http://schemas.openxmlformats.org/officeDocument/2006/relationships/image" Target="../media/image1843.png"/><Relationship Id="rId110" Type="http://schemas.openxmlformats.org/officeDocument/2006/relationships/image" Target="../media/image1864.png"/><Relationship Id="rId115" Type="http://schemas.openxmlformats.org/officeDocument/2006/relationships/image" Target="../media/image1868.png"/><Relationship Id="rId131" Type="http://schemas.openxmlformats.org/officeDocument/2006/relationships/image" Target="../media/image1880.png"/><Relationship Id="rId136" Type="http://schemas.openxmlformats.org/officeDocument/2006/relationships/image" Target="../media/image1885.png"/><Relationship Id="rId157" Type="http://schemas.openxmlformats.org/officeDocument/2006/relationships/image" Target="../media/image1906.png"/><Relationship Id="rId178" Type="http://schemas.openxmlformats.org/officeDocument/2006/relationships/image" Target="../media/image1927.png"/><Relationship Id="rId61" Type="http://schemas.openxmlformats.org/officeDocument/2006/relationships/image" Target="../media/image1817.png"/><Relationship Id="rId82" Type="http://schemas.openxmlformats.org/officeDocument/2006/relationships/image" Target="../media/image1838.png"/><Relationship Id="rId152" Type="http://schemas.openxmlformats.org/officeDocument/2006/relationships/image" Target="../media/image1901.png"/><Relationship Id="rId173" Type="http://schemas.openxmlformats.org/officeDocument/2006/relationships/image" Target="../media/image1922.png"/><Relationship Id="rId19" Type="http://schemas.openxmlformats.org/officeDocument/2006/relationships/image" Target="../media/image1775.png"/><Relationship Id="rId14" Type="http://schemas.openxmlformats.org/officeDocument/2006/relationships/image" Target="../media/image1770.png"/><Relationship Id="rId30" Type="http://schemas.openxmlformats.org/officeDocument/2006/relationships/image" Target="../media/image1786.png"/><Relationship Id="rId35" Type="http://schemas.openxmlformats.org/officeDocument/2006/relationships/image" Target="../media/image1791.png"/><Relationship Id="rId56" Type="http://schemas.openxmlformats.org/officeDocument/2006/relationships/image" Target="../media/image1812.png"/><Relationship Id="rId77" Type="http://schemas.openxmlformats.org/officeDocument/2006/relationships/image" Target="../media/image1833.png"/><Relationship Id="rId100" Type="http://schemas.openxmlformats.org/officeDocument/2006/relationships/image" Target="../media/image747.png"/><Relationship Id="rId105" Type="http://schemas.openxmlformats.org/officeDocument/2006/relationships/image" Target="../media/image1860.png"/><Relationship Id="rId126" Type="http://schemas.openxmlformats.org/officeDocument/2006/relationships/image" Target="../media/image1877.png"/><Relationship Id="rId147" Type="http://schemas.openxmlformats.org/officeDocument/2006/relationships/image" Target="../media/image1896.png"/><Relationship Id="rId168" Type="http://schemas.openxmlformats.org/officeDocument/2006/relationships/image" Target="../media/image1917.png"/><Relationship Id="rId8" Type="http://schemas.openxmlformats.org/officeDocument/2006/relationships/image" Target="../media/image1764.png"/><Relationship Id="rId51" Type="http://schemas.openxmlformats.org/officeDocument/2006/relationships/image" Target="../media/image1807.png"/><Relationship Id="rId72" Type="http://schemas.openxmlformats.org/officeDocument/2006/relationships/image" Target="../media/image1828.png"/><Relationship Id="rId93" Type="http://schemas.openxmlformats.org/officeDocument/2006/relationships/image" Target="../media/image1849.png"/><Relationship Id="rId98" Type="http://schemas.openxmlformats.org/officeDocument/2006/relationships/image" Target="../media/image1854.png"/><Relationship Id="rId121" Type="http://schemas.openxmlformats.org/officeDocument/2006/relationships/image" Target="../media/image1872.png"/><Relationship Id="rId142" Type="http://schemas.openxmlformats.org/officeDocument/2006/relationships/image" Target="../media/image1891.png"/><Relationship Id="rId163" Type="http://schemas.openxmlformats.org/officeDocument/2006/relationships/image" Target="../media/image1912.png"/><Relationship Id="rId3" Type="http://schemas.openxmlformats.org/officeDocument/2006/relationships/image" Target="../media/image1759.png"/><Relationship Id="rId25" Type="http://schemas.openxmlformats.org/officeDocument/2006/relationships/image" Target="../media/image1781.png"/><Relationship Id="rId46" Type="http://schemas.openxmlformats.org/officeDocument/2006/relationships/image" Target="../media/image1802.png"/><Relationship Id="rId67" Type="http://schemas.openxmlformats.org/officeDocument/2006/relationships/image" Target="../media/image1823.png"/><Relationship Id="rId116" Type="http://schemas.openxmlformats.org/officeDocument/2006/relationships/image" Target="../media/image1869.png"/><Relationship Id="rId137" Type="http://schemas.openxmlformats.org/officeDocument/2006/relationships/image" Target="../media/image1886.png"/><Relationship Id="rId158" Type="http://schemas.openxmlformats.org/officeDocument/2006/relationships/image" Target="../media/image1907.png"/><Relationship Id="rId20" Type="http://schemas.openxmlformats.org/officeDocument/2006/relationships/image" Target="../media/image1776.png"/><Relationship Id="rId41" Type="http://schemas.openxmlformats.org/officeDocument/2006/relationships/image" Target="../media/image1797.png"/><Relationship Id="rId62" Type="http://schemas.openxmlformats.org/officeDocument/2006/relationships/image" Target="../media/image1818.png"/><Relationship Id="rId83" Type="http://schemas.openxmlformats.org/officeDocument/2006/relationships/image" Target="../media/image1839.png"/><Relationship Id="rId88" Type="http://schemas.openxmlformats.org/officeDocument/2006/relationships/image" Target="../media/image1844.png"/><Relationship Id="rId111" Type="http://schemas.openxmlformats.org/officeDocument/2006/relationships/image" Target="../media/image741.png"/><Relationship Id="rId132" Type="http://schemas.openxmlformats.org/officeDocument/2006/relationships/image" Target="../media/image1881.png"/><Relationship Id="rId153" Type="http://schemas.openxmlformats.org/officeDocument/2006/relationships/image" Target="../media/image1902.png"/><Relationship Id="rId174" Type="http://schemas.openxmlformats.org/officeDocument/2006/relationships/image" Target="../media/image1923.png"/><Relationship Id="rId15" Type="http://schemas.openxmlformats.org/officeDocument/2006/relationships/image" Target="../media/image1771.png"/><Relationship Id="rId36" Type="http://schemas.openxmlformats.org/officeDocument/2006/relationships/image" Target="../media/image1792.png"/><Relationship Id="rId57" Type="http://schemas.openxmlformats.org/officeDocument/2006/relationships/image" Target="../media/image1813.png"/><Relationship Id="rId106" Type="http://schemas.openxmlformats.org/officeDocument/2006/relationships/image" Target="../media/image737.png"/><Relationship Id="rId127" Type="http://schemas.openxmlformats.org/officeDocument/2006/relationships/image" Target="../media/image735.png"/><Relationship Id="rId10" Type="http://schemas.openxmlformats.org/officeDocument/2006/relationships/image" Target="../media/image1766.png"/><Relationship Id="rId31" Type="http://schemas.openxmlformats.org/officeDocument/2006/relationships/image" Target="../media/image1787.png"/><Relationship Id="rId52" Type="http://schemas.openxmlformats.org/officeDocument/2006/relationships/image" Target="../media/image1808.png"/><Relationship Id="rId73" Type="http://schemas.openxmlformats.org/officeDocument/2006/relationships/image" Target="../media/image1829.png"/><Relationship Id="rId78" Type="http://schemas.openxmlformats.org/officeDocument/2006/relationships/image" Target="../media/image1834.png"/><Relationship Id="rId94" Type="http://schemas.openxmlformats.org/officeDocument/2006/relationships/image" Target="../media/image1850.png"/><Relationship Id="rId99" Type="http://schemas.openxmlformats.org/officeDocument/2006/relationships/image" Target="../media/image1855.png"/><Relationship Id="rId101" Type="http://schemas.openxmlformats.org/officeDocument/2006/relationships/image" Target="../media/image1856.png"/><Relationship Id="rId122" Type="http://schemas.openxmlformats.org/officeDocument/2006/relationships/image" Target="../media/image1873.png"/><Relationship Id="rId143" Type="http://schemas.openxmlformats.org/officeDocument/2006/relationships/image" Target="../media/image1892.png"/><Relationship Id="rId148" Type="http://schemas.openxmlformats.org/officeDocument/2006/relationships/image" Target="../media/image1897.png"/><Relationship Id="rId164" Type="http://schemas.openxmlformats.org/officeDocument/2006/relationships/image" Target="../media/image1913.png"/><Relationship Id="rId169" Type="http://schemas.openxmlformats.org/officeDocument/2006/relationships/image" Target="../media/image1918.png"/><Relationship Id="rId4" Type="http://schemas.openxmlformats.org/officeDocument/2006/relationships/image" Target="../media/image1760.png"/><Relationship Id="rId9" Type="http://schemas.openxmlformats.org/officeDocument/2006/relationships/image" Target="../media/image1765.png"/><Relationship Id="rId26" Type="http://schemas.openxmlformats.org/officeDocument/2006/relationships/image" Target="../media/image1782.png"/><Relationship Id="rId47" Type="http://schemas.openxmlformats.org/officeDocument/2006/relationships/image" Target="../media/image1803.png"/><Relationship Id="rId68" Type="http://schemas.openxmlformats.org/officeDocument/2006/relationships/image" Target="../media/image1824.png"/><Relationship Id="rId89" Type="http://schemas.openxmlformats.org/officeDocument/2006/relationships/image" Target="../media/image1845.png"/><Relationship Id="rId112" Type="http://schemas.openxmlformats.org/officeDocument/2006/relationships/image" Target="../media/image1865.png"/><Relationship Id="rId133" Type="http://schemas.openxmlformats.org/officeDocument/2006/relationships/image" Target="../media/image1882.png"/><Relationship Id="rId154" Type="http://schemas.openxmlformats.org/officeDocument/2006/relationships/image" Target="../media/image1903.png"/><Relationship Id="rId175" Type="http://schemas.openxmlformats.org/officeDocument/2006/relationships/image" Target="../media/image1924.png"/><Relationship Id="rId16" Type="http://schemas.openxmlformats.org/officeDocument/2006/relationships/image" Target="../media/image1772.png"/><Relationship Id="rId37" Type="http://schemas.openxmlformats.org/officeDocument/2006/relationships/image" Target="../media/image1793.png"/><Relationship Id="rId58" Type="http://schemas.openxmlformats.org/officeDocument/2006/relationships/image" Target="../media/image1814.png"/><Relationship Id="rId79" Type="http://schemas.openxmlformats.org/officeDocument/2006/relationships/image" Target="../media/image1835.png"/><Relationship Id="rId102" Type="http://schemas.openxmlformats.org/officeDocument/2006/relationships/image" Target="../media/image1857.png"/><Relationship Id="rId123" Type="http://schemas.openxmlformats.org/officeDocument/2006/relationships/image" Target="../media/image1874.png"/><Relationship Id="rId144" Type="http://schemas.openxmlformats.org/officeDocument/2006/relationships/image" Target="../media/image1893.png"/><Relationship Id="rId90" Type="http://schemas.openxmlformats.org/officeDocument/2006/relationships/image" Target="../media/image1846.png"/><Relationship Id="rId165" Type="http://schemas.openxmlformats.org/officeDocument/2006/relationships/image" Target="../media/image1914.png"/><Relationship Id="rId27" Type="http://schemas.openxmlformats.org/officeDocument/2006/relationships/image" Target="../media/image1783.png"/><Relationship Id="rId48" Type="http://schemas.openxmlformats.org/officeDocument/2006/relationships/image" Target="../media/image1804.png"/><Relationship Id="rId69" Type="http://schemas.openxmlformats.org/officeDocument/2006/relationships/image" Target="../media/image1825.png"/><Relationship Id="rId113" Type="http://schemas.openxmlformats.org/officeDocument/2006/relationships/image" Target="../media/image1866.png"/><Relationship Id="rId134" Type="http://schemas.openxmlformats.org/officeDocument/2006/relationships/image" Target="../media/image1883.png"/><Relationship Id="rId80" Type="http://schemas.openxmlformats.org/officeDocument/2006/relationships/image" Target="../media/image1836.png"/><Relationship Id="rId155" Type="http://schemas.openxmlformats.org/officeDocument/2006/relationships/image" Target="../media/image1904.png"/><Relationship Id="rId176" Type="http://schemas.openxmlformats.org/officeDocument/2006/relationships/image" Target="../media/image1925.png"/><Relationship Id="rId17" Type="http://schemas.openxmlformats.org/officeDocument/2006/relationships/image" Target="../media/image1773.png"/><Relationship Id="rId38" Type="http://schemas.openxmlformats.org/officeDocument/2006/relationships/image" Target="../media/image1794.png"/><Relationship Id="rId59" Type="http://schemas.openxmlformats.org/officeDocument/2006/relationships/image" Target="../media/image1815.png"/><Relationship Id="rId103" Type="http://schemas.openxmlformats.org/officeDocument/2006/relationships/image" Target="../media/image1858.png"/><Relationship Id="rId124" Type="http://schemas.openxmlformats.org/officeDocument/2006/relationships/image" Target="../media/image1875.png"/><Relationship Id="rId70" Type="http://schemas.openxmlformats.org/officeDocument/2006/relationships/image" Target="../media/image1826.png"/><Relationship Id="rId91" Type="http://schemas.openxmlformats.org/officeDocument/2006/relationships/image" Target="../media/image1847.png"/><Relationship Id="rId145" Type="http://schemas.openxmlformats.org/officeDocument/2006/relationships/image" Target="../media/image1894.png"/><Relationship Id="rId166" Type="http://schemas.openxmlformats.org/officeDocument/2006/relationships/image" Target="../media/image19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43.png"/><Relationship Id="rId21" Type="http://schemas.openxmlformats.org/officeDocument/2006/relationships/image" Target="../media/image1947.png"/><Relationship Id="rId42" Type="http://schemas.openxmlformats.org/officeDocument/2006/relationships/image" Target="../media/image1968.png"/><Relationship Id="rId47" Type="http://schemas.openxmlformats.org/officeDocument/2006/relationships/image" Target="../media/image1973.png"/><Relationship Id="rId63" Type="http://schemas.openxmlformats.org/officeDocument/2006/relationships/image" Target="../media/image1989.png"/><Relationship Id="rId68" Type="http://schemas.openxmlformats.org/officeDocument/2006/relationships/image" Target="../media/image1994.png"/><Relationship Id="rId84" Type="http://schemas.openxmlformats.org/officeDocument/2006/relationships/image" Target="../media/image2010.png"/><Relationship Id="rId89" Type="http://schemas.openxmlformats.org/officeDocument/2006/relationships/image" Target="../media/image2015.png"/><Relationship Id="rId112" Type="http://schemas.openxmlformats.org/officeDocument/2006/relationships/image" Target="../media/image2038.png"/><Relationship Id="rId16" Type="http://schemas.openxmlformats.org/officeDocument/2006/relationships/image" Target="../media/image1942.png"/><Relationship Id="rId107" Type="http://schemas.openxmlformats.org/officeDocument/2006/relationships/image" Target="../media/image2033.png"/><Relationship Id="rId11" Type="http://schemas.openxmlformats.org/officeDocument/2006/relationships/image" Target="../media/image1937.png"/><Relationship Id="rId32" Type="http://schemas.openxmlformats.org/officeDocument/2006/relationships/image" Target="../media/image1958.png"/><Relationship Id="rId37" Type="http://schemas.openxmlformats.org/officeDocument/2006/relationships/image" Target="../media/image1963.png"/><Relationship Id="rId53" Type="http://schemas.openxmlformats.org/officeDocument/2006/relationships/image" Target="../media/image1979.png"/><Relationship Id="rId58" Type="http://schemas.openxmlformats.org/officeDocument/2006/relationships/image" Target="../media/image1984.png"/><Relationship Id="rId74" Type="http://schemas.openxmlformats.org/officeDocument/2006/relationships/image" Target="../media/image2000.png"/><Relationship Id="rId79" Type="http://schemas.openxmlformats.org/officeDocument/2006/relationships/image" Target="../media/image2005.png"/><Relationship Id="rId102" Type="http://schemas.openxmlformats.org/officeDocument/2006/relationships/image" Target="../media/image2028.png"/><Relationship Id="rId123" Type="http://schemas.openxmlformats.org/officeDocument/2006/relationships/image" Target="../media/image2049.png"/><Relationship Id="rId128" Type="http://schemas.openxmlformats.org/officeDocument/2006/relationships/image" Target="../media/image2054.png"/><Relationship Id="rId5" Type="http://schemas.openxmlformats.org/officeDocument/2006/relationships/image" Target="../media/image1931.png"/><Relationship Id="rId90" Type="http://schemas.openxmlformats.org/officeDocument/2006/relationships/image" Target="../media/image2016.png"/><Relationship Id="rId95" Type="http://schemas.openxmlformats.org/officeDocument/2006/relationships/image" Target="../media/image2021.png"/><Relationship Id="rId22" Type="http://schemas.openxmlformats.org/officeDocument/2006/relationships/image" Target="../media/image1948.png"/><Relationship Id="rId27" Type="http://schemas.openxmlformats.org/officeDocument/2006/relationships/image" Target="../media/image1953.png"/><Relationship Id="rId43" Type="http://schemas.openxmlformats.org/officeDocument/2006/relationships/image" Target="../media/image1969.png"/><Relationship Id="rId48" Type="http://schemas.openxmlformats.org/officeDocument/2006/relationships/image" Target="../media/image1974.png"/><Relationship Id="rId64" Type="http://schemas.openxmlformats.org/officeDocument/2006/relationships/image" Target="../media/image1990.png"/><Relationship Id="rId69" Type="http://schemas.openxmlformats.org/officeDocument/2006/relationships/image" Target="../media/image1995.png"/><Relationship Id="rId113" Type="http://schemas.openxmlformats.org/officeDocument/2006/relationships/image" Target="../media/image2039.png"/><Relationship Id="rId118" Type="http://schemas.openxmlformats.org/officeDocument/2006/relationships/image" Target="../media/image2044.png"/><Relationship Id="rId80" Type="http://schemas.openxmlformats.org/officeDocument/2006/relationships/image" Target="../media/image2006.png"/><Relationship Id="rId85" Type="http://schemas.openxmlformats.org/officeDocument/2006/relationships/image" Target="../media/image2011.png"/><Relationship Id="rId12" Type="http://schemas.openxmlformats.org/officeDocument/2006/relationships/image" Target="../media/image1938.png"/><Relationship Id="rId17" Type="http://schemas.openxmlformats.org/officeDocument/2006/relationships/image" Target="../media/image1943.png"/><Relationship Id="rId33" Type="http://schemas.openxmlformats.org/officeDocument/2006/relationships/image" Target="../media/image1959.png"/><Relationship Id="rId38" Type="http://schemas.openxmlformats.org/officeDocument/2006/relationships/image" Target="../media/image1964.png"/><Relationship Id="rId59" Type="http://schemas.openxmlformats.org/officeDocument/2006/relationships/image" Target="../media/image1985.png"/><Relationship Id="rId103" Type="http://schemas.openxmlformats.org/officeDocument/2006/relationships/image" Target="../media/image2029.png"/><Relationship Id="rId108" Type="http://schemas.openxmlformats.org/officeDocument/2006/relationships/image" Target="../media/image2034.png"/><Relationship Id="rId124" Type="http://schemas.openxmlformats.org/officeDocument/2006/relationships/image" Target="../media/image2050.png"/><Relationship Id="rId129" Type="http://schemas.openxmlformats.org/officeDocument/2006/relationships/image" Target="../media/image2055.png"/><Relationship Id="rId54" Type="http://schemas.openxmlformats.org/officeDocument/2006/relationships/image" Target="../media/image1980.png"/><Relationship Id="rId70" Type="http://schemas.openxmlformats.org/officeDocument/2006/relationships/image" Target="../media/image1996.png"/><Relationship Id="rId75" Type="http://schemas.openxmlformats.org/officeDocument/2006/relationships/image" Target="../media/image2001.png"/><Relationship Id="rId91" Type="http://schemas.openxmlformats.org/officeDocument/2006/relationships/image" Target="../media/image2017.png"/><Relationship Id="rId96" Type="http://schemas.openxmlformats.org/officeDocument/2006/relationships/image" Target="../media/image20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2.png"/><Relationship Id="rId23" Type="http://schemas.openxmlformats.org/officeDocument/2006/relationships/image" Target="../media/image1949.png"/><Relationship Id="rId28" Type="http://schemas.openxmlformats.org/officeDocument/2006/relationships/image" Target="../media/image1954.png"/><Relationship Id="rId49" Type="http://schemas.openxmlformats.org/officeDocument/2006/relationships/image" Target="../media/image1975.png"/><Relationship Id="rId114" Type="http://schemas.openxmlformats.org/officeDocument/2006/relationships/image" Target="../media/image2040.png"/><Relationship Id="rId119" Type="http://schemas.openxmlformats.org/officeDocument/2006/relationships/image" Target="../media/image2045.png"/><Relationship Id="rId44" Type="http://schemas.openxmlformats.org/officeDocument/2006/relationships/image" Target="../media/image1970.png"/><Relationship Id="rId60" Type="http://schemas.openxmlformats.org/officeDocument/2006/relationships/image" Target="../media/image1986.png"/><Relationship Id="rId65" Type="http://schemas.openxmlformats.org/officeDocument/2006/relationships/image" Target="../media/image1991.png"/><Relationship Id="rId81" Type="http://schemas.openxmlformats.org/officeDocument/2006/relationships/image" Target="../media/image2007.png"/><Relationship Id="rId86" Type="http://schemas.openxmlformats.org/officeDocument/2006/relationships/image" Target="../media/image2012.png"/><Relationship Id="rId13" Type="http://schemas.openxmlformats.org/officeDocument/2006/relationships/image" Target="../media/image1939.png"/><Relationship Id="rId18" Type="http://schemas.openxmlformats.org/officeDocument/2006/relationships/image" Target="../media/image1944.png"/><Relationship Id="rId39" Type="http://schemas.openxmlformats.org/officeDocument/2006/relationships/image" Target="../media/image1965.png"/><Relationship Id="rId109" Type="http://schemas.openxmlformats.org/officeDocument/2006/relationships/image" Target="../media/image2035.png"/><Relationship Id="rId34" Type="http://schemas.openxmlformats.org/officeDocument/2006/relationships/image" Target="../media/image1960.png"/><Relationship Id="rId50" Type="http://schemas.openxmlformats.org/officeDocument/2006/relationships/image" Target="../media/image1976.png"/><Relationship Id="rId55" Type="http://schemas.openxmlformats.org/officeDocument/2006/relationships/image" Target="../media/image1981.png"/><Relationship Id="rId76" Type="http://schemas.openxmlformats.org/officeDocument/2006/relationships/image" Target="../media/image2002.png"/><Relationship Id="rId97" Type="http://schemas.openxmlformats.org/officeDocument/2006/relationships/image" Target="../media/image2023.png"/><Relationship Id="rId104" Type="http://schemas.openxmlformats.org/officeDocument/2006/relationships/image" Target="../media/image2030.png"/><Relationship Id="rId120" Type="http://schemas.openxmlformats.org/officeDocument/2006/relationships/image" Target="../media/image2046.png"/><Relationship Id="rId125" Type="http://schemas.openxmlformats.org/officeDocument/2006/relationships/image" Target="../media/image2051.png"/><Relationship Id="rId7" Type="http://schemas.openxmlformats.org/officeDocument/2006/relationships/image" Target="../media/image1933.png"/><Relationship Id="rId71" Type="http://schemas.openxmlformats.org/officeDocument/2006/relationships/image" Target="../media/image1997.png"/><Relationship Id="rId92" Type="http://schemas.openxmlformats.org/officeDocument/2006/relationships/image" Target="../media/image2018.png"/><Relationship Id="rId2" Type="http://schemas.openxmlformats.org/officeDocument/2006/relationships/image" Target="../media/image1928.png"/><Relationship Id="rId29" Type="http://schemas.openxmlformats.org/officeDocument/2006/relationships/image" Target="../media/image1955.png"/><Relationship Id="rId24" Type="http://schemas.openxmlformats.org/officeDocument/2006/relationships/image" Target="../media/image1950.png"/><Relationship Id="rId40" Type="http://schemas.openxmlformats.org/officeDocument/2006/relationships/image" Target="../media/image1966.png"/><Relationship Id="rId45" Type="http://schemas.openxmlformats.org/officeDocument/2006/relationships/image" Target="../media/image1971.png"/><Relationship Id="rId66" Type="http://schemas.openxmlformats.org/officeDocument/2006/relationships/image" Target="../media/image1992.png"/><Relationship Id="rId87" Type="http://schemas.openxmlformats.org/officeDocument/2006/relationships/image" Target="../media/image2013.png"/><Relationship Id="rId110" Type="http://schemas.openxmlformats.org/officeDocument/2006/relationships/image" Target="../media/image2036.png"/><Relationship Id="rId115" Type="http://schemas.openxmlformats.org/officeDocument/2006/relationships/image" Target="../media/image2041.png"/><Relationship Id="rId61" Type="http://schemas.openxmlformats.org/officeDocument/2006/relationships/image" Target="../media/image1987.png"/><Relationship Id="rId82" Type="http://schemas.openxmlformats.org/officeDocument/2006/relationships/image" Target="../media/image2008.png"/><Relationship Id="rId19" Type="http://schemas.openxmlformats.org/officeDocument/2006/relationships/image" Target="../media/image1945.png"/><Relationship Id="rId14" Type="http://schemas.openxmlformats.org/officeDocument/2006/relationships/image" Target="../media/image1940.png"/><Relationship Id="rId30" Type="http://schemas.openxmlformats.org/officeDocument/2006/relationships/image" Target="../media/image1956.png"/><Relationship Id="rId35" Type="http://schemas.openxmlformats.org/officeDocument/2006/relationships/image" Target="../media/image1961.png"/><Relationship Id="rId56" Type="http://schemas.openxmlformats.org/officeDocument/2006/relationships/image" Target="../media/image1982.png"/><Relationship Id="rId77" Type="http://schemas.openxmlformats.org/officeDocument/2006/relationships/image" Target="../media/image2003.png"/><Relationship Id="rId100" Type="http://schemas.openxmlformats.org/officeDocument/2006/relationships/image" Target="../media/image2026.png"/><Relationship Id="rId105" Type="http://schemas.openxmlformats.org/officeDocument/2006/relationships/image" Target="../media/image2031.png"/><Relationship Id="rId126" Type="http://schemas.openxmlformats.org/officeDocument/2006/relationships/image" Target="../media/image2052.png"/><Relationship Id="rId8" Type="http://schemas.openxmlformats.org/officeDocument/2006/relationships/image" Target="../media/image1934.png"/><Relationship Id="rId51" Type="http://schemas.openxmlformats.org/officeDocument/2006/relationships/image" Target="../media/image1977.png"/><Relationship Id="rId72" Type="http://schemas.openxmlformats.org/officeDocument/2006/relationships/image" Target="../media/image1998.png"/><Relationship Id="rId93" Type="http://schemas.openxmlformats.org/officeDocument/2006/relationships/image" Target="../media/image2019.png"/><Relationship Id="rId98" Type="http://schemas.openxmlformats.org/officeDocument/2006/relationships/image" Target="../media/image2024.png"/><Relationship Id="rId121" Type="http://schemas.openxmlformats.org/officeDocument/2006/relationships/image" Target="../media/image2047.png"/><Relationship Id="rId3" Type="http://schemas.openxmlformats.org/officeDocument/2006/relationships/image" Target="../media/image1929.png"/><Relationship Id="rId25" Type="http://schemas.openxmlformats.org/officeDocument/2006/relationships/image" Target="../media/image1951.png"/><Relationship Id="rId46" Type="http://schemas.openxmlformats.org/officeDocument/2006/relationships/image" Target="../media/image1972.png"/><Relationship Id="rId67" Type="http://schemas.openxmlformats.org/officeDocument/2006/relationships/image" Target="../media/image1993.png"/><Relationship Id="rId116" Type="http://schemas.openxmlformats.org/officeDocument/2006/relationships/image" Target="../media/image2042.png"/><Relationship Id="rId20" Type="http://schemas.openxmlformats.org/officeDocument/2006/relationships/image" Target="../media/image1946.png"/><Relationship Id="rId41" Type="http://schemas.openxmlformats.org/officeDocument/2006/relationships/image" Target="../media/image1967.png"/><Relationship Id="rId62" Type="http://schemas.openxmlformats.org/officeDocument/2006/relationships/image" Target="../media/image1988.png"/><Relationship Id="rId83" Type="http://schemas.openxmlformats.org/officeDocument/2006/relationships/image" Target="../media/image2009.png"/><Relationship Id="rId88" Type="http://schemas.openxmlformats.org/officeDocument/2006/relationships/image" Target="../media/image2014.png"/><Relationship Id="rId111" Type="http://schemas.openxmlformats.org/officeDocument/2006/relationships/image" Target="../media/image2037.png"/><Relationship Id="rId15" Type="http://schemas.openxmlformats.org/officeDocument/2006/relationships/image" Target="../media/image1941.png"/><Relationship Id="rId36" Type="http://schemas.openxmlformats.org/officeDocument/2006/relationships/image" Target="../media/image1962.png"/><Relationship Id="rId57" Type="http://schemas.openxmlformats.org/officeDocument/2006/relationships/image" Target="../media/image1983.png"/><Relationship Id="rId106" Type="http://schemas.openxmlformats.org/officeDocument/2006/relationships/image" Target="../media/image2032.png"/><Relationship Id="rId127" Type="http://schemas.openxmlformats.org/officeDocument/2006/relationships/image" Target="../media/image2053.png"/><Relationship Id="rId10" Type="http://schemas.openxmlformats.org/officeDocument/2006/relationships/image" Target="../media/image1936.png"/><Relationship Id="rId31" Type="http://schemas.openxmlformats.org/officeDocument/2006/relationships/image" Target="../media/image1957.png"/><Relationship Id="rId52" Type="http://schemas.openxmlformats.org/officeDocument/2006/relationships/image" Target="../media/image1978.png"/><Relationship Id="rId73" Type="http://schemas.openxmlformats.org/officeDocument/2006/relationships/image" Target="../media/image1999.png"/><Relationship Id="rId78" Type="http://schemas.openxmlformats.org/officeDocument/2006/relationships/image" Target="../media/image2004.png"/><Relationship Id="rId94" Type="http://schemas.openxmlformats.org/officeDocument/2006/relationships/image" Target="../media/image2020.png"/><Relationship Id="rId99" Type="http://schemas.openxmlformats.org/officeDocument/2006/relationships/image" Target="../media/image2025.png"/><Relationship Id="rId101" Type="http://schemas.openxmlformats.org/officeDocument/2006/relationships/image" Target="../media/image2027.png"/><Relationship Id="rId122" Type="http://schemas.openxmlformats.org/officeDocument/2006/relationships/image" Target="../media/image2048.png"/><Relationship Id="rId4" Type="http://schemas.openxmlformats.org/officeDocument/2006/relationships/image" Target="../media/image1930.png"/><Relationship Id="rId9" Type="http://schemas.openxmlformats.org/officeDocument/2006/relationships/image" Target="../media/image1935.png"/><Relationship Id="rId26" Type="http://schemas.openxmlformats.org/officeDocument/2006/relationships/image" Target="../media/image1952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71.png"/><Relationship Id="rId21" Type="http://schemas.openxmlformats.org/officeDocument/2006/relationships/image" Target="../media/image2075.png"/><Relationship Id="rId42" Type="http://schemas.openxmlformats.org/officeDocument/2006/relationships/image" Target="../media/image2096.png"/><Relationship Id="rId63" Type="http://schemas.openxmlformats.org/officeDocument/2006/relationships/image" Target="../media/image2117.png"/><Relationship Id="rId84" Type="http://schemas.openxmlformats.org/officeDocument/2006/relationships/image" Target="../media/image2138.png"/><Relationship Id="rId138" Type="http://schemas.openxmlformats.org/officeDocument/2006/relationships/image" Target="../media/image2192.png"/><Relationship Id="rId159" Type="http://schemas.openxmlformats.org/officeDocument/2006/relationships/image" Target="../media/image2213.png"/><Relationship Id="rId170" Type="http://schemas.openxmlformats.org/officeDocument/2006/relationships/image" Target="../media/image2224.png"/><Relationship Id="rId191" Type="http://schemas.openxmlformats.org/officeDocument/2006/relationships/image" Target="../media/image2245.png"/><Relationship Id="rId205" Type="http://schemas.openxmlformats.org/officeDocument/2006/relationships/image" Target="../media/image2259.png"/><Relationship Id="rId226" Type="http://schemas.openxmlformats.org/officeDocument/2006/relationships/image" Target="../media/image2280.png"/><Relationship Id="rId247" Type="http://schemas.openxmlformats.org/officeDocument/2006/relationships/image" Target="../media/image2301.png"/><Relationship Id="rId107" Type="http://schemas.openxmlformats.org/officeDocument/2006/relationships/image" Target="../media/image2161.png"/><Relationship Id="rId11" Type="http://schemas.openxmlformats.org/officeDocument/2006/relationships/image" Target="../media/image2065.png"/><Relationship Id="rId32" Type="http://schemas.openxmlformats.org/officeDocument/2006/relationships/image" Target="../media/image2086.png"/><Relationship Id="rId53" Type="http://schemas.openxmlformats.org/officeDocument/2006/relationships/image" Target="../media/image2107.png"/><Relationship Id="rId74" Type="http://schemas.openxmlformats.org/officeDocument/2006/relationships/image" Target="../media/image2128.png"/><Relationship Id="rId128" Type="http://schemas.openxmlformats.org/officeDocument/2006/relationships/image" Target="../media/image2182.png"/><Relationship Id="rId149" Type="http://schemas.openxmlformats.org/officeDocument/2006/relationships/image" Target="../media/image2203.png"/><Relationship Id="rId5" Type="http://schemas.openxmlformats.org/officeDocument/2006/relationships/image" Target="../media/image2059.png"/><Relationship Id="rId95" Type="http://schemas.openxmlformats.org/officeDocument/2006/relationships/image" Target="../media/image2149.png"/><Relationship Id="rId160" Type="http://schemas.openxmlformats.org/officeDocument/2006/relationships/image" Target="../media/image2214.png"/><Relationship Id="rId181" Type="http://schemas.openxmlformats.org/officeDocument/2006/relationships/image" Target="../media/image2235.png"/><Relationship Id="rId216" Type="http://schemas.openxmlformats.org/officeDocument/2006/relationships/image" Target="../media/image2270.png"/><Relationship Id="rId237" Type="http://schemas.openxmlformats.org/officeDocument/2006/relationships/image" Target="../media/image2291.png"/><Relationship Id="rId22" Type="http://schemas.openxmlformats.org/officeDocument/2006/relationships/image" Target="../media/image2076.png"/><Relationship Id="rId43" Type="http://schemas.openxmlformats.org/officeDocument/2006/relationships/image" Target="../media/image2097.png"/><Relationship Id="rId64" Type="http://schemas.openxmlformats.org/officeDocument/2006/relationships/image" Target="../media/image2118.png"/><Relationship Id="rId118" Type="http://schemas.openxmlformats.org/officeDocument/2006/relationships/image" Target="../media/image2172.png"/><Relationship Id="rId139" Type="http://schemas.openxmlformats.org/officeDocument/2006/relationships/image" Target="../media/image2193.png"/><Relationship Id="rId85" Type="http://schemas.openxmlformats.org/officeDocument/2006/relationships/image" Target="../media/image2139.png"/><Relationship Id="rId150" Type="http://schemas.openxmlformats.org/officeDocument/2006/relationships/image" Target="../media/image2204.png"/><Relationship Id="rId171" Type="http://schemas.openxmlformats.org/officeDocument/2006/relationships/image" Target="../media/image2225.png"/><Relationship Id="rId192" Type="http://schemas.openxmlformats.org/officeDocument/2006/relationships/image" Target="../media/image2246.png"/><Relationship Id="rId206" Type="http://schemas.openxmlformats.org/officeDocument/2006/relationships/image" Target="../media/image2260.png"/><Relationship Id="rId227" Type="http://schemas.openxmlformats.org/officeDocument/2006/relationships/image" Target="../media/image2281.png"/><Relationship Id="rId248" Type="http://schemas.openxmlformats.org/officeDocument/2006/relationships/image" Target="../media/image2302.png"/><Relationship Id="rId12" Type="http://schemas.openxmlformats.org/officeDocument/2006/relationships/image" Target="../media/image2066.png"/><Relationship Id="rId33" Type="http://schemas.openxmlformats.org/officeDocument/2006/relationships/image" Target="../media/image2087.png"/><Relationship Id="rId108" Type="http://schemas.openxmlformats.org/officeDocument/2006/relationships/image" Target="../media/image2162.png"/><Relationship Id="rId129" Type="http://schemas.openxmlformats.org/officeDocument/2006/relationships/image" Target="../media/image2183.png"/><Relationship Id="rId54" Type="http://schemas.openxmlformats.org/officeDocument/2006/relationships/image" Target="../media/image2108.png"/><Relationship Id="rId75" Type="http://schemas.openxmlformats.org/officeDocument/2006/relationships/image" Target="../media/image2129.png"/><Relationship Id="rId96" Type="http://schemas.openxmlformats.org/officeDocument/2006/relationships/image" Target="../media/image2150.png"/><Relationship Id="rId140" Type="http://schemas.openxmlformats.org/officeDocument/2006/relationships/image" Target="../media/image2194.png"/><Relationship Id="rId161" Type="http://schemas.openxmlformats.org/officeDocument/2006/relationships/image" Target="../media/image2215.png"/><Relationship Id="rId182" Type="http://schemas.openxmlformats.org/officeDocument/2006/relationships/image" Target="../media/image2236.png"/><Relationship Id="rId217" Type="http://schemas.openxmlformats.org/officeDocument/2006/relationships/image" Target="../media/image2271.png"/><Relationship Id="rId6" Type="http://schemas.openxmlformats.org/officeDocument/2006/relationships/image" Target="../media/image2060.png"/><Relationship Id="rId238" Type="http://schemas.openxmlformats.org/officeDocument/2006/relationships/image" Target="../media/image2292.png"/><Relationship Id="rId23" Type="http://schemas.openxmlformats.org/officeDocument/2006/relationships/image" Target="../media/image2077.png"/><Relationship Id="rId119" Type="http://schemas.openxmlformats.org/officeDocument/2006/relationships/image" Target="../media/image2173.png"/><Relationship Id="rId44" Type="http://schemas.openxmlformats.org/officeDocument/2006/relationships/image" Target="../media/image2098.png"/><Relationship Id="rId65" Type="http://schemas.openxmlformats.org/officeDocument/2006/relationships/image" Target="../media/image2119.png"/><Relationship Id="rId86" Type="http://schemas.openxmlformats.org/officeDocument/2006/relationships/image" Target="../media/image2140.png"/><Relationship Id="rId130" Type="http://schemas.openxmlformats.org/officeDocument/2006/relationships/image" Target="../media/image2184.png"/><Relationship Id="rId151" Type="http://schemas.openxmlformats.org/officeDocument/2006/relationships/image" Target="../media/image2205.png"/><Relationship Id="rId172" Type="http://schemas.openxmlformats.org/officeDocument/2006/relationships/image" Target="../media/image2226.png"/><Relationship Id="rId193" Type="http://schemas.openxmlformats.org/officeDocument/2006/relationships/image" Target="../media/image2247.png"/><Relationship Id="rId207" Type="http://schemas.openxmlformats.org/officeDocument/2006/relationships/image" Target="../media/image2261.png"/><Relationship Id="rId228" Type="http://schemas.openxmlformats.org/officeDocument/2006/relationships/image" Target="../media/image2282.png"/><Relationship Id="rId249" Type="http://schemas.openxmlformats.org/officeDocument/2006/relationships/image" Target="../media/image2303.png"/><Relationship Id="rId13" Type="http://schemas.openxmlformats.org/officeDocument/2006/relationships/image" Target="../media/image2067.png"/><Relationship Id="rId109" Type="http://schemas.openxmlformats.org/officeDocument/2006/relationships/image" Target="../media/image2163.png"/><Relationship Id="rId34" Type="http://schemas.openxmlformats.org/officeDocument/2006/relationships/image" Target="../media/image2088.png"/><Relationship Id="rId55" Type="http://schemas.openxmlformats.org/officeDocument/2006/relationships/image" Target="../media/image2109.png"/><Relationship Id="rId76" Type="http://schemas.openxmlformats.org/officeDocument/2006/relationships/image" Target="../media/image2130.png"/><Relationship Id="rId97" Type="http://schemas.openxmlformats.org/officeDocument/2006/relationships/image" Target="../media/image2151.png"/><Relationship Id="rId120" Type="http://schemas.openxmlformats.org/officeDocument/2006/relationships/image" Target="../media/image2174.png"/><Relationship Id="rId141" Type="http://schemas.openxmlformats.org/officeDocument/2006/relationships/image" Target="../media/image2195.png"/><Relationship Id="rId7" Type="http://schemas.openxmlformats.org/officeDocument/2006/relationships/image" Target="../media/image2061.png"/><Relationship Id="rId162" Type="http://schemas.openxmlformats.org/officeDocument/2006/relationships/image" Target="../media/image2216.png"/><Relationship Id="rId183" Type="http://schemas.openxmlformats.org/officeDocument/2006/relationships/image" Target="../media/image2237.png"/><Relationship Id="rId218" Type="http://schemas.openxmlformats.org/officeDocument/2006/relationships/image" Target="../media/image2272.png"/><Relationship Id="rId239" Type="http://schemas.openxmlformats.org/officeDocument/2006/relationships/image" Target="../media/image2293.png"/><Relationship Id="rId250" Type="http://schemas.openxmlformats.org/officeDocument/2006/relationships/image" Target="../media/image2304.png"/><Relationship Id="rId24" Type="http://schemas.openxmlformats.org/officeDocument/2006/relationships/image" Target="../media/image2078.png"/><Relationship Id="rId45" Type="http://schemas.openxmlformats.org/officeDocument/2006/relationships/image" Target="../media/image2099.png"/><Relationship Id="rId66" Type="http://schemas.openxmlformats.org/officeDocument/2006/relationships/image" Target="../media/image2120.png"/><Relationship Id="rId87" Type="http://schemas.openxmlformats.org/officeDocument/2006/relationships/image" Target="../media/image2141.png"/><Relationship Id="rId110" Type="http://schemas.openxmlformats.org/officeDocument/2006/relationships/image" Target="../media/image2164.png"/><Relationship Id="rId131" Type="http://schemas.openxmlformats.org/officeDocument/2006/relationships/image" Target="../media/image2185.png"/><Relationship Id="rId152" Type="http://schemas.openxmlformats.org/officeDocument/2006/relationships/image" Target="../media/image2206.png"/><Relationship Id="rId173" Type="http://schemas.openxmlformats.org/officeDocument/2006/relationships/image" Target="../media/image2227.png"/><Relationship Id="rId194" Type="http://schemas.openxmlformats.org/officeDocument/2006/relationships/image" Target="../media/image2248.png"/><Relationship Id="rId208" Type="http://schemas.openxmlformats.org/officeDocument/2006/relationships/image" Target="../media/image2262.png"/><Relationship Id="rId229" Type="http://schemas.openxmlformats.org/officeDocument/2006/relationships/image" Target="../media/image2283.png"/><Relationship Id="rId240" Type="http://schemas.openxmlformats.org/officeDocument/2006/relationships/image" Target="../media/image2294.png"/><Relationship Id="rId14" Type="http://schemas.openxmlformats.org/officeDocument/2006/relationships/image" Target="../media/image2068.png"/><Relationship Id="rId35" Type="http://schemas.openxmlformats.org/officeDocument/2006/relationships/image" Target="../media/image2089.png"/><Relationship Id="rId56" Type="http://schemas.openxmlformats.org/officeDocument/2006/relationships/image" Target="../media/image2110.png"/><Relationship Id="rId77" Type="http://schemas.openxmlformats.org/officeDocument/2006/relationships/image" Target="../media/image2131.png"/><Relationship Id="rId100" Type="http://schemas.openxmlformats.org/officeDocument/2006/relationships/image" Target="../media/image2154.png"/><Relationship Id="rId8" Type="http://schemas.openxmlformats.org/officeDocument/2006/relationships/image" Target="../media/image2062.png"/><Relationship Id="rId98" Type="http://schemas.openxmlformats.org/officeDocument/2006/relationships/image" Target="../media/image2152.png"/><Relationship Id="rId121" Type="http://schemas.openxmlformats.org/officeDocument/2006/relationships/image" Target="../media/image2175.png"/><Relationship Id="rId142" Type="http://schemas.openxmlformats.org/officeDocument/2006/relationships/image" Target="../media/image2196.png"/><Relationship Id="rId163" Type="http://schemas.openxmlformats.org/officeDocument/2006/relationships/image" Target="../media/image2217.png"/><Relationship Id="rId184" Type="http://schemas.openxmlformats.org/officeDocument/2006/relationships/image" Target="../media/image2238.png"/><Relationship Id="rId219" Type="http://schemas.openxmlformats.org/officeDocument/2006/relationships/image" Target="../media/image2273.png"/><Relationship Id="rId230" Type="http://schemas.openxmlformats.org/officeDocument/2006/relationships/image" Target="../media/image2284.png"/><Relationship Id="rId251" Type="http://schemas.openxmlformats.org/officeDocument/2006/relationships/image" Target="../media/image2305.png"/><Relationship Id="rId25" Type="http://schemas.openxmlformats.org/officeDocument/2006/relationships/image" Target="../media/image2079.png"/><Relationship Id="rId46" Type="http://schemas.openxmlformats.org/officeDocument/2006/relationships/image" Target="../media/image2100.png"/><Relationship Id="rId67" Type="http://schemas.openxmlformats.org/officeDocument/2006/relationships/image" Target="../media/image2121.png"/><Relationship Id="rId88" Type="http://schemas.openxmlformats.org/officeDocument/2006/relationships/image" Target="../media/image2142.png"/><Relationship Id="rId111" Type="http://schemas.openxmlformats.org/officeDocument/2006/relationships/image" Target="../media/image2165.png"/><Relationship Id="rId132" Type="http://schemas.openxmlformats.org/officeDocument/2006/relationships/image" Target="../media/image2186.png"/><Relationship Id="rId153" Type="http://schemas.openxmlformats.org/officeDocument/2006/relationships/image" Target="../media/image2207.png"/><Relationship Id="rId174" Type="http://schemas.openxmlformats.org/officeDocument/2006/relationships/image" Target="../media/image2228.png"/><Relationship Id="rId195" Type="http://schemas.openxmlformats.org/officeDocument/2006/relationships/image" Target="../media/image2249.png"/><Relationship Id="rId209" Type="http://schemas.openxmlformats.org/officeDocument/2006/relationships/image" Target="../media/image2263.png"/><Relationship Id="rId220" Type="http://schemas.openxmlformats.org/officeDocument/2006/relationships/image" Target="../media/image2274.png"/><Relationship Id="rId241" Type="http://schemas.openxmlformats.org/officeDocument/2006/relationships/image" Target="../media/image2295.png"/><Relationship Id="rId15" Type="http://schemas.openxmlformats.org/officeDocument/2006/relationships/image" Target="../media/image2069.png"/><Relationship Id="rId36" Type="http://schemas.openxmlformats.org/officeDocument/2006/relationships/image" Target="../media/image2090.png"/><Relationship Id="rId57" Type="http://schemas.openxmlformats.org/officeDocument/2006/relationships/image" Target="../media/image2111.png"/><Relationship Id="rId78" Type="http://schemas.openxmlformats.org/officeDocument/2006/relationships/image" Target="../media/image2132.png"/><Relationship Id="rId99" Type="http://schemas.openxmlformats.org/officeDocument/2006/relationships/image" Target="../media/image2153.png"/><Relationship Id="rId101" Type="http://schemas.openxmlformats.org/officeDocument/2006/relationships/image" Target="../media/image2155.png"/><Relationship Id="rId122" Type="http://schemas.openxmlformats.org/officeDocument/2006/relationships/image" Target="../media/image2176.png"/><Relationship Id="rId143" Type="http://schemas.openxmlformats.org/officeDocument/2006/relationships/image" Target="../media/image2197.png"/><Relationship Id="rId164" Type="http://schemas.openxmlformats.org/officeDocument/2006/relationships/image" Target="../media/image2218.png"/><Relationship Id="rId185" Type="http://schemas.openxmlformats.org/officeDocument/2006/relationships/image" Target="../media/image2239.png"/><Relationship Id="rId9" Type="http://schemas.openxmlformats.org/officeDocument/2006/relationships/image" Target="../media/image2063.png"/><Relationship Id="rId210" Type="http://schemas.openxmlformats.org/officeDocument/2006/relationships/image" Target="../media/image2264.png"/><Relationship Id="rId26" Type="http://schemas.openxmlformats.org/officeDocument/2006/relationships/image" Target="../media/image2080.png"/><Relationship Id="rId231" Type="http://schemas.openxmlformats.org/officeDocument/2006/relationships/image" Target="../media/image2285.png"/><Relationship Id="rId252" Type="http://schemas.openxmlformats.org/officeDocument/2006/relationships/image" Target="../media/image2306.png"/><Relationship Id="rId47" Type="http://schemas.openxmlformats.org/officeDocument/2006/relationships/image" Target="../media/image2101.png"/><Relationship Id="rId68" Type="http://schemas.openxmlformats.org/officeDocument/2006/relationships/image" Target="../media/image2122.png"/><Relationship Id="rId89" Type="http://schemas.openxmlformats.org/officeDocument/2006/relationships/image" Target="../media/image2143.png"/><Relationship Id="rId112" Type="http://schemas.openxmlformats.org/officeDocument/2006/relationships/image" Target="../media/image2166.png"/><Relationship Id="rId133" Type="http://schemas.openxmlformats.org/officeDocument/2006/relationships/image" Target="../media/image2187.png"/><Relationship Id="rId154" Type="http://schemas.openxmlformats.org/officeDocument/2006/relationships/image" Target="../media/image2208.png"/><Relationship Id="rId175" Type="http://schemas.openxmlformats.org/officeDocument/2006/relationships/image" Target="../media/image2229.png"/><Relationship Id="rId196" Type="http://schemas.openxmlformats.org/officeDocument/2006/relationships/image" Target="../media/image2250.png"/><Relationship Id="rId200" Type="http://schemas.openxmlformats.org/officeDocument/2006/relationships/image" Target="../media/image2254.png"/><Relationship Id="rId16" Type="http://schemas.openxmlformats.org/officeDocument/2006/relationships/image" Target="../media/image2070.png"/><Relationship Id="rId221" Type="http://schemas.openxmlformats.org/officeDocument/2006/relationships/image" Target="../media/image2275.png"/><Relationship Id="rId242" Type="http://schemas.openxmlformats.org/officeDocument/2006/relationships/image" Target="../media/image2296.png"/><Relationship Id="rId37" Type="http://schemas.openxmlformats.org/officeDocument/2006/relationships/image" Target="../media/image2091.png"/><Relationship Id="rId58" Type="http://schemas.openxmlformats.org/officeDocument/2006/relationships/image" Target="../media/image2112.png"/><Relationship Id="rId79" Type="http://schemas.openxmlformats.org/officeDocument/2006/relationships/image" Target="../media/image2133.png"/><Relationship Id="rId102" Type="http://schemas.openxmlformats.org/officeDocument/2006/relationships/image" Target="../media/image2156.png"/><Relationship Id="rId123" Type="http://schemas.openxmlformats.org/officeDocument/2006/relationships/image" Target="../media/image2177.png"/><Relationship Id="rId144" Type="http://schemas.openxmlformats.org/officeDocument/2006/relationships/image" Target="../media/image2198.png"/><Relationship Id="rId90" Type="http://schemas.openxmlformats.org/officeDocument/2006/relationships/image" Target="../media/image2144.png"/><Relationship Id="rId165" Type="http://schemas.openxmlformats.org/officeDocument/2006/relationships/image" Target="../media/image2219.png"/><Relationship Id="rId186" Type="http://schemas.openxmlformats.org/officeDocument/2006/relationships/image" Target="../media/image2240.png"/><Relationship Id="rId211" Type="http://schemas.openxmlformats.org/officeDocument/2006/relationships/image" Target="../media/image2265.png"/><Relationship Id="rId232" Type="http://schemas.openxmlformats.org/officeDocument/2006/relationships/image" Target="../media/image2286.png"/><Relationship Id="rId253" Type="http://schemas.openxmlformats.org/officeDocument/2006/relationships/image" Target="../media/image2307.png"/><Relationship Id="rId27" Type="http://schemas.openxmlformats.org/officeDocument/2006/relationships/image" Target="../media/image2081.png"/><Relationship Id="rId48" Type="http://schemas.openxmlformats.org/officeDocument/2006/relationships/image" Target="../media/image2102.png"/><Relationship Id="rId69" Type="http://schemas.openxmlformats.org/officeDocument/2006/relationships/image" Target="../media/image2123.png"/><Relationship Id="rId113" Type="http://schemas.openxmlformats.org/officeDocument/2006/relationships/image" Target="../media/image2167.png"/><Relationship Id="rId134" Type="http://schemas.openxmlformats.org/officeDocument/2006/relationships/image" Target="../media/image2188.png"/><Relationship Id="rId80" Type="http://schemas.openxmlformats.org/officeDocument/2006/relationships/image" Target="../media/image2134.png"/><Relationship Id="rId155" Type="http://schemas.openxmlformats.org/officeDocument/2006/relationships/image" Target="../media/image2209.png"/><Relationship Id="rId176" Type="http://schemas.openxmlformats.org/officeDocument/2006/relationships/image" Target="../media/image2230.png"/><Relationship Id="rId197" Type="http://schemas.openxmlformats.org/officeDocument/2006/relationships/image" Target="../media/image2251.png"/><Relationship Id="rId201" Type="http://schemas.openxmlformats.org/officeDocument/2006/relationships/image" Target="../media/image2255.png"/><Relationship Id="rId222" Type="http://schemas.openxmlformats.org/officeDocument/2006/relationships/image" Target="../media/image2276.png"/><Relationship Id="rId243" Type="http://schemas.openxmlformats.org/officeDocument/2006/relationships/image" Target="../media/image2297.png"/><Relationship Id="rId17" Type="http://schemas.openxmlformats.org/officeDocument/2006/relationships/image" Target="../media/image2071.png"/><Relationship Id="rId38" Type="http://schemas.openxmlformats.org/officeDocument/2006/relationships/image" Target="../media/image2092.png"/><Relationship Id="rId59" Type="http://schemas.openxmlformats.org/officeDocument/2006/relationships/image" Target="../media/image2113.png"/><Relationship Id="rId103" Type="http://schemas.openxmlformats.org/officeDocument/2006/relationships/image" Target="../media/image2157.png"/><Relationship Id="rId124" Type="http://schemas.openxmlformats.org/officeDocument/2006/relationships/image" Target="../media/image2178.png"/><Relationship Id="rId70" Type="http://schemas.openxmlformats.org/officeDocument/2006/relationships/image" Target="../media/image2124.png"/><Relationship Id="rId91" Type="http://schemas.openxmlformats.org/officeDocument/2006/relationships/image" Target="../media/image2145.png"/><Relationship Id="rId145" Type="http://schemas.openxmlformats.org/officeDocument/2006/relationships/image" Target="../media/image2199.png"/><Relationship Id="rId166" Type="http://schemas.openxmlformats.org/officeDocument/2006/relationships/image" Target="../media/image2220.png"/><Relationship Id="rId187" Type="http://schemas.openxmlformats.org/officeDocument/2006/relationships/image" Target="../media/image2241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2266.png"/><Relationship Id="rId233" Type="http://schemas.openxmlformats.org/officeDocument/2006/relationships/image" Target="../media/image2287.png"/><Relationship Id="rId254" Type="http://schemas.openxmlformats.org/officeDocument/2006/relationships/image" Target="../media/image2308.png"/><Relationship Id="rId28" Type="http://schemas.openxmlformats.org/officeDocument/2006/relationships/image" Target="../media/image2082.png"/><Relationship Id="rId49" Type="http://schemas.openxmlformats.org/officeDocument/2006/relationships/image" Target="../media/image2103.png"/><Relationship Id="rId114" Type="http://schemas.openxmlformats.org/officeDocument/2006/relationships/image" Target="../media/image2168.png"/><Relationship Id="rId60" Type="http://schemas.openxmlformats.org/officeDocument/2006/relationships/image" Target="../media/image2114.png"/><Relationship Id="rId81" Type="http://schemas.openxmlformats.org/officeDocument/2006/relationships/image" Target="../media/image2135.png"/><Relationship Id="rId135" Type="http://schemas.openxmlformats.org/officeDocument/2006/relationships/image" Target="../media/image2189.png"/><Relationship Id="rId156" Type="http://schemas.openxmlformats.org/officeDocument/2006/relationships/image" Target="../media/image2210.png"/><Relationship Id="rId177" Type="http://schemas.openxmlformats.org/officeDocument/2006/relationships/image" Target="../media/image2231.png"/><Relationship Id="rId198" Type="http://schemas.openxmlformats.org/officeDocument/2006/relationships/image" Target="../media/image2252.png"/><Relationship Id="rId202" Type="http://schemas.openxmlformats.org/officeDocument/2006/relationships/image" Target="../media/image2256.png"/><Relationship Id="rId223" Type="http://schemas.openxmlformats.org/officeDocument/2006/relationships/image" Target="../media/image2277.png"/><Relationship Id="rId244" Type="http://schemas.openxmlformats.org/officeDocument/2006/relationships/image" Target="../media/image2298.png"/><Relationship Id="rId18" Type="http://schemas.openxmlformats.org/officeDocument/2006/relationships/image" Target="../media/image2072.png"/><Relationship Id="rId39" Type="http://schemas.openxmlformats.org/officeDocument/2006/relationships/image" Target="../media/image2093.png"/><Relationship Id="rId50" Type="http://schemas.openxmlformats.org/officeDocument/2006/relationships/image" Target="../media/image2104.png"/><Relationship Id="rId104" Type="http://schemas.openxmlformats.org/officeDocument/2006/relationships/image" Target="../media/image2158.png"/><Relationship Id="rId125" Type="http://schemas.openxmlformats.org/officeDocument/2006/relationships/image" Target="../media/image2179.png"/><Relationship Id="rId146" Type="http://schemas.openxmlformats.org/officeDocument/2006/relationships/image" Target="../media/image2200.png"/><Relationship Id="rId167" Type="http://schemas.openxmlformats.org/officeDocument/2006/relationships/image" Target="../media/image2221.png"/><Relationship Id="rId188" Type="http://schemas.openxmlformats.org/officeDocument/2006/relationships/image" Target="../media/image2242.png"/><Relationship Id="rId71" Type="http://schemas.openxmlformats.org/officeDocument/2006/relationships/image" Target="../media/image2125.png"/><Relationship Id="rId92" Type="http://schemas.openxmlformats.org/officeDocument/2006/relationships/image" Target="../media/image2146.png"/><Relationship Id="rId213" Type="http://schemas.openxmlformats.org/officeDocument/2006/relationships/image" Target="../media/image2267.png"/><Relationship Id="rId234" Type="http://schemas.openxmlformats.org/officeDocument/2006/relationships/image" Target="../media/image2288.png"/><Relationship Id="rId2" Type="http://schemas.openxmlformats.org/officeDocument/2006/relationships/image" Target="../media/image2056.png"/><Relationship Id="rId29" Type="http://schemas.openxmlformats.org/officeDocument/2006/relationships/image" Target="../media/image2083.png"/><Relationship Id="rId40" Type="http://schemas.openxmlformats.org/officeDocument/2006/relationships/image" Target="../media/image2094.png"/><Relationship Id="rId115" Type="http://schemas.openxmlformats.org/officeDocument/2006/relationships/image" Target="../media/image2169.png"/><Relationship Id="rId136" Type="http://schemas.openxmlformats.org/officeDocument/2006/relationships/image" Target="../media/image2190.png"/><Relationship Id="rId157" Type="http://schemas.openxmlformats.org/officeDocument/2006/relationships/image" Target="../media/image2211.png"/><Relationship Id="rId178" Type="http://schemas.openxmlformats.org/officeDocument/2006/relationships/image" Target="../media/image2232.png"/><Relationship Id="rId61" Type="http://schemas.openxmlformats.org/officeDocument/2006/relationships/image" Target="../media/image2115.png"/><Relationship Id="rId82" Type="http://schemas.openxmlformats.org/officeDocument/2006/relationships/image" Target="../media/image2136.png"/><Relationship Id="rId199" Type="http://schemas.openxmlformats.org/officeDocument/2006/relationships/image" Target="../media/image2253.png"/><Relationship Id="rId203" Type="http://schemas.openxmlformats.org/officeDocument/2006/relationships/image" Target="../media/image2257.png"/><Relationship Id="rId19" Type="http://schemas.openxmlformats.org/officeDocument/2006/relationships/image" Target="../media/image2073.png"/><Relationship Id="rId224" Type="http://schemas.openxmlformats.org/officeDocument/2006/relationships/image" Target="../media/image2278.png"/><Relationship Id="rId245" Type="http://schemas.openxmlformats.org/officeDocument/2006/relationships/image" Target="../media/image2299.png"/><Relationship Id="rId30" Type="http://schemas.openxmlformats.org/officeDocument/2006/relationships/image" Target="../media/image2084.png"/><Relationship Id="rId105" Type="http://schemas.openxmlformats.org/officeDocument/2006/relationships/image" Target="../media/image2159.png"/><Relationship Id="rId126" Type="http://schemas.openxmlformats.org/officeDocument/2006/relationships/image" Target="../media/image2180.png"/><Relationship Id="rId147" Type="http://schemas.openxmlformats.org/officeDocument/2006/relationships/image" Target="../media/image2201.png"/><Relationship Id="rId168" Type="http://schemas.openxmlformats.org/officeDocument/2006/relationships/image" Target="../media/image2222.png"/><Relationship Id="rId51" Type="http://schemas.openxmlformats.org/officeDocument/2006/relationships/image" Target="../media/image2105.png"/><Relationship Id="rId72" Type="http://schemas.openxmlformats.org/officeDocument/2006/relationships/image" Target="../media/image2126.png"/><Relationship Id="rId93" Type="http://schemas.openxmlformats.org/officeDocument/2006/relationships/image" Target="../media/image2147.png"/><Relationship Id="rId189" Type="http://schemas.openxmlformats.org/officeDocument/2006/relationships/image" Target="../media/image2243.png"/><Relationship Id="rId3" Type="http://schemas.openxmlformats.org/officeDocument/2006/relationships/image" Target="../media/image2057.png"/><Relationship Id="rId214" Type="http://schemas.openxmlformats.org/officeDocument/2006/relationships/image" Target="../media/image2268.png"/><Relationship Id="rId235" Type="http://schemas.openxmlformats.org/officeDocument/2006/relationships/image" Target="../media/image2289.png"/><Relationship Id="rId116" Type="http://schemas.openxmlformats.org/officeDocument/2006/relationships/image" Target="../media/image2170.png"/><Relationship Id="rId137" Type="http://schemas.openxmlformats.org/officeDocument/2006/relationships/image" Target="../media/image2191.png"/><Relationship Id="rId158" Type="http://schemas.openxmlformats.org/officeDocument/2006/relationships/image" Target="../media/image2212.png"/><Relationship Id="rId20" Type="http://schemas.openxmlformats.org/officeDocument/2006/relationships/image" Target="../media/image2074.png"/><Relationship Id="rId41" Type="http://schemas.openxmlformats.org/officeDocument/2006/relationships/image" Target="../media/image2095.png"/><Relationship Id="rId62" Type="http://schemas.openxmlformats.org/officeDocument/2006/relationships/image" Target="../media/image2116.png"/><Relationship Id="rId83" Type="http://schemas.openxmlformats.org/officeDocument/2006/relationships/image" Target="../media/image2137.png"/><Relationship Id="rId179" Type="http://schemas.openxmlformats.org/officeDocument/2006/relationships/image" Target="../media/image2233.png"/><Relationship Id="rId190" Type="http://schemas.openxmlformats.org/officeDocument/2006/relationships/image" Target="../media/image2244.png"/><Relationship Id="rId204" Type="http://schemas.openxmlformats.org/officeDocument/2006/relationships/image" Target="../media/image2258.png"/><Relationship Id="rId225" Type="http://schemas.openxmlformats.org/officeDocument/2006/relationships/image" Target="../media/image2279.png"/><Relationship Id="rId246" Type="http://schemas.openxmlformats.org/officeDocument/2006/relationships/image" Target="../media/image2300.png"/><Relationship Id="rId106" Type="http://schemas.openxmlformats.org/officeDocument/2006/relationships/image" Target="../media/image2160.png"/><Relationship Id="rId127" Type="http://schemas.openxmlformats.org/officeDocument/2006/relationships/image" Target="../media/image2181.png"/><Relationship Id="rId10" Type="http://schemas.openxmlformats.org/officeDocument/2006/relationships/image" Target="../media/image2064.png"/><Relationship Id="rId31" Type="http://schemas.openxmlformats.org/officeDocument/2006/relationships/image" Target="../media/image2085.png"/><Relationship Id="rId52" Type="http://schemas.openxmlformats.org/officeDocument/2006/relationships/image" Target="../media/image2106.png"/><Relationship Id="rId73" Type="http://schemas.openxmlformats.org/officeDocument/2006/relationships/image" Target="../media/image2127.png"/><Relationship Id="rId94" Type="http://schemas.openxmlformats.org/officeDocument/2006/relationships/image" Target="../media/image2148.png"/><Relationship Id="rId148" Type="http://schemas.openxmlformats.org/officeDocument/2006/relationships/image" Target="../media/image2202.png"/><Relationship Id="rId169" Type="http://schemas.openxmlformats.org/officeDocument/2006/relationships/image" Target="../media/image2223.png"/><Relationship Id="rId4" Type="http://schemas.openxmlformats.org/officeDocument/2006/relationships/image" Target="../media/image2058.png"/><Relationship Id="rId180" Type="http://schemas.openxmlformats.org/officeDocument/2006/relationships/image" Target="../media/image2234.png"/><Relationship Id="rId215" Type="http://schemas.openxmlformats.org/officeDocument/2006/relationships/image" Target="../media/image2269.png"/><Relationship Id="rId236" Type="http://schemas.openxmlformats.org/officeDocument/2006/relationships/image" Target="../media/image22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99" Type="http://schemas.openxmlformats.org/officeDocument/2006/relationships/image" Target="../media/image471.png"/><Relationship Id="rId21" Type="http://schemas.openxmlformats.org/officeDocument/2006/relationships/image" Target="../media/image193.png"/><Relationship Id="rId63" Type="http://schemas.openxmlformats.org/officeDocument/2006/relationships/image" Target="../media/image235.png"/><Relationship Id="rId159" Type="http://schemas.openxmlformats.org/officeDocument/2006/relationships/image" Target="../media/image331.png"/><Relationship Id="rId324" Type="http://schemas.openxmlformats.org/officeDocument/2006/relationships/image" Target="../media/image496.png"/><Relationship Id="rId366" Type="http://schemas.openxmlformats.org/officeDocument/2006/relationships/image" Target="../media/image538.png"/><Relationship Id="rId170" Type="http://schemas.openxmlformats.org/officeDocument/2006/relationships/image" Target="../media/image342.png"/><Relationship Id="rId226" Type="http://schemas.openxmlformats.org/officeDocument/2006/relationships/image" Target="../media/image398.png"/><Relationship Id="rId433" Type="http://schemas.openxmlformats.org/officeDocument/2006/relationships/image" Target="../media/image605.png"/><Relationship Id="rId268" Type="http://schemas.openxmlformats.org/officeDocument/2006/relationships/image" Target="../media/image440.png"/><Relationship Id="rId32" Type="http://schemas.openxmlformats.org/officeDocument/2006/relationships/image" Target="../media/image204.png"/><Relationship Id="rId74" Type="http://schemas.openxmlformats.org/officeDocument/2006/relationships/image" Target="../media/image246.png"/><Relationship Id="rId128" Type="http://schemas.openxmlformats.org/officeDocument/2006/relationships/image" Target="../media/image300.png"/><Relationship Id="rId335" Type="http://schemas.openxmlformats.org/officeDocument/2006/relationships/image" Target="../media/image507.png"/><Relationship Id="rId377" Type="http://schemas.openxmlformats.org/officeDocument/2006/relationships/image" Target="../media/image549.png"/><Relationship Id="rId5" Type="http://schemas.openxmlformats.org/officeDocument/2006/relationships/image" Target="../media/image177.png"/><Relationship Id="rId181" Type="http://schemas.openxmlformats.org/officeDocument/2006/relationships/image" Target="../media/image353.png"/><Relationship Id="rId237" Type="http://schemas.openxmlformats.org/officeDocument/2006/relationships/image" Target="../media/image409.png"/><Relationship Id="rId402" Type="http://schemas.openxmlformats.org/officeDocument/2006/relationships/image" Target="../media/image574.png"/><Relationship Id="rId279" Type="http://schemas.openxmlformats.org/officeDocument/2006/relationships/image" Target="../media/image451.png"/><Relationship Id="rId444" Type="http://schemas.openxmlformats.org/officeDocument/2006/relationships/image" Target="../media/image616.png"/><Relationship Id="rId43" Type="http://schemas.openxmlformats.org/officeDocument/2006/relationships/image" Target="../media/image215.png"/><Relationship Id="rId139" Type="http://schemas.openxmlformats.org/officeDocument/2006/relationships/image" Target="../media/image311.png"/><Relationship Id="rId290" Type="http://schemas.openxmlformats.org/officeDocument/2006/relationships/image" Target="../media/image462.png"/><Relationship Id="rId304" Type="http://schemas.openxmlformats.org/officeDocument/2006/relationships/image" Target="../media/image476.png"/><Relationship Id="rId346" Type="http://schemas.openxmlformats.org/officeDocument/2006/relationships/image" Target="../media/image518.png"/><Relationship Id="rId388" Type="http://schemas.openxmlformats.org/officeDocument/2006/relationships/image" Target="../media/image560.png"/><Relationship Id="rId85" Type="http://schemas.openxmlformats.org/officeDocument/2006/relationships/image" Target="../media/image257.png"/><Relationship Id="rId150" Type="http://schemas.openxmlformats.org/officeDocument/2006/relationships/image" Target="../media/image322.png"/><Relationship Id="rId192" Type="http://schemas.openxmlformats.org/officeDocument/2006/relationships/image" Target="../media/image364.png"/><Relationship Id="rId206" Type="http://schemas.openxmlformats.org/officeDocument/2006/relationships/image" Target="../media/image378.png"/><Relationship Id="rId413" Type="http://schemas.openxmlformats.org/officeDocument/2006/relationships/image" Target="../media/image585.png"/><Relationship Id="rId248" Type="http://schemas.openxmlformats.org/officeDocument/2006/relationships/image" Target="../media/image420.png"/><Relationship Id="rId12" Type="http://schemas.openxmlformats.org/officeDocument/2006/relationships/image" Target="../media/image184.png"/><Relationship Id="rId108" Type="http://schemas.openxmlformats.org/officeDocument/2006/relationships/image" Target="../media/image280.png"/><Relationship Id="rId315" Type="http://schemas.openxmlformats.org/officeDocument/2006/relationships/image" Target="../media/image487.png"/><Relationship Id="rId357" Type="http://schemas.openxmlformats.org/officeDocument/2006/relationships/image" Target="../media/image529.png"/><Relationship Id="rId54" Type="http://schemas.openxmlformats.org/officeDocument/2006/relationships/image" Target="../media/image226.png"/><Relationship Id="rId96" Type="http://schemas.openxmlformats.org/officeDocument/2006/relationships/image" Target="../media/image268.png"/><Relationship Id="rId161" Type="http://schemas.openxmlformats.org/officeDocument/2006/relationships/image" Target="../media/image333.png"/><Relationship Id="rId217" Type="http://schemas.openxmlformats.org/officeDocument/2006/relationships/image" Target="../media/image389.png"/><Relationship Id="rId399" Type="http://schemas.openxmlformats.org/officeDocument/2006/relationships/image" Target="../media/image571.png"/><Relationship Id="rId259" Type="http://schemas.openxmlformats.org/officeDocument/2006/relationships/image" Target="../media/image431.png"/><Relationship Id="rId424" Type="http://schemas.openxmlformats.org/officeDocument/2006/relationships/image" Target="../media/image596.png"/><Relationship Id="rId23" Type="http://schemas.openxmlformats.org/officeDocument/2006/relationships/image" Target="../media/image195.png"/><Relationship Id="rId119" Type="http://schemas.openxmlformats.org/officeDocument/2006/relationships/image" Target="../media/image291.png"/><Relationship Id="rId270" Type="http://schemas.openxmlformats.org/officeDocument/2006/relationships/image" Target="../media/image442.png"/><Relationship Id="rId326" Type="http://schemas.openxmlformats.org/officeDocument/2006/relationships/image" Target="../media/image498.png"/><Relationship Id="rId65" Type="http://schemas.openxmlformats.org/officeDocument/2006/relationships/image" Target="../media/image237.png"/><Relationship Id="rId130" Type="http://schemas.openxmlformats.org/officeDocument/2006/relationships/image" Target="../media/image302.png"/><Relationship Id="rId368" Type="http://schemas.openxmlformats.org/officeDocument/2006/relationships/image" Target="../media/image540.png"/><Relationship Id="rId172" Type="http://schemas.openxmlformats.org/officeDocument/2006/relationships/image" Target="../media/image344.png"/><Relationship Id="rId228" Type="http://schemas.openxmlformats.org/officeDocument/2006/relationships/image" Target="../media/image400.png"/><Relationship Id="rId435" Type="http://schemas.openxmlformats.org/officeDocument/2006/relationships/image" Target="../media/image607.png"/><Relationship Id="rId281" Type="http://schemas.openxmlformats.org/officeDocument/2006/relationships/image" Target="../media/image453.png"/><Relationship Id="rId337" Type="http://schemas.openxmlformats.org/officeDocument/2006/relationships/image" Target="../media/image509.png"/><Relationship Id="rId34" Type="http://schemas.openxmlformats.org/officeDocument/2006/relationships/image" Target="../media/image206.png"/><Relationship Id="rId76" Type="http://schemas.openxmlformats.org/officeDocument/2006/relationships/image" Target="../media/image248.png"/><Relationship Id="rId141" Type="http://schemas.openxmlformats.org/officeDocument/2006/relationships/image" Target="../media/image313.png"/><Relationship Id="rId379" Type="http://schemas.openxmlformats.org/officeDocument/2006/relationships/image" Target="../media/image551.png"/><Relationship Id="rId7" Type="http://schemas.openxmlformats.org/officeDocument/2006/relationships/image" Target="../media/image179.png"/><Relationship Id="rId183" Type="http://schemas.openxmlformats.org/officeDocument/2006/relationships/image" Target="../media/image355.png"/><Relationship Id="rId239" Type="http://schemas.openxmlformats.org/officeDocument/2006/relationships/image" Target="../media/image411.png"/><Relationship Id="rId390" Type="http://schemas.openxmlformats.org/officeDocument/2006/relationships/image" Target="../media/image562.png"/><Relationship Id="rId404" Type="http://schemas.openxmlformats.org/officeDocument/2006/relationships/image" Target="../media/image576.png"/><Relationship Id="rId446" Type="http://schemas.openxmlformats.org/officeDocument/2006/relationships/image" Target="../media/image618.png"/><Relationship Id="rId250" Type="http://schemas.openxmlformats.org/officeDocument/2006/relationships/image" Target="../media/image422.png"/><Relationship Id="rId292" Type="http://schemas.openxmlformats.org/officeDocument/2006/relationships/image" Target="../media/image464.png"/><Relationship Id="rId306" Type="http://schemas.openxmlformats.org/officeDocument/2006/relationships/image" Target="../media/image478.png"/><Relationship Id="rId45" Type="http://schemas.openxmlformats.org/officeDocument/2006/relationships/image" Target="../media/image217.png"/><Relationship Id="rId87" Type="http://schemas.openxmlformats.org/officeDocument/2006/relationships/image" Target="../media/image259.png"/><Relationship Id="rId110" Type="http://schemas.openxmlformats.org/officeDocument/2006/relationships/image" Target="../media/image282.png"/><Relationship Id="rId348" Type="http://schemas.openxmlformats.org/officeDocument/2006/relationships/image" Target="../media/image520.png"/><Relationship Id="rId152" Type="http://schemas.openxmlformats.org/officeDocument/2006/relationships/image" Target="../media/image324.png"/><Relationship Id="rId194" Type="http://schemas.openxmlformats.org/officeDocument/2006/relationships/image" Target="../media/image366.png"/><Relationship Id="rId208" Type="http://schemas.openxmlformats.org/officeDocument/2006/relationships/image" Target="../media/image380.png"/><Relationship Id="rId415" Type="http://schemas.openxmlformats.org/officeDocument/2006/relationships/image" Target="../media/image587.png"/><Relationship Id="rId261" Type="http://schemas.openxmlformats.org/officeDocument/2006/relationships/image" Target="../media/image433.png"/><Relationship Id="rId14" Type="http://schemas.openxmlformats.org/officeDocument/2006/relationships/image" Target="../media/image186.png"/><Relationship Id="rId56" Type="http://schemas.openxmlformats.org/officeDocument/2006/relationships/image" Target="../media/image228.png"/><Relationship Id="rId317" Type="http://schemas.openxmlformats.org/officeDocument/2006/relationships/image" Target="../media/image489.png"/><Relationship Id="rId359" Type="http://schemas.openxmlformats.org/officeDocument/2006/relationships/image" Target="../media/image531.png"/><Relationship Id="rId98" Type="http://schemas.openxmlformats.org/officeDocument/2006/relationships/image" Target="../media/image270.png"/><Relationship Id="rId121" Type="http://schemas.openxmlformats.org/officeDocument/2006/relationships/image" Target="../media/image293.png"/><Relationship Id="rId163" Type="http://schemas.openxmlformats.org/officeDocument/2006/relationships/image" Target="../media/image335.png"/><Relationship Id="rId219" Type="http://schemas.openxmlformats.org/officeDocument/2006/relationships/image" Target="../media/image391.png"/><Relationship Id="rId370" Type="http://schemas.openxmlformats.org/officeDocument/2006/relationships/image" Target="../media/image542.png"/><Relationship Id="rId426" Type="http://schemas.openxmlformats.org/officeDocument/2006/relationships/image" Target="../media/image598.png"/><Relationship Id="rId230" Type="http://schemas.openxmlformats.org/officeDocument/2006/relationships/image" Target="../media/image402.png"/><Relationship Id="rId25" Type="http://schemas.openxmlformats.org/officeDocument/2006/relationships/image" Target="../media/image197.png"/><Relationship Id="rId67" Type="http://schemas.openxmlformats.org/officeDocument/2006/relationships/image" Target="../media/image239.png"/><Relationship Id="rId272" Type="http://schemas.openxmlformats.org/officeDocument/2006/relationships/image" Target="../media/image444.png"/><Relationship Id="rId328" Type="http://schemas.openxmlformats.org/officeDocument/2006/relationships/image" Target="../media/image500.png"/><Relationship Id="rId132" Type="http://schemas.openxmlformats.org/officeDocument/2006/relationships/image" Target="../media/image304.png"/><Relationship Id="rId174" Type="http://schemas.openxmlformats.org/officeDocument/2006/relationships/image" Target="../media/image346.png"/><Relationship Id="rId381" Type="http://schemas.openxmlformats.org/officeDocument/2006/relationships/image" Target="../media/image553.png"/><Relationship Id="rId241" Type="http://schemas.openxmlformats.org/officeDocument/2006/relationships/image" Target="../media/image413.png"/><Relationship Id="rId437" Type="http://schemas.openxmlformats.org/officeDocument/2006/relationships/image" Target="../media/image609.png"/><Relationship Id="rId36" Type="http://schemas.openxmlformats.org/officeDocument/2006/relationships/image" Target="../media/image208.png"/><Relationship Id="rId283" Type="http://schemas.openxmlformats.org/officeDocument/2006/relationships/image" Target="../media/image455.png"/><Relationship Id="rId339" Type="http://schemas.openxmlformats.org/officeDocument/2006/relationships/image" Target="../media/image511.png"/><Relationship Id="rId78" Type="http://schemas.openxmlformats.org/officeDocument/2006/relationships/image" Target="../media/image250.png"/><Relationship Id="rId101" Type="http://schemas.openxmlformats.org/officeDocument/2006/relationships/image" Target="../media/image273.png"/><Relationship Id="rId143" Type="http://schemas.openxmlformats.org/officeDocument/2006/relationships/image" Target="../media/image315.png"/><Relationship Id="rId185" Type="http://schemas.openxmlformats.org/officeDocument/2006/relationships/image" Target="../media/image357.png"/><Relationship Id="rId350" Type="http://schemas.openxmlformats.org/officeDocument/2006/relationships/image" Target="../media/image522.png"/><Relationship Id="rId406" Type="http://schemas.openxmlformats.org/officeDocument/2006/relationships/image" Target="../media/image578.png"/><Relationship Id="rId9" Type="http://schemas.openxmlformats.org/officeDocument/2006/relationships/image" Target="../media/image181.png"/><Relationship Id="rId210" Type="http://schemas.openxmlformats.org/officeDocument/2006/relationships/image" Target="../media/image382.png"/><Relationship Id="rId392" Type="http://schemas.openxmlformats.org/officeDocument/2006/relationships/image" Target="../media/image564.png"/><Relationship Id="rId448" Type="http://schemas.openxmlformats.org/officeDocument/2006/relationships/image" Target="../media/image620.png"/><Relationship Id="rId252" Type="http://schemas.openxmlformats.org/officeDocument/2006/relationships/image" Target="../media/image424.png"/><Relationship Id="rId294" Type="http://schemas.openxmlformats.org/officeDocument/2006/relationships/image" Target="../media/image466.png"/><Relationship Id="rId308" Type="http://schemas.openxmlformats.org/officeDocument/2006/relationships/image" Target="../media/image480.png"/><Relationship Id="rId47" Type="http://schemas.openxmlformats.org/officeDocument/2006/relationships/image" Target="../media/image219.png"/><Relationship Id="rId89" Type="http://schemas.openxmlformats.org/officeDocument/2006/relationships/image" Target="../media/image261.png"/><Relationship Id="rId112" Type="http://schemas.openxmlformats.org/officeDocument/2006/relationships/image" Target="../media/image284.png"/><Relationship Id="rId154" Type="http://schemas.openxmlformats.org/officeDocument/2006/relationships/image" Target="../media/image326.png"/><Relationship Id="rId361" Type="http://schemas.openxmlformats.org/officeDocument/2006/relationships/image" Target="../media/image533.png"/><Relationship Id="rId196" Type="http://schemas.openxmlformats.org/officeDocument/2006/relationships/image" Target="../media/image368.png"/><Relationship Id="rId417" Type="http://schemas.openxmlformats.org/officeDocument/2006/relationships/image" Target="../media/image589.png"/><Relationship Id="rId16" Type="http://schemas.openxmlformats.org/officeDocument/2006/relationships/image" Target="../media/image188.png"/><Relationship Id="rId221" Type="http://schemas.openxmlformats.org/officeDocument/2006/relationships/image" Target="../media/image393.png"/><Relationship Id="rId263" Type="http://schemas.openxmlformats.org/officeDocument/2006/relationships/image" Target="../media/image435.png"/><Relationship Id="rId319" Type="http://schemas.openxmlformats.org/officeDocument/2006/relationships/image" Target="../media/image491.png"/><Relationship Id="rId58" Type="http://schemas.openxmlformats.org/officeDocument/2006/relationships/image" Target="../media/image230.png"/><Relationship Id="rId123" Type="http://schemas.openxmlformats.org/officeDocument/2006/relationships/image" Target="../media/image295.png"/><Relationship Id="rId330" Type="http://schemas.openxmlformats.org/officeDocument/2006/relationships/image" Target="../media/image502.png"/><Relationship Id="rId165" Type="http://schemas.openxmlformats.org/officeDocument/2006/relationships/image" Target="../media/image337.png"/><Relationship Id="rId372" Type="http://schemas.openxmlformats.org/officeDocument/2006/relationships/image" Target="../media/image544.png"/><Relationship Id="rId428" Type="http://schemas.openxmlformats.org/officeDocument/2006/relationships/image" Target="../media/image600.png"/><Relationship Id="rId232" Type="http://schemas.openxmlformats.org/officeDocument/2006/relationships/image" Target="../media/image404.png"/><Relationship Id="rId274" Type="http://schemas.openxmlformats.org/officeDocument/2006/relationships/image" Target="../media/image446.png"/><Relationship Id="rId27" Type="http://schemas.openxmlformats.org/officeDocument/2006/relationships/image" Target="../media/image199.png"/><Relationship Id="rId69" Type="http://schemas.openxmlformats.org/officeDocument/2006/relationships/image" Target="../media/image241.png"/><Relationship Id="rId134" Type="http://schemas.openxmlformats.org/officeDocument/2006/relationships/image" Target="../media/image306.png"/><Relationship Id="rId80" Type="http://schemas.openxmlformats.org/officeDocument/2006/relationships/image" Target="../media/image252.png"/><Relationship Id="rId176" Type="http://schemas.openxmlformats.org/officeDocument/2006/relationships/image" Target="../media/image348.png"/><Relationship Id="rId341" Type="http://schemas.openxmlformats.org/officeDocument/2006/relationships/image" Target="../media/image513.png"/><Relationship Id="rId383" Type="http://schemas.openxmlformats.org/officeDocument/2006/relationships/image" Target="../media/image555.png"/><Relationship Id="rId439" Type="http://schemas.openxmlformats.org/officeDocument/2006/relationships/image" Target="../media/image611.png"/><Relationship Id="rId201" Type="http://schemas.openxmlformats.org/officeDocument/2006/relationships/image" Target="../media/image373.png"/><Relationship Id="rId243" Type="http://schemas.openxmlformats.org/officeDocument/2006/relationships/image" Target="../media/image415.png"/><Relationship Id="rId285" Type="http://schemas.openxmlformats.org/officeDocument/2006/relationships/image" Target="../media/image457.png"/><Relationship Id="rId450" Type="http://schemas.openxmlformats.org/officeDocument/2006/relationships/image" Target="../media/image622.png"/><Relationship Id="rId38" Type="http://schemas.openxmlformats.org/officeDocument/2006/relationships/image" Target="../media/image210.png"/><Relationship Id="rId103" Type="http://schemas.openxmlformats.org/officeDocument/2006/relationships/image" Target="../media/image275.png"/><Relationship Id="rId310" Type="http://schemas.openxmlformats.org/officeDocument/2006/relationships/image" Target="../media/image482.png"/><Relationship Id="rId91" Type="http://schemas.openxmlformats.org/officeDocument/2006/relationships/image" Target="../media/image263.png"/><Relationship Id="rId145" Type="http://schemas.openxmlformats.org/officeDocument/2006/relationships/image" Target="../media/image317.png"/><Relationship Id="rId187" Type="http://schemas.openxmlformats.org/officeDocument/2006/relationships/image" Target="../media/image359.png"/><Relationship Id="rId352" Type="http://schemas.openxmlformats.org/officeDocument/2006/relationships/image" Target="../media/image524.png"/><Relationship Id="rId394" Type="http://schemas.openxmlformats.org/officeDocument/2006/relationships/image" Target="../media/image566.png"/><Relationship Id="rId408" Type="http://schemas.openxmlformats.org/officeDocument/2006/relationships/image" Target="../media/image580.png"/><Relationship Id="rId212" Type="http://schemas.openxmlformats.org/officeDocument/2006/relationships/image" Target="../media/image384.png"/><Relationship Id="rId254" Type="http://schemas.openxmlformats.org/officeDocument/2006/relationships/image" Target="../media/image426.png"/><Relationship Id="rId49" Type="http://schemas.openxmlformats.org/officeDocument/2006/relationships/image" Target="../media/image221.png"/><Relationship Id="rId114" Type="http://schemas.openxmlformats.org/officeDocument/2006/relationships/image" Target="../media/image286.png"/><Relationship Id="rId296" Type="http://schemas.openxmlformats.org/officeDocument/2006/relationships/image" Target="../media/image468.png"/><Relationship Id="rId60" Type="http://schemas.openxmlformats.org/officeDocument/2006/relationships/image" Target="../media/image232.png"/><Relationship Id="rId156" Type="http://schemas.openxmlformats.org/officeDocument/2006/relationships/image" Target="../media/image328.png"/><Relationship Id="rId198" Type="http://schemas.openxmlformats.org/officeDocument/2006/relationships/image" Target="../media/image370.png"/><Relationship Id="rId321" Type="http://schemas.openxmlformats.org/officeDocument/2006/relationships/image" Target="../media/image493.png"/><Relationship Id="rId363" Type="http://schemas.openxmlformats.org/officeDocument/2006/relationships/image" Target="../media/image535.png"/><Relationship Id="rId419" Type="http://schemas.openxmlformats.org/officeDocument/2006/relationships/image" Target="../media/image591.png"/><Relationship Id="rId223" Type="http://schemas.openxmlformats.org/officeDocument/2006/relationships/image" Target="../media/image395.png"/><Relationship Id="rId430" Type="http://schemas.openxmlformats.org/officeDocument/2006/relationships/image" Target="../media/image602.png"/><Relationship Id="rId18" Type="http://schemas.openxmlformats.org/officeDocument/2006/relationships/image" Target="../media/image190.png"/><Relationship Id="rId265" Type="http://schemas.openxmlformats.org/officeDocument/2006/relationships/image" Target="../media/image437.png"/><Relationship Id="rId125" Type="http://schemas.openxmlformats.org/officeDocument/2006/relationships/image" Target="../media/image297.png"/><Relationship Id="rId167" Type="http://schemas.openxmlformats.org/officeDocument/2006/relationships/image" Target="../media/image339.png"/><Relationship Id="rId332" Type="http://schemas.openxmlformats.org/officeDocument/2006/relationships/image" Target="../media/image504.png"/><Relationship Id="rId374" Type="http://schemas.openxmlformats.org/officeDocument/2006/relationships/image" Target="../media/image546.png"/><Relationship Id="rId71" Type="http://schemas.openxmlformats.org/officeDocument/2006/relationships/image" Target="../media/image243.png"/><Relationship Id="rId92" Type="http://schemas.openxmlformats.org/officeDocument/2006/relationships/image" Target="../media/image264.png"/><Relationship Id="rId213" Type="http://schemas.openxmlformats.org/officeDocument/2006/relationships/image" Target="../media/image385.png"/><Relationship Id="rId234" Type="http://schemas.openxmlformats.org/officeDocument/2006/relationships/image" Target="../media/image406.png"/><Relationship Id="rId420" Type="http://schemas.openxmlformats.org/officeDocument/2006/relationships/image" Target="../media/image592.png"/><Relationship Id="rId2" Type="http://schemas.openxmlformats.org/officeDocument/2006/relationships/slideLayout" Target="../slideLayouts/slideLayout5.xml"/><Relationship Id="rId29" Type="http://schemas.openxmlformats.org/officeDocument/2006/relationships/image" Target="../media/image201.png"/><Relationship Id="rId255" Type="http://schemas.openxmlformats.org/officeDocument/2006/relationships/image" Target="../media/image427.png"/><Relationship Id="rId276" Type="http://schemas.openxmlformats.org/officeDocument/2006/relationships/image" Target="../media/image448.png"/><Relationship Id="rId297" Type="http://schemas.openxmlformats.org/officeDocument/2006/relationships/image" Target="../media/image469.png"/><Relationship Id="rId441" Type="http://schemas.openxmlformats.org/officeDocument/2006/relationships/image" Target="../media/image613.png"/><Relationship Id="rId40" Type="http://schemas.openxmlformats.org/officeDocument/2006/relationships/image" Target="../media/image212.png"/><Relationship Id="rId115" Type="http://schemas.openxmlformats.org/officeDocument/2006/relationships/image" Target="../media/image287.png"/><Relationship Id="rId136" Type="http://schemas.openxmlformats.org/officeDocument/2006/relationships/image" Target="../media/image308.png"/><Relationship Id="rId157" Type="http://schemas.openxmlformats.org/officeDocument/2006/relationships/image" Target="../media/image329.png"/><Relationship Id="rId178" Type="http://schemas.openxmlformats.org/officeDocument/2006/relationships/image" Target="../media/image350.png"/><Relationship Id="rId301" Type="http://schemas.openxmlformats.org/officeDocument/2006/relationships/image" Target="../media/image473.png"/><Relationship Id="rId322" Type="http://schemas.openxmlformats.org/officeDocument/2006/relationships/image" Target="../media/image494.png"/><Relationship Id="rId343" Type="http://schemas.openxmlformats.org/officeDocument/2006/relationships/image" Target="../media/image515.png"/><Relationship Id="rId364" Type="http://schemas.openxmlformats.org/officeDocument/2006/relationships/image" Target="../media/image536.png"/><Relationship Id="rId61" Type="http://schemas.openxmlformats.org/officeDocument/2006/relationships/image" Target="../media/image233.png"/><Relationship Id="rId82" Type="http://schemas.openxmlformats.org/officeDocument/2006/relationships/image" Target="../media/image254.png"/><Relationship Id="rId199" Type="http://schemas.openxmlformats.org/officeDocument/2006/relationships/image" Target="../media/image371.png"/><Relationship Id="rId203" Type="http://schemas.openxmlformats.org/officeDocument/2006/relationships/image" Target="../media/image375.png"/><Relationship Id="rId385" Type="http://schemas.openxmlformats.org/officeDocument/2006/relationships/image" Target="../media/image557.png"/><Relationship Id="rId19" Type="http://schemas.openxmlformats.org/officeDocument/2006/relationships/image" Target="../media/image191.png"/><Relationship Id="rId224" Type="http://schemas.openxmlformats.org/officeDocument/2006/relationships/image" Target="../media/image396.png"/><Relationship Id="rId245" Type="http://schemas.openxmlformats.org/officeDocument/2006/relationships/image" Target="../media/image417.png"/><Relationship Id="rId266" Type="http://schemas.openxmlformats.org/officeDocument/2006/relationships/image" Target="../media/image438.png"/><Relationship Id="rId287" Type="http://schemas.openxmlformats.org/officeDocument/2006/relationships/image" Target="../media/image459.png"/><Relationship Id="rId410" Type="http://schemas.openxmlformats.org/officeDocument/2006/relationships/image" Target="../media/image582.png"/><Relationship Id="rId431" Type="http://schemas.openxmlformats.org/officeDocument/2006/relationships/image" Target="../media/image603.png"/><Relationship Id="rId452" Type="http://schemas.openxmlformats.org/officeDocument/2006/relationships/image" Target="../media/image624.png"/><Relationship Id="rId30" Type="http://schemas.openxmlformats.org/officeDocument/2006/relationships/image" Target="../media/image202.png"/><Relationship Id="rId105" Type="http://schemas.openxmlformats.org/officeDocument/2006/relationships/image" Target="../media/image277.png"/><Relationship Id="rId126" Type="http://schemas.openxmlformats.org/officeDocument/2006/relationships/image" Target="../media/image298.png"/><Relationship Id="rId147" Type="http://schemas.openxmlformats.org/officeDocument/2006/relationships/image" Target="../media/image319.png"/><Relationship Id="rId168" Type="http://schemas.openxmlformats.org/officeDocument/2006/relationships/image" Target="../media/image340.png"/><Relationship Id="rId312" Type="http://schemas.openxmlformats.org/officeDocument/2006/relationships/image" Target="../media/image484.png"/><Relationship Id="rId333" Type="http://schemas.openxmlformats.org/officeDocument/2006/relationships/image" Target="../media/image505.png"/><Relationship Id="rId354" Type="http://schemas.openxmlformats.org/officeDocument/2006/relationships/image" Target="../media/image526.png"/><Relationship Id="rId51" Type="http://schemas.openxmlformats.org/officeDocument/2006/relationships/image" Target="../media/image223.png"/><Relationship Id="rId72" Type="http://schemas.openxmlformats.org/officeDocument/2006/relationships/image" Target="../media/image244.png"/><Relationship Id="rId93" Type="http://schemas.openxmlformats.org/officeDocument/2006/relationships/image" Target="../media/image265.png"/><Relationship Id="rId189" Type="http://schemas.openxmlformats.org/officeDocument/2006/relationships/image" Target="../media/image361.png"/><Relationship Id="rId375" Type="http://schemas.openxmlformats.org/officeDocument/2006/relationships/image" Target="../media/image547.png"/><Relationship Id="rId396" Type="http://schemas.openxmlformats.org/officeDocument/2006/relationships/image" Target="../media/image568.png"/><Relationship Id="rId3" Type="http://schemas.openxmlformats.org/officeDocument/2006/relationships/image" Target="../media/image175.png"/><Relationship Id="rId214" Type="http://schemas.openxmlformats.org/officeDocument/2006/relationships/image" Target="../media/image386.png"/><Relationship Id="rId235" Type="http://schemas.openxmlformats.org/officeDocument/2006/relationships/image" Target="../media/image407.png"/><Relationship Id="rId256" Type="http://schemas.openxmlformats.org/officeDocument/2006/relationships/image" Target="../media/image428.png"/><Relationship Id="rId277" Type="http://schemas.openxmlformats.org/officeDocument/2006/relationships/image" Target="../media/image449.png"/><Relationship Id="rId298" Type="http://schemas.openxmlformats.org/officeDocument/2006/relationships/image" Target="../media/image470.png"/><Relationship Id="rId400" Type="http://schemas.openxmlformats.org/officeDocument/2006/relationships/image" Target="../media/image572.png"/><Relationship Id="rId421" Type="http://schemas.openxmlformats.org/officeDocument/2006/relationships/image" Target="../media/image593.png"/><Relationship Id="rId442" Type="http://schemas.openxmlformats.org/officeDocument/2006/relationships/image" Target="../media/image614.png"/><Relationship Id="rId116" Type="http://schemas.openxmlformats.org/officeDocument/2006/relationships/image" Target="../media/image288.png"/><Relationship Id="rId137" Type="http://schemas.openxmlformats.org/officeDocument/2006/relationships/image" Target="../media/image309.png"/><Relationship Id="rId158" Type="http://schemas.openxmlformats.org/officeDocument/2006/relationships/image" Target="../media/image330.png"/><Relationship Id="rId302" Type="http://schemas.openxmlformats.org/officeDocument/2006/relationships/image" Target="../media/image474.png"/><Relationship Id="rId323" Type="http://schemas.openxmlformats.org/officeDocument/2006/relationships/image" Target="../media/image495.png"/><Relationship Id="rId344" Type="http://schemas.openxmlformats.org/officeDocument/2006/relationships/image" Target="../media/image516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62" Type="http://schemas.openxmlformats.org/officeDocument/2006/relationships/image" Target="../media/image234.png"/><Relationship Id="rId83" Type="http://schemas.openxmlformats.org/officeDocument/2006/relationships/image" Target="../media/image255.png"/><Relationship Id="rId179" Type="http://schemas.openxmlformats.org/officeDocument/2006/relationships/image" Target="../media/image351.png"/><Relationship Id="rId365" Type="http://schemas.openxmlformats.org/officeDocument/2006/relationships/image" Target="../media/image537.png"/><Relationship Id="rId386" Type="http://schemas.openxmlformats.org/officeDocument/2006/relationships/image" Target="../media/image558.png"/><Relationship Id="rId190" Type="http://schemas.openxmlformats.org/officeDocument/2006/relationships/image" Target="../media/image362.png"/><Relationship Id="rId204" Type="http://schemas.openxmlformats.org/officeDocument/2006/relationships/image" Target="../media/image376.png"/><Relationship Id="rId225" Type="http://schemas.openxmlformats.org/officeDocument/2006/relationships/image" Target="../media/image397.png"/><Relationship Id="rId246" Type="http://schemas.openxmlformats.org/officeDocument/2006/relationships/image" Target="../media/image418.png"/><Relationship Id="rId267" Type="http://schemas.openxmlformats.org/officeDocument/2006/relationships/image" Target="../media/image439.png"/><Relationship Id="rId288" Type="http://schemas.openxmlformats.org/officeDocument/2006/relationships/image" Target="../media/image460.png"/><Relationship Id="rId411" Type="http://schemas.openxmlformats.org/officeDocument/2006/relationships/image" Target="../media/image583.png"/><Relationship Id="rId432" Type="http://schemas.openxmlformats.org/officeDocument/2006/relationships/image" Target="../media/image604.png"/><Relationship Id="rId453" Type="http://schemas.openxmlformats.org/officeDocument/2006/relationships/image" Target="../media/image625.png"/><Relationship Id="rId106" Type="http://schemas.openxmlformats.org/officeDocument/2006/relationships/image" Target="../media/image278.png"/><Relationship Id="rId127" Type="http://schemas.openxmlformats.org/officeDocument/2006/relationships/image" Target="../media/image299.png"/><Relationship Id="rId313" Type="http://schemas.openxmlformats.org/officeDocument/2006/relationships/image" Target="../media/image485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52" Type="http://schemas.openxmlformats.org/officeDocument/2006/relationships/image" Target="../media/image224.png"/><Relationship Id="rId73" Type="http://schemas.openxmlformats.org/officeDocument/2006/relationships/image" Target="../media/image245.png"/><Relationship Id="rId94" Type="http://schemas.openxmlformats.org/officeDocument/2006/relationships/image" Target="../media/image266.png"/><Relationship Id="rId148" Type="http://schemas.openxmlformats.org/officeDocument/2006/relationships/image" Target="../media/image320.png"/><Relationship Id="rId169" Type="http://schemas.openxmlformats.org/officeDocument/2006/relationships/image" Target="../media/image341.png"/><Relationship Id="rId334" Type="http://schemas.openxmlformats.org/officeDocument/2006/relationships/image" Target="../media/image506.png"/><Relationship Id="rId355" Type="http://schemas.openxmlformats.org/officeDocument/2006/relationships/image" Target="../media/image527.png"/><Relationship Id="rId376" Type="http://schemas.openxmlformats.org/officeDocument/2006/relationships/image" Target="../media/image548.png"/><Relationship Id="rId397" Type="http://schemas.openxmlformats.org/officeDocument/2006/relationships/image" Target="../media/image569.png"/><Relationship Id="rId4" Type="http://schemas.openxmlformats.org/officeDocument/2006/relationships/image" Target="../media/image176.png"/><Relationship Id="rId180" Type="http://schemas.openxmlformats.org/officeDocument/2006/relationships/image" Target="../media/image352.png"/><Relationship Id="rId215" Type="http://schemas.openxmlformats.org/officeDocument/2006/relationships/image" Target="../media/image387.png"/><Relationship Id="rId236" Type="http://schemas.openxmlformats.org/officeDocument/2006/relationships/image" Target="../media/image408.png"/><Relationship Id="rId257" Type="http://schemas.openxmlformats.org/officeDocument/2006/relationships/image" Target="../media/image429.png"/><Relationship Id="rId278" Type="http://schemas.openxmlformats.org/officeDocument/2006/relationships/image" Target="../media/image450.png"/><Relationship Id="rId401" Type="http://schemas.openxmlformats.org/officeDocument/2006/relationships/image" Target="../media/image573.png"/><Relationship Id="rId422" Type="http://schemas.openxmlformats.org/officeDocument/2006/relationships/image" Target="../media/image594.png"/><Relationship Id="rId443" Type="http://schemas.openxmlformats.org/officeDocument/2006/relationships/image" Target="../media/image615.png"/><Relationship Id="rId303" Type="http://schemas.openxmlformats.org/officeDocument/2006/relationships/image" Target="../media/image475.png"/><Relationship Id="rId42" Type="http://schemas.openxmlformats.org/officeDocument/2006/relationships/image" Target="../media/image214.png"/><Relationship Id="rId84" Type="http://schemas.openxmlformats.org/officeDocument/2006/relationships/image" Target="../media/image256.png"/><Relationship Id="rId138" Type="http://schemas.openxmlformats.org/officeDocument/2006/relationships/image" Target="../media/image310.png"/><Relationship Id="rId345" Type="http://schemas.openxmlformats.org/officeDocument/2006/relationships/image" Target="../media/image517.png"/><Relationship Id="rId387" Type="http://schemas.openxmlformats.org/officeDocument/2006/relationships/image" Target="../media/image559.png"/><Relationship Id="rId191" Type="http://schemas.openxmlformats.org/officeDocument/2006/relationships/image" Target="../media/image363.png"/><Relationship Id="rId205" Type="http://schemas.openxmlformats.org/officeDocument/2006/relationships/image" Target="../media/image377.png"/><Relationship Id="rId247" Type="http://schemas.openxmlformats.org/officeDocument/2006/relationships/image" Target="../media/image419.png"/><Relationship Id="rId412" Type="http://schemas.openxmlformats.org/officeDocument/2006/relationships/image" Target="../media/image584.png"/><Relationship Id="rId107" Type="http://schemas.openxmlformats.org/officeDocument/2006/relationships/image" Target="../media/image279.png"/><Relationship Id="rId289" Type="http://schemas.openxmlformats.org/officeDocument/2006/relationships/image" Target="../media/image461.png"/><Relationship Id="rId11" Type="http://schemas.openxmlformats.org/officeDocument/2006/relationships/image" Target="../media/image183.png"/><Relationship Id="rId53" Type="http://schemas.openxmlformats.org/officeDocument/2006/relationships/image" Target="../media/image225.png"/><Relationship Id="rId149" Type="http://schemas.openxmlformats.org/officeDocument/2006/relationships/image" Target="../media/image321.png"/><Relationship Id="rId314" Type="http://schemas.openxmlformats.org/officeDocument/2006/relationships/image" Target="../media/image486.png"/><Relationship Id="rId356" Type="http://schemas.openxmlformats.org/officeDocument/2006/relationships/image" Target="../media/image528.png"/><Relationship Id="rId398" Type="http://schemas.openxmlformats.org/officeDocument/2006/relationships/image" Target="../media/image570.png"/><Relationship Id="rId95" Type="http://schemas.openxmlformats.org/officeDocument/2006/relationships/image" Target="../media/image267.png"/><Relationship Id="rId160" Type="http://schemas.openxmlformats.org/officeDocument/2006/relationships/image" Target="../media/image332.png"/><Relationship Id="rId216" Type="http://schemas.openxmlformats.org/officeDocument/2006/relationships/image" Target="../media/image388.png"/><Relationship Id="rId423" Type="http://schemas.openxmlformats.org/officeDocument/2006/relationships/image" Target="../media/image595.png"/><Relationship Id="rId258" Type="http://schemas.openxmlformats.org/officeDocument/2006/relationships/image" Target="../media/image430.png"/><Relationship Id="rId22" Type="http://schemas.openxmlformats.org/officeDocument/2006/relationships/image" Target="../media/image194.png"/><Relationship Id="rId64" Type="http://schemas.openxmlformats.org/officeDocument/2006/relationships/image" Target="../media/image236.png"/><Relationship Id="rId118" Type="http://schemas.openxmlformats.org/officeDocument/2006/relationships/image" Target="../media/image290.png"/><Relationship Id="rId325" Type="http://schemas.openxmlformats.org/officeDocument/2006/relationships/image" Target="../media/image497.png"/><Relationship Id="rId367" Type="http://schemas.openxmlformats.org/officeDocument/2006/relationships/image" Target="../media/image539.png"/><Relationship Id="rId171" Type="http://schemas.openxmlformats.org/officeDocument/2006/relationships/image" Target="../media/image343.png"/><Relationship Id="rId227" Type="http://schemas.openxmlformats.org/officeDocument/2006/relationships/image" Target="../media/image399.png"/><Relationship Id="rId269" Type="http://schemas.openxmlformats.org/officeDocument/2006/relationships/image" Target="../media/image441.png"/><Relationship Id="rId434" Type="http://schemas.openxmlformats.org/officeDocument/2006/relationships/image" Target="../media/image606.png"/><Relationship Id="rId33" Type="http://schemas.openxmlformats.org/officeDocument/2006/relationships/image" Target="../media/image205.png"/><Relationship Id="rId129" Type="http://schemas.openxmlformats.org/officeDocument/2006/relationships/image" Target="../media/image301.png"/><Relationship Id="rId280" Type="http://schemas.openxmlformats.org/officeDocument/2006/relationships/image" Target="../media/image452.png"/><Relationship Id="rId336" Type="http://schemas.openxmlformats.org/officeDocument/2006/relationships/image" Target="../media/image508.png"/><Relationship Id="rId75" Type="http://schemas.openxmlformats.org/officeDocument/2006/relationships/image" Target="../media/image247.png"/><Relationship Id="rId140" Type="http://schemas.openxmlformats.org/officeDocument/2006/relationships/image" Target="../media/image312.png"/><Relationship Id="rId182" Type="http://schemas.openxmlformats.org/officeDocument/2006/relationships/image" Target="../media/image354.png"/><Relationship Id="rId378" Type="http://schemas.openxmlformats.org/officeDocument/2006/relationships/image" Target="../media/image550.png"/><Relationship Id="rId403" Type="http://schemas.openxmlformats.org/officeDocument/2006/relationships/image" Target="../media/image575.png"/><Relationship Id="rId6" Type="http://schemas.openxmlformats.org/officeDocument/2006/relationships/image" Target="../media/image178.png"/><Relationship Id="rId238" Type="http://schemas.openxmlformats.org/officeDocument/2006/relationships/image" Target="../media/image410.png"/><Relationship Id="rId445" Type="http://schemas.openxmlformats.org/officeDocument/2006/relationships/image" Target="../media/image617.png"/><Relationship Id="rId291" Type="http://schemas.openxmlformats.org/officeDocument/2006/relationships/image" Target="../media/image463.png"/><Relationship Id="rId305" Type="http://schemas.openxmlformats.org/officeDocument/2006/relationships/image" Target="../media/image477.png"/><Relationship Id="rId347" Type="http://schemas.openxmlformats.org/officeDocument/2006/relationships/image" Target="../media/image519.png"/><Relationship Id="rId44" Type="http://schemas.openxmlformats.org/officeDocument/2006/relationships/image" Target="../media/image216.png"/><Relationship Id="rId86" Type="http://schemas.openxmlformats.org/officeDocument/2006/relationships/image" Target="../media/image258.png"/><Relationship Id="rId151" Type="http://schemas.openxmlformats.org/officeDocument/2006/relationships/image" Target="../media/image323.png"/><Relationship Id="rId389" Type="http://schemas.openxmlformats.org/officeDocument/2006/relationships/image" Target="../media/image561.png"/><Relationship Id="rId193" Type="http://schemas.openxmlformats.org/officeDocument/2006/relationships/image" Target="../media/image365.png"/><Relationship Id="rId207" Type="http://schemas.openxmlformats.org/officeDocument/2006/relationships/image" Target="../media/image379.png"/><Relationship Id="rId249" Type="http://schemas.openxmlformats.org/officeDocument/2006/relationships/image" Target="../media/image421.png"/><Relationship Id="rId414" Type="http://schemas.openxmlformats.org/officeDocument/2006/relationships/image" Target="../media/image586.png"/><Relationship Id="rId13" Type="http://schemas.openxmlformats.org/officeDocument/2006/relationships/image" Target="../media/image185.png"/><Relationship Id="rId109" Type="http://schemas.openxmlformats.org/officeDocument/2006/relationships/image" Target="../media/image281.png"/><Relationship Id="rId260" Type="http://schemas.openxmlformats.org/officeDocument/2006/relationships/image" Target="../media/image432.png"/><Relationship Id="rId316" Type="http://schemas.openxmlformats.org/officeDocument/2006/relationships/image" Target="../media/image488.png"/><Relationship Id="rId55" Type="http://schemas.openxmlformats.org/officeDocument/2006/relationships/image" Target="../media/image227.png"/><Relationship Id="rId97" Type="http://schemas.openxmlformats.org/officeDocument/2006/relationships/image" Target="../media/image269.png"/><Relationship Id="rId120" Type="http://schemas.openxmlformats.org/officeDocument/2006/relationships/image" Target="../media/image292.png"/><Relationship Id="rId358" Type="http://schemas.openxmlformats.org/officeDocument/2006/relationships/image" Target="../media/image530.png"/><Relationship Id="rId162" Type="http://schemas.openxmlformats.org/officeDocument/2006/relationships/image" Target="../media/image334.png"/><Relationship Id="rId218" Type="http://schemas.openxmlformats.org/officeDocument/2006/relationships/image" Target="../media/image390.png"/><Relationship Id="rId425" Type="http://schemas.openxmlformats.org/officeDocument/2006/relationships/image" Target="../media/image597.png"/><Relationship Id="rId271" Type="http://schemas.openxmlformats.org/officeDocument/2006/relationships/image" Target="../media/image443.png"/><Relationship Id="rId24" Type="http://schemas.openxmlformats.org/officeDocument/2006/relationships/image" Target="../media/image196.png"/><Relationship Id="rId66" Type="http://schemas.openxmlformats.org/officeDocument/2006/relationships/image" Target="../media/image238.png"/><Relationship Id="rId131" Type="http://schemas.openxmlformats.org/officeDocument/2006/relationships/image" Target="../media/image303.png"/><Relationship Id="rId327" Type="http://schemas.openxmlformats.org/officeDocument/2006/relationships/image" Target="../media/image499.png"/><Relationship Id="rId369" Type="http://schemas.openxmlformats.org/officeDocument/2006/relationships/image" Target="../media/image541.png"/><Relationship Id="rId173" Type="http://schemas.openxmlformats.org/officeDocument/2006/relationships/image" Target="../media/image345.png"/><Relationship Id="rId229" Type="http://schemas.openxmlformats.org/officeDocument/2006/relationships/image" Target="../media/image401.png"/><Relationship Id="rId380" Type="http://schemas.openxmlformats.org/officeDocument/2006/relationships/image" Target="../media/image552.png"/><Relationship Id="rId436" Type="http://schemas.openxmlformats.org/officeDocument/2006/relationships/image" Target="../media/image608.png"/><Relationship Id="rId240" Type="http://schemas.openxmlformats.org/officeDocument/2006/relationships/image" Target="../media/image412.png"/><Relationship Id="rId35" Type="http://schemas.openxmlformats.org/officeDocument/2006/relationships/image" Target="../media/image207.png"/><Relationship Id="rId77" Type="http://schemas.openxmlformats.org/officeDocument/2006/relationships/image" Target="../media/image249.png"/><Relationship Id="rId100" Type="http://schemas.openxmlformats.org/officeDocument/2006/relationships/image" Target="../media/image272.png"/><Relationship Id="rId282" Type="http://schemas.openxmlformats.org/officeDocument/2006/relationships/image" Target="../media/image454.png"/><Relationship Id="rId338" Type="http://schemas.openxmlformats.org/officeDocument/2006/relationships/image" Target="../media/image510.png"/><Relationship Id="rId8" Type="http://schemas.openxmlformats.org/officeDocument/2006/relationships/image" Target="../media/image180.png"/><Relationship Id="rId142" Type="http://schemas.openxmlformats.org/officeDocument/2006/relationships/image" Target="../media/image314.png"/><Relationship Id="rId184" Type="http://schemas.openxmlformats.org/officeDocument/2006/relationships/image" Target="../media/image356.png"/><Relationship Id="rId391" Type="http://schemas.openxmlformats.org/officeDocument/2006/relationships/image" Target="../media/image563.png"/><Relationship Id="rId405" Type="http://schemas.openxmlformats.org/officeDocument/2006/relationships/image" Target="../media/image577.png"/><Relationship Id="rId447" Type="http://schemas.openxmlformats.org/officeDocument/2006/relationships/image" Target="../media/image619.png"/><Relationship Id="rId251" Type="http://schemas.openxmlformats.org/officeDocument/2006/relationships/image" Target="../media/image423.png"/><Relationship Id="rId46" Type="http://schemas.openxmlformats.org/officeDocument/2006/relationships/image" Target="../media/image218.png"/><Relationship Id="rId293" Type="http://schemas.openxmlformats.org/officeDocument/2006/relationships/image" Target="../media/image465.png"/><Relationship Id="rId307" Type="http://schemas.openxmlformats.org/officeDocument/2006/relationships/image" Target="../media/image479.png"/><Relationship Id="rId349" Type="http://schemas.openxmlformats.org/officeDocument/2006/relationships/image" Target="../media/image521.png"/><Relationship Id="rId88" Type="http://schemas.openxmlformats.org/officeDocument/2006/relationships/image" Target="../media/image260.png"/><Relationship Id="rId111" Type="http://schemas.openxmlformats.org/officeDocument/2006/relationships/image" Target="../media/image283.png"/><Relationship Id="rId153" Type="http://schemas.openxmlformats.org/officeDocument/2006/relationships/image" Target="../media/image325.png"/><Relationship Id="rId195" Type="http://schemas.openxmlformats.org/officeDocument/2006/relationships/image" Target="../media/image367.png"/><Relationship Id="rId209" Type="http://schemas.openxmlformats.org/officeDocument/2006/relationships/image" Target="../media/image381.png"/><Relationship Id="rId360" Type="http://schemas.openxmlformats.org/officeDocument/2006/relationships/image" Target="../media/image532.png"/><Relationship Id="rId416" Type="http://schemas.openxmlformats.org/officeDocument/2006/relationships/image" Target="../media/image588.png"/><Relationship Id="rId220" Type="http://schemas.openxmlformats.org/officeDocument/2006/relationships/image" Target="../media/image392.png"/><Relationship Id="rId15" Type="http://schemas.openxmlformats.org/officeDocument/2006/relationships/image" Target="../media/image187.png"/><Relationship Id="rId57" Type="http://schemas.openxmlformats.org/officeDocument/2006/relationships/image" Target="../media/image229.png"/><Relationship Id="rId262" Type="http://schemas.openxmlformats.org/officeDocument/2006/relationships/image" Target="../media/image434.png"/><Relationship Id="rId318" Type="http://schemas.openxmlformats.org/officeDocument/2006/relationships/image" Target="../media/image490.png"/><Relationship Id="rId99" Type="http://schemas.openxmlformats.org/officeDocument/2006/relationships/image" Target="../media/image271.png"/><Relationship Id="rId122" Type="http://schemas.openxmlformats.org/officeDocument/2006/relationships/image" Target="../media/image294.png"/><Relationship Id="rId164" Type="http://schemas.openxmlformats.org/officeDocument/2006/relationships/image" Target="../media/image336.png"/><Relationship Id="rId371" Type="http://schemas.openxmlformats.org/officeDocument/2006/relationships/image" Target="../media/image543.png"/><Relationship Id="rId427" Type="http://schemas.openxmlformats.org/officeDocument/2006/relationships/image" Target="../media/image599.png"/><Relationship Id="rId26" Type="http://schemas.openxmlformats.org/officeDocument/2006/relationships/image" Target="../media/image198.png"/><Relationship Id="rId231" Type="http://schemas.openxmlformats.org/officeDocument/2006/relationships/image" Target="../media/image403.png"/><Relationship Id="rId273" Type="http://schemas.openxmlformats.org/officeDocument/2006/relationships/image" Target="../media/image445.png"/><Relationship Id="rId329" Type="http://schemas.openxmlformats.org/officeDocument/2006/relationships/image" Target="../media/image501.png"/><Relationship Id="rId68" Type="http://schemas.openxmlformats.org/officeDocument/2006/relationships/image" Target="../media/image240.png"/><Relationship Id="rId133" Type="http://schemas.openxmlformats.org/officeDocument/2006/relationships/image" Target="../media/image305.png"/><Relationship Id="rId175" Type="http://schemas.openxmlformats.org/officeDocument/2006/relationships/image" Target="../media/image347.png"/><Relationship Id="rId340" Type="http://schemas.openxmlformats.org/officeDocument/2006/relationships/image" Target="../media/image512.png"/><Relationship Id="rId200" Type="http://schemas.openxmlformats.org/officeDocument/2006/relationships/image" Target="../media/image372.png"/><Relationship Id="rId382" Type="http://schemas.openxmlformats.org/officeDocument/2006/relationships/image" Target="../media/image554.png"/><Relationship Id="rId438" Type="http://schemas.openxmlformats.org/officeDocument/2006/relationships/image" Target="../media/image610.png"/><Relationship Id="rId242" Type="http://schemas.openxmlformats.org/officeDocument/2006/relationships/image" Target="../media/image414.png"/><Relationship Id="rId284" Type="http://schemas.openxmlformats.org/officeDocument/2006/relationships/image" Target="../media/image456.png"/><Relationship Id="rId37" Type="http://schemas.openxmlformats.org/officeDocument/2006/relationships/image" Target="../media/image209.png"/><Relationship Id="rId79" Type="http://schemas.openxmlformats.org/officeDocument/2006/relationships/image" Target="../media/image251.png"/><Relationship Id="rId102" Type="http://schemas.openxmlformats.org/officeDocument/2006/relationships/image" Target="../media/image274.png"/><Relationship Id="rId144" Type="http://schemas.openxmlformats.org/officeDocument/2006/relationships/image" Target="../media/image316.png"/><Relationship Id="rId90" Type="http://schemas.openxmlformats.org/officeDocument/2006/relationships/image" Target="../media/image262.png"/><Relationship Id="rId186" Type="http://schemas.openxmlformats.org/officeDocument/2006/relationships/image" Target="../media/image358.png"/><Relationship Id="rId351" Type="http://schemas.openxmlformats.org/officeDocument/2006/relationships/image" Target="../media/image523.png"/><Relationship Id="rId393" Type="http://schemas.openxmlformats.org/officeDocument/2006/relationships/image" Target="../media/image565.png"/><Relationship Id="rId407" Type="http://schemas.openxmlformats.org/officeDocument/2006/relationships/image" Target="../media/image579.png"/><Relationship Id="rId449" Type="http://schemas.openxmlformats.org/officeDocument/2006/relationships/image" Target="../media/image621.png"/><Relationship Id="rId211" Type="http://schemas.openxmlformats.org/officeDocument/2006/relationships/image" Target="../media/image383.png"/><Relationship Id="rId253" Type="http://schemas.openxmlformats.org/officeDocument/2006/relationships/image" Target="../media/image425.png"/><Relationship Id="rId295" Type="http://schemas.openxmlformats.org/officeDocument/2006/relationships/image" Target="../media/image467.png"/><Relationship Id="rId309" Type="http://schemas.openxmlformats.org/officeDocument/2006/relationships/image" Target="../media/image481.png"/><Relationship Id="rId48" Type="http://schemas.openxmlformats.org/officeDocument/2006/relationships/image" Target="../media/image220.png"/><Relationship Id="rId113" Type="http://schemas.openxmlformats.org/officeDocument/2006/relationships/image" Target="../media/image285.png"/><Relationship Id="rId320" Type="http://schemas.openxmlformats.org/officeDocument/2006/relationships/image" Target="../media/image492.png"/><Relationship Id="rId155" Type="http://schemas.openxmlformats.org/officeDocument/2006/relationships/image" Target="../media/image327.png"/><Relationship Id="rId197" Type="http://schemas.openxmlformats.org/officeDocument/2006/relationships/image" Target="../media/image369.png"/><Relationship Id="rId362" Type="http://schemas.openxmlformats.org/officeDocument/2006/relationships/image" Target="../media/image534.png"/><Relationship Id="rId418" Type="http://schemas.openxmlformats.org/officeDocument/2006/relationships/image" Target="../media/image590.png"/><Relationship Id="rId222" Type="http://schemas.openxmlformats.org/officeDocument/2006/relationships/image" Target="../media/image394.png"/><Relationship Id="rId264" Type="http://schemas.openxmlformats.org/officeDocument/2006/relationships/image" Target="../media/image436.png"/><Relationship Id="rId17" Type="http://schemas.openxmlformats.org/officeDocument/2006/relationships/image" Target="../media/image189.png"/><Relationship Id="rId59" Type="http://schemas.openxmlformats.org/officeDocument/2006/relationships/image" Target="../media/image231.png"/><Relationship Id="rId124" Type="http://schemas.openxmlformats.org/officeDocument/2006/relationships/image" Target="../media/image296.png"/><Relationship Id="rId70" Type="http://schemas.openxmlformats.org/officeDocument/2006/relationships/image" Target="../media/image242.png"/><Relationship Id="rId166" Type="http://schemas.openxmlformats.org/officeDocument/2006/relationships/image" Target="../media/image338.png"/><Relationship Id="rId331" Type="http://schemas.openxmlformats.org/officeDocument/2006/relationships/image" Target="../media/image503.png"/><Relationship Id="rId373" Type="http://schemas.openxmlformats.org/officeDocument/2006/relationships/image" Target="../media/image545.png"/><Relationship Id="rId429" Type="http://schemas.openxmlformats.org/officeDocument/2006/relationships/image" Target="../media/image601.png"/><Relationship Id="rId1" Type="http://schemas.openxmlformats.org/officeDocument/2006/relationships/themeOverride" Target="../theme/themeOverride1.xml"/><Relationship Id="rId233" Type="http://schemas.openxmlformats.org/officeDocument/2006/relationships/image" Target="../media/image405.png"/><Relationship Id="rId440" Type="http://schemas.openxmlformats.org/officeDocument/2006/relationships/image" Target="../media/image612.png"/><Relationship Id="rId28" Type="http://schemas.openxmlformats.org/officeDocument/2006/relationships/image" Target="../media/image200.png"/><Relationship Id="rId275" Type="http://schemas.openxmlformats.org/officeDocument/2006/relationships/image" Target="../media/image447.png"/><Relationship Id="rId300" Type="http://schemas.openxmlformats.org/officeDocument/2006/relationships/image" Target="../media/image472.png"/><Relationship Id="rId81" Type="http://schemas.openxmlformats.org/officeDocument/2006/relationships/image" Target="../media/image253.png"/><Relationship Id="rId135" Type="http://schemas.openxmlformats.org/officeDocument/2006/relationships/image" Target="../media/image307.png"/><Relationship Id="rId177" Type="http://schemas.openxmlformats.org/officeDocument/2006/relationships/image" Target="../media/image349.png"/><Relationship Id="rId342" Type="http://schemas.openxmlformats.org/officeDocument/2006/relationships/image" Target="../media/image514.png"/><Relationship Id="rId384" Type="http://schemas.openxmlformats.org/officeDocument/2006/relationships/image" Target="../media/image556.png"/><Relationship Id="rId202" Type="http://schemas.openxmlformats.org/officeDocument/2006/relationships/image" Target="../media/image374.png"/><Relationship Id="rId244" Type="http://schemas.openxmlformats.org/officeDocument/2006/relationships/image" Target="../media/image416.png"/><Relationship Id="rId39" Type="http://schemas.openxmlformats.org/officeDocument/2006/relationships/image" Target="../media/image211.png"/><Relationship Id="rId286" Type="http://schemas.openxmlformats.org/officeDocument/2006/relationships/image" Target="../media/image458.png"/><Relationship Id="rId451" Type="http://schemas.openxmlformats.org/officeDocument/2006/relationships/image" Target="../media/image623.png"/><Relationship Id="rId50" Type="http://schemas.openxmlformats.org/officeDocument/2006/relationships/image" Target="../media/image222.png"/><Relationship Id="rId104" Type="http://schemas.openxmlformats.org/officeDocument/2006/relationships/image" Target="../media/image276.png"/><Relationship Id="rId146" Type="http://schemas.openxmlformats.org/officeDocument/2006/relationships/image" Target="../media/image318.png"/><Relationship Id="rId188" Type="http://schemas.openxmlformats.org/officeDocument/2006/relationships/image" Target="../media/image360.png"/><Relationship Id="rId311" Type="http://schemas.openxmlformats.org/officeDocument/2006/relationships/image" Target="../media/image483.png"/><Relationship Id="rId353" Type="http://schemas.openxmlformats.org/officeDocument/2006/relationships/image" Target="../media/image525.png"/><Relationship Id="rId395" Type="http://schemas.openxmlformats.org/officeDocument/2006/relationships/image" Target="../media/image567.png"/><Relationship Id="rId409" Type="http://schemas.openxmlformats.org/officeDocument/2006/relationships/image" Target="../media/image58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0.png"/><Relationship Id="rId21" Type="http://schemas.openxmlformats.org/officeDocument/2006/relationships/image" Target="../media/image645.png"/><Relationship Id="rId42" Type="http://schemas.openxmlformats.org/officeDocument/2006/relationships/image" Target="../media/image666.png"/><Relationship Id="rId47" Type="http://schemas.openxmlformats.org/officeDocument/2006/relationships/image" Target="../media/image671.png"/><Relationship Id="rId63" Type="http://schemas.openxmlformats.org/officeDocument/2006/relationships/image" Target="../media/image687.png"/><Relationship Id="rId68" Type="http://schemas.openxmlformats.org/officeDocument/2006/relationships/image" Target="../media/image692.png"/><Relationship Id="rId84" Type="http://schemas.openxmlformats.org/officeDocument/2006/relationships/image" Target="../media/image708.png"/><Relationship Id="rId89" Type="http://schemas.openxmlformats.org/officeDocument/2006/relationships/image" Target="../media/image713.png"/><Relationship Id="rId16" Type="http://schemas.openxmlformats.org/officeDocument/2006/relationships/image" Target="../media/image640.png"/><Relationship Id="rId107" Type="http://schemas.openxmlformats.org/officeDocument/2006/relationships/image" Target="../media/image731.png"/><Relationship Id="rId11" Type="http://schemas.openxmlformats.org/officeDocument/2006/relationships/image" Target="../media/image635.png"/><Relationship Id="rId32" Type="http://schemas.openxmlformats.org/officeDocument/2006/relationships/image" Target="../media/image656.png"/><Relationship Id="rId37" Type="http://schemas.openxmlformats.org/officeDocument/2006/relationships/image" Target="../media/image661.png"/><Relationship Id="rId53" Type="http://schemas.openxmlformats.org/officeDocument/2006/relationships/image" Target="../media/image677.png"/><Relationship Id="rId58" Type="http://schemas.openxmlformats.org/officeDocument/2006/relationships/image" Target="../media/image682.png"/><Relationship Id="rId74" Type="http://schemas.openxmlformats.org/officeDocument/2006/relationships/image" Target="../media/image698.png"/><Relationship Id="rId79" Type="http://schemas.openxmlformats.org/officeDocument/2006/relationships/image" Target="../media/image703.png"/><Relationship Id="rId102" Type="http://schemas.openxmlformats.org/officeDocument/2006/relationships/image" Target="../media/image726.png"/><Relationship Id="rId5" Type="http://schemas.openxmlformats.org/officeDocument/2006/relationships/image" Target="../media/image629.png"/><Relationship Id="rId90" Type="http://schemas.openxmlformats.org/officeDocument/2006/relationships/image" Target="../media/image714.png"/><Relationship Id="rId95" Type="http://schemas.openxmlformats.org/officeDocument/2006/relationships/image" Target="../media/image719.png"/><Relationship Id="rId22" Type="http://schemas.openxmlformats.org/officeDocument/2006/relationships/image" Target="../media/image646.png"/><Relationship Id="rId27" Type="http://schemas.openxmlformats.org/officeDocument/2006/relationships/image" Target="../media/image651.png"/><Relationship Id="rId43" Type="http://schemas.openxmlformats.org/officeDocument/2006/relationships/image" Target="../media/image667.png"/><Relationship Id="rId48" Type="http://schemas.openxmlformats.org/officeDocument/2006/relationships/image" Target="../media/image672.png"/><Relationship Id="rId64" Type="http://schemas.openxmlformats.org/officeDocument/2006/relationships/image" Target="../media/image688.png"/><Relationship Id="rId69" Type="http://schemas.openxmlformats.org/officeDocument/2006/relationships/image" Target="../media/image693.png"/><Relationship Id="rId80" Type="http://schemas.openxmlformats.org/officeDocument/2006/relationships/image" Target="../media/image704.png"/><Relationship Id="rId85" Type="http://schemas.openxmlformats.org/officeDocument/2006/relationships/image" Target="../media/image709.png"/><Relationship Id="rId12" Type="http://schemas.openxmlformats.org/officeDocument/2006/relationships/image" Target="../media/image636.png"/><Relationship Id="rId17" Type="http://schemas.openxmlformats.org/officeDocument/2006/relationships/image" Target="../media/image641.png"/><Relationship Id="rId33" Type="http://schemas.openxmlformats.org/officeDocument/2006/relationships/image" Target="../media/image657.png"/><Relationship Id="rId38" Type="http://schemas.openxmlformats.org/officeDocument/2006/relationships/image" Target="../media/image662.png"/><Relationship Id="rId59" Type="http://schemas.openxmlformats.org/officeDocument/2006/relationships/image" Target="../media/image683.png"/><Relationship Id="rId103" Type="http://schemas.openxmlformats.org/officeDocument/2006/relationships/image" Target="../media/image727.png"/><Relationship Id="rId20" Type="http://schemas.openxmlformats.org/officeDocument/2006/relationships/image" Target="../media/image644.png"/><Relationship Id="rId41" Type="http://schemas.openxmlformats.org/officeDocument/2006/relationships/image" Target="../media/image665.png"/><Relationship Id="rId54" Type="http://schemas.openxmlformats.org/officeDocument/2006/relationships/image" Target="../media/image678.png"/><Relationship Id="rId62" Type="http://schemas.openxmlformats.org/officeDocument/2006/relationships/image" Target="../media/image686.png"/><Relationship Id="rId70" Type="http://schemas.openxmlformats.org/officeDocument/2006/relationships/image" Target="../media/image694.png"/><Relationship Id="rId75" Type="http://schemas.openxmlformats.org/officeDocument/2006/relationships/image" Target="../media/image699.png"/><Relationship Id="rId83" Type="http://schemas.openxmlformats.org/officeDocument/2006/relationships/image" Target="../media/image707.png"/><Relationship Id="rId88" Type="http://schemas.openxmlformats.org/officeDocument/2006/relationships/image" Target="../media/image712.png"/><Relationship Id="rId91" Type="http://schemas.openxmlformats.org/officeDocument/2006/relationships/image" Target="../media/image715.png"/><Relationship Id="rId96" Type="http://schemas.openxmlformats.org/officeDocument/2006/relationships/image" Target="../media/image7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0.png"/><Relationship Id="rId15" Type="http://schemas.openxmlformats.org/officeDocument/2006/relationships/image" Target="../media/image639.png"/><Relationship Id="rId23" Type="http://schemas.openxmlformats.org/officeDocument/2006/relationships/image" Target="../media/image647.png"/><Relationship Id="rId28" Type="http://schemas.openxmlformats.org/officeDocument/2006/relationships/image" Target="../media/image652.png"/><Relationship Id="rId36" Type="http://schemas.openxmlformats.org/officeDocument/2006/relationships/image" Target="../media/image660.png"/><Relationship Id="rId49" Type="http://schemas.openxmlformats.org/officeDocument/2006/relationships/image" Target="../media/image673.png"/><Relationship Id="rId57" Type="http://schemas.openxmlformats.org/officeDocument/2006/relationships/image" Target="../media/image681.png"/><Relationship Id="rId106" Type="http://schemas.openxmlformats.org/officeDocument/2006/relationships/image" Target="../media/image730.png"/><Relationship Id="rId10" Type="http://schemas.openxmlformats.org/officeDocument/2006/relationships/image" Target="../media/image634.png"/><Relationship Id="rId31" Type="http://schemas.openxmlformats.org/officeDocument/2006/relationships/image" Target="../media/image655.png"/><Relationship Id="rId44" Type="http://schemas.openxmlformats.org/officeDocument/2006/relationships/image" Target="../media/image668.png"/><Relationship Id="rId52" Type="http://schemas.openxmlformats.org/officeDocument/2006/relationships/image" Target="../media/image676.png"/><Relationship Id="rId60" Type="http://schemas.openxmlformats.org/officeDocument/2006/relationships/image" Target="../media/image684.png"/><Relationship Id="rId65" Type="http://schemas.openxmlformats.org/officeDocument/2006/relationships/image" Target="../media/image689.png"/><Relationship Id="rId73" Type="http://schemas.openxmlformats.org/officeDocument/2006/relationships/image" Target="../media/image697.png"/><Relationship Id="rId78" Type="http://schemas.openxmlformats.org/officeDocument/2006/relationships/image" Target="../media/image702.png"/><Relationship Id="rId81" Type="http://schemas.openxmlformats.org/officeDocument/2006/relationships/image" Target="../media/image705.png"/><Relationship Id="rId86" Type="http://schemas.openxmlformats.org/officeDocument/2006/relationships/image" Target="../media/image710.png"/><Relationship Id="rId94" Type="http://schemas.openxmlformats.org/officeDocument/2006/relationships/image" Target="../media/image718.png"/><Relationship Id="rId99" Type="http://schemas.openxmlformats.org/officeDocument/2006/relationships/image" Target="../media/image723.png"/><Relationship Id="rId101" Type="http://schemas.openxmlformats.org/officeDocument/2006/relationships/image" Target="../media/image725.png"/><Relationship Id="rId4" Type="http://schemas.openxmlformats.org/officeDocument/2006/relationships/image" Target="../media/image628.png"/><Relationship Id="rId9" Type="http://schemas.openxmlformats.org/officeDocument/2006/relationships/image" Target="../media/image633.png"/><Relationship Id="rId13" Type="http://schemas.openxmlformats.org/officeDocument/2006/relationships/image" Target="../media/image637.png"/><Relationship Id="rId18" Type="http://schemas.openxmlformats.org/officeDocument/2006/relationships/image" Target="../media/image642.png"/><Relationship Id="rId39" Type="http://schemas.openxmlformats.org/officeDocument/2006/relationships/image" Target="../media/image663.png"/><Relationship Id="rId34" Type="http://schemas.openxmlformats.org/officeDocument/2006/relationships/image" Target="../media/image658.png"/><Relationship Id="rId50" Type="http://schemas.openxmlformats.org/officeDocument/2006/relationships/image" Target="../media/image674.png"/><Relationship Id="rId55" Type="http://schemas.openxmlformats.org/officeDocument/2006/relationships/image" Target="../media/image679.png"/><Relationship Id="rId76" Type="http://schemas.openxmlformats.org/officeDocument/2006/relationships/image" Target="../media/image700.png"/><Relationship Id="rId97" Type="http://schemas.openxmlformats.org/officeDocument/2006/relationships/image" Target="../media/image721.png"/><Relationship Id="rId104" Type="http://schemas.openxmlformats.org/officeDocument/2006/relationships/image" Target="../media/image728.png"/><Relationship Id="rId7" Type="http://schemas.openxmlformats.org/officeDocument/2006/relationships/image" Target="../media/image631.png"/><Relationship Id="rId71" Type="http://schemas.openxmlformats.org/officeDocument/2006/relationships/image" Target="../media/image695.png"/><Relationship Id="rId92" Type="http://schemas.openxmlformats.org/officeDocument/2006/relationships/image" Target="../media/image716.png"/><Relationship Id="rId2" Type="http://schemas.openxmlformats.org/officeDocument/2006/relationships/image" Target="../media/image626.png"/><Relationship Id="rId29" Type="http://schemas.openxmlformats.org/officeDocument/2006/relationships/image" Target="../media/image653.png"/><Relationship Id="rId24" Type="http://schemas.openxmlformats.org/officeDocument/2006/relationships/image" Target="../media/image648.png"/><Relationship Id="rId40" Type="http://schemas.openxmlformats.org/officeDocument/2006/relationships/image" Target="../media/image664.png"/><Relationship Id="rId45" Type="http://schemas.openxmlformats.org/officeDocument/2006/relationships/image" Target="../media/image669.png"/><Relationship Id="rId66" Type="http://schemas.openxmlformats.org/officeDocument/2006/relationships/image" Target="../media/image690.png"/><Relationship Id="rId87" Type="http://schemas.openxmlformats.org/officeDocument/2006/relationships/image" Target="../media/image711.png"/><Relationship Id="rId61" Type="http://schemas.openxmlformats.org/officeDocument/2006/relationships/image" Target="../media/image685.png"/><Relationship Id="rId82" Type="http://schemas.openxmlformats.org/officeDocument/2006/relationships/image" Target="../media/image706.png"/><Relationship Id="rId19" Type="http://schemas.openxmlformats.org/officeDocument/2006/relationships/image" Target="../media/image643.png"/><Relationship Id="rId14" Type="http://schemas.openxmlformats.org/officeDocument/2006/relationships/image" Target="../media/image638.png"/><Relationship Id="rId30" Type="http://schemas.openxmlformats.org/officeDocument/2006/relationships/image" Target="../media/image654.png"/><Relationship Id="rId35" Type="http://schemas.openxmlformats.org/officeDocument/2006/relationships/image" Target="../media/image659.png"/><Relationship Id="rId56" Type="http://schemas.openxmlformats.org/officeDocument/2006/relationships/image" Target="../media/image680.png"/><Relationship Id="rId77" Type="http://schemas.openxmlformats.org/officeDocument/2006/relationships/image" Target="../media/image701.png"/><Relationship Id="rId100" Type="http://schemas.openxmlformats.org/officeDocument/2006/relationships/image" Target="../media/image724.png"/><Relationship Id="rId105" Type="http://schemas.openxmlformats.org/officeDocument/2006/relationships/image" Target="../media/image729.png"/><Relationship Id="rId8" Type="http://schemas.openxmlformats.org/officeDocument/2006/relationships/image" Target="../media/image632.png"/><Relationship Id="rId51" Type="http://schemas.openxmlformats.org/officeDocument/2006/relationships/image" Target="../media/image675.png"/><Relationship Id="rId72" Type="http://schemas.openxmlformats.org/officeDocument/2006/relationships/image" Target="../media/image696.png"/><Relationship Id="rId93" Type="http://schemas.openxmlformats.org/officeDocument/2006/relationships/image" Target="../media/image717.png"/><Relationship Id="rId98" Type="http://schemas.openxmlformats.org/officeDocument/2006/relationships/image" Target="../media/image722.png"/><Relationship Id="rId3" Type="http://schemas.openxmlformats.org/officeDocument/2006/relationships/image" Target="../media/image627.png"/><Relationship Id="rId25" Type="http://schemas.openxmlformats.org/officeDocument/2006/relationships/image" Target="../media/image649.png"/><Relationship Id="rId46" Type="http://schemas.openxmlformats.org/officeDocument/2006/relationships/image" Target="../media/image670.png"/><Relationship Id="rId67" Type="http://schemas.openxmlformats.org/officeDocument/2006/relationships/image" Target="../media/image69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3.png"/><Relationship Id="rId18" Type="http://schemas.openxmlformats.org/officeDocument/2006/relationships/image" Target="../media/image748.png"/><Relationship Id="rId26" Type="http://schemas.openxmlformats.org/officeDocument/2006/relationships/image" Target="../media/image756.png"/><Relationship Id="rId3" Type="http://schemas.openxmlformats.org/officeDocument/2006/relationships/image" Target="../media/image733.png"/><Relationship Id="rId21" Type="http://schemas.openxmlformats.org/officeDocument/2006/relationships/image" Target="../media/image751.png"/><Relationship Id="rId34" Type="http://schemas.openxmlformats.org/officeDocument/2006/relationships/image" Target="../media/image764.png"/><Relationship Id="rId7" Type="http://schemas.openxmlformats.org/officeDocument/2006/relationships/image" Target="../media/image737.png"/><Relationship Id="rId12" Type="http://schemas.openxmlformats.org/officeDocument/2006/relationships/image" Target="../media/image742.png"/><Relationship Id="rId17" Type="http://schemas.openxmlformats.org/officeDocument/2006/relationships/image" Target="../media/image747.png"/><Relationship Id="rId25" Type="http://schemas.openxmlformats.org/officeDocument/2006/relationships/image" Target="../media/image755.png"/><Relationship Id="rId33" Type="http://schemas.openxmlformats.org/officeDocument/2006/relationships/image" Target="../media/image763.png"/><Relationship Id="rId2" Type="http://schemas.openxmlformats.org/officeDocument/2006/relationships/image" Target="../media/image732.png"/><Relationship Id="rId16" Type="http://schemas.openxmlformats.org/officeDocument/2006/relationships/image" Target="../media/image746.png"/><Relationship Id="rId20" Type="http://schemas.openxmlformats.org/officeDocument/2006/relationships/image" Target="../media/image750.png"/><Relationship Id="rId29" Type="http://schemas.openxmlformats.org/officeDocument/2006/relationships/image" Target="../media/image7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6.png"/><Relationship Id="rId11" Type="http://schemas.openxmlformats.org/officeDocument/2006/relationships/image" Target="../media/image741.png"/><Relationship Id="rId24" Type="http://schemas.openxmlformats.org/officeDocument/2006/relationships/image" Target="../media/image754.png"/><Relationship Id="rId32" Type="http://schemas.openxmlformats.org/officeDocument/2006/relationships/image" Target="../media/image762.png"/><Relationship Id="rId5" Type="http://schemas.openxmlformats.org/officeDocument/2006/relationships/image" Target="../media/image735.png"/><Relationship Id="rId15" Type="http://schemas.openxmlformats.org/officeDocument/2006/relationships/image" Target="../media/image745.png"/><Relationship Id="rId23" Type="http://schemas.openxmlformats.org/officeDocument/2006/relationships/image" Target="../media/image753.png"/><Relationship Id="rId28" Type="http://schemas.openxmlformats.org/officeDocument/2006/relationships/image" Target="../media/image758.png"/><Relationship Id="rId36" Type="http://schemas.openxmlformats.org/officeDocument/2006/relationships/image" Target="../media/image766.png"/><Relationship Id="rId10" Type="http://schemas.openxmlformats.org/officeDocument/2006/relationships/image" Target="../media/image740.png"/><Relationship Id="rId19" Type="http://schemas.openxmlformats.org/officeDocument/2006/relationships/image" Target="../media/image749.png"/><Relationship Id="rId31" Type="http://schemas.openxmlformats.org/officeDocument/2006/relationships/image" Target="../media/image761.png"/><Relationship Id="rId4" Type="http://schemas.openxmlformats.org/officeDocument/2006/relationships/image" Target="../media/image734.png"/><Relationship Id="rId9" Type="http://schemas.openxmlformats.org/officeDocument/2006/relationships/image" Target="../media/image739.png"/><Relationship Id="rId14" Type="http://schemas.openxmlformats.org/officeDocument/2006/relationships/image" Target="../media/image744.png"/><Relationship Id="rId22" Type="http://schemas.openxmlformats.org/officeDocument/2006/relationships/image" Target="../media/image752.png"/><Relationship Id="rId27" Type="http://schemas.openxmlformats.org/officeDocument/2006/relationships/image" Target="../media/image757.png"/><Relationship Id="rId30" Type="http://schemas.openxmlformats.org/officeDocument/2006/relationships/image" Target="../media/image760.png"/><Relationship Id="rId35" Type="http://schemas.openxmlformats.org/officeDocument/2006/relationships/image" Target="../media/image765.png"/><Relationship Id="rId8" Type="http://schemas.openxmlformats.org/officeDocument/2006/relationships/image" Target="../media/image73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8.png"/><Relationship Id="rId18" Type="http://schemas.openxmlformats.org/officeDocument/2006/relationships/image" Target="../media/image783.png"/><Relationship Id="rId26" Type="http://schemas.openxmlformats.org/officeDocument/2006/relationships/image" Target="../media/image791.png"/><Relationship Id="rId39" Type="http://schemas.openxmlformats.org/officeDocument/2006/relationships/image" Target="../media/image804.png"/><Relationship Id="rId21" Type="http://schemas.openxmlformats.org/officeDocument/2006/relationships/image" Target="../media/image786.png"/><Relationship Id="rId34" Type="http://schemas.openxmlformats.org/officeDocument/2006/relationships/image" Target="../media/image799.png"/><Relationship Id="rId42" Type="http://schemas.openxmlformats.org/officeDocument/2006/relationships/image" Target="../media/image807.png"/><Relationship Id="rId7" Type="http://schemas.openxmlformats.org/officeDocument/2006/relationships/image" Target="../media/image772.png"/><Relationship Id="rId2" Type="http://schemas.openxmlformats.org/officeDocument/2006/relationships/image" Target="../media/image767.png"/><Relationship Id="rId16" Type="http://schemas.openxmlformats.org/officeDocument/2006/relationships/image" Target="../media/image781.png"/><Relationship Id="rId20" Type="http://schemas.openxmlformats.org/officeDocument/2006/relationships/image" Target="../media/image785.png"/><Relationship Id="rId29" Type="http://schemas.openxmlformats.org/officeDocument/2006/relationships/image" Target="../media/image794.png"/><Relationship Id="rId41" Type="http://schemas.openxmlformats.org/officeDocument/2006/relationships/image" Target="../media/image8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1.png"/><Relationship Id="rId11" Type="http://schemas.openxmlformats.org/officeDocument/2006/relationships/image" Target="../media/image776.png"/><Relationship Id="rId24" Type="http://schemas.openxmlformats.org/officeDocument/2006/relationships/image" Target="../media/image789.png"/><Relationship Id="rId32" Type="http://schemas.openxmlformats.org/officeDocument/2006/relationships/image" Target="../media/image797.png"/><Relationship Id="rId37" Type="http://schemas.openxmlformats.org/officeDocument/2006/relationships/image" Target="../media/image802.png"/><Relationship Id="rId40" Type="http://schemas.openxmlformats.org/officeDocument/2006/relationships/image" Target="../media/image805.png"/><Relationship Id="rId5" Type="http://schemas.openxmlformats.org/officeDocument/2006/relationships/image" Target="../media/image770.png"/><Relationship Id="rId15" Type="http://schemas.openxmlformats.org/officeDocument/2006/relationships/image" Target="../media/image780.png"/><Relationship Id="rId23" Type="http://schemas.openxmlformats.org/officeDocument/2006/relationships/image" Target="../media/image788.png"/><Relationship Id="rId28" Type="http://schemas.openxmlformats.org/officeDocument/2006/relationships/image" Target="../media/image793.png"/><Relationship Id="rId36" Type="http://schemas.openxmlformats.org/officeDocument/2006/relationships/image" Target="../media/image801.png"/><Relationship Id="rId10" Type="http://schemas.openxmlformats.org/officeDocument/2006/relationships/image" Target="../media/image775.png"/><Relationship Id="rId19" Type="http://schemas.openxmlformats.org/officeDocument/2006/relationships/image" Target="../media/image784.png"/><Relationship Id="rId31" Type="http://schemas.openxmlformats.org/officeDocument/2006/relationships/image" Target="../media/image796.png"/><Relationship Id="rId44" Type="http://schemas.openxmlformats.org/officeDocument/2006/relationships/image" Target="../media/image809.png"/><Relationship Id="rId4" Type="http://schemas.openxmlformats.org/officeDocument/2006/relationships/image" Target="../media/image769.png"/><Relationship Id="rId9" Type="http://schemas.openxmlformats.org/officeDocument/2006/relationships/image" Target="../media/image774.png"/><Relationship Id="rId14" Type="http://schemas.openxmlformats.org/officeDocument/2006/relationships/image" Target="../media/image779.png"/><Relationship Id="rId22" Type="http://schemas.openxmlformats.org/officeDocument/2006/relationships/image" Target="../media/image787.png"/><Relationship Id="rId27" Type="http://schemas.openxmlformats.org/officeDocument/2006/relationships/image" Target="../media/image792.png"/><Relationship Id="rId30" Type="http://schemas.openxmlformats.org/officeDocument/2006/relationships/image" Target="../media/image795.png"/><Relationship Id="rId35" Type="http://schemas.openxmlformats.org/officeDocument/2006/relationships/image" Target="../media/image800.png"/><Relationship Id="rId43" Type="http://schemas.openxmlformats.org/officeDocument/2006/relationships/image" Target="../media/image808.png"/><Relationship Id="rId8" Type="http://schemas.openxmlformats.org/officeDocument/2006/relationships/image" Target="../media/image773.png"/><Relationship Id="rId3" Type="http://schemas.openxmlformats.org/officeDocument/2006/relationships/image" Target="../media/image768.png"/><Relationship Id="rId12" Type="http://schemas.openxmlformats.org/officeDocument/2006/relationships/image" Target="../media/image777.png"/><Relationship Id="rId17" Type="http://schemas.openxmlformats.org/officeDocument/2006/relationships/image" Target="../media/image782.png"/><Relationship Id="rId25" Type="http://schemas.openxmlformats.org/officeDocument/2006/relationships/image" Target="../media/image790.png"/><Relationship Id="rId33" Type="http://schemas.openxmlformats.org/officeDocument/2006/relationships/image" Target="../media/image798.png"/><Relationship Id="rId38" Type="http://schemas.openxmlformats.org/officeDocument/2006/relationships/image" Target="../media/image80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8.png"/><Relationship Id="rId18" Type="http://schemas.openxmlformats.org/officeDocument/2006/relationships/image" Target="../media/image823.png"/><Relationship Id="rId26" Type="http://schemas.openxmlformats.org/officeDocument/2006/relationships/image" Target="../media/image830.png"/><Relationship Id="rId39" Type="http://schemas.openxmlformats.org/officeDocument/2006/relationships/image" Target="../media/image843.png"/><Relationship Id="rId21" Type="http://schemas.openxmlformats.org/officeDocument/2006/relationships/image" Target="../media/image825.png"/><Relationship Id="rId34" Type="http://schemas.openxmlformats.org/officeDocument/2006/relationships/image" Target="../media/image838.png"/><Relationship Id="rId42" Type="http://schemas.openxmlformats.org/officeDocument/2006/relationships/image" Target="../media/image846.png"/><Relationship Id="rId47" Type="http://schemas.openxmlformats.org/officeDocument/2006/relationships/image" Target="../media/image851.png"/><Relationship Id="rId50" Type="http://schemas.openxmlformats.org/officeDocument/2006/relationships/image" Target="../media/image854.png"/><Relationship Id="rId55" Type="http://schemas.openxmlformats.org/officeDocument/2006/relationships/image" Target="../media/image859.png"/><Relationship Id="rId7" Type="http://schemas.openxmlformats.org/officeDocument/2006/relationships/image" Target="../media/image813.png"/><Relationship Id="rId2" Type="http://schemas.openxmlformats.org/officeDocument/2006/relationships/image" Target="../media/image767.png"/><Relationship Id="rId16" Type="http://schemas.openxmlformats.org/officeDocument/2006/relationships/image" Target="../media/image821.png"/><Relationship Id="rId29" Type="http://schemas.openxmlformats.org/officeDocument/2006/relationships/image" Target="../media/image833.png"/><Relationship Id="rId11" Type="http://schemas.openxmlformats.org/officeDocument/2006/relationships/image" Target="../media/image774.png"/><Relationship Id="rId24" Type="http://schemas.openxmlformats.org/officeDocument/2006/relationships/image" Target="../media/image828.png"/><Relationship Id="rId32" Type="http://schemas.openxmlformats.org/officeDocument/2006/relationships/image" Target="../media/image836.png"/><Relationship Id="rId37" Type="http://schemas.openxmlformats.org/officeDocument/2006/relationships/image" Target="../media/image841.png"/><Relationship Id="rId40" Type="http://schemas.openxmlformats.org/officeDocument/2006/relationships/image" Target="../media/image844.png"/><Relationship Id="rId45" Type="http://schemas.openxmlformats.org/officeDocument/2006/relationships/image" Target="../media/image849.png"/><Relationship Id="rId53" Type="http://schemas.openxmlformats.org/officeDocument/2006/relationships/image" Target="../media/image857.png"/><Relationship Id="rId5" Type="http://schemas.openxmlformats.org/officeDocument/2006/relationships/image" Target="../media/image811.png"/><Relationship Id="rId19" Type="http://schemas.openxmlformats.org/officeDocument/2006/relationships/image" Target="../media/image796.png"/><Relationship Id="rId4" Type="http://schemas.openxmlformats.org/officeDocument/2006/relationships/image" Target="../media/image810.png"/><Relationship Id="rId9" Type="http://schemas.openxmlformats.org/officeDocument/2006/relationships/image" Target="../media/image815.png"/><Relationship Id="rId14" Type="http://schemas.openxmlformats.org/officeDocument/2006/relationships/image" Target="../media/image819.png"/><Relationship Id="rId22" Type="http://schemas.openxmlformats.org/officeDocument/2006/relationships/image" Target="../media/image826.png"/><Relationship Id="rId27" Type="http://schemas.openxmlformats.org/officeDocument/2006/relationships/image" Target="../media/image831.png"/><Relationship Id="rId30" Type="http://schemas.openxmlformats.org/officeDocument/2006/relationships/image" Target="../media/image834.png"/><Relationship Id="rId35" Type="http://schemas.openxmlformats.org/officeDocument/2006/relationships/image" Target="../media/image839.png"/><Relationship Id="rId43" Type="http://schemas.openxmlformats.org/officeDocument/2006/relationships/image" Target="../media/image847.png"/><Relationship Id="rId48" Type="http://schemas.openxmlformats.org/officeDocument/2006/relationships/image" Target="../media/image852.png"/><Relationship Id="rId56" Type="http://schemas.openxmlformats.org/officeDocument/2006/relationships/image" Target="../media/image860.png"/><Relationship Id="rId8" Type="http://schemas.openxmlformats.org/officeDocument/2006/relationships/image" Target="../media/image814.png"/><Relationship Id="rId51" Type="http://schemas.openxmlformats.org/officeDocument/2006/relationships/image" Target="../media/image855.png"/><Relationship Id="rId3" Type="http://schemas.openxmlformats.org/officeDocument/2006/relationships/image" Target="../media/image777.png"/><Relationship Id="rId12" Type="http://schemas.openxmlformats.org/officeDocument/2006/relationships/image" Target="../media/image817.png"/><Relationship Id="rId17" Type="http://schemas.openxmlformats.org/officeDocument/2006/relationships/image" Target="../media/image822.png"/><Relationship Id="rId25" Type="http://schemas.openxmlformats.org/officeDocument/2006/relationships/image" Target="../media/image829.png"/><Relationship Id="rId33" Type="http://schemas.openxmlformats.org/officeDocument/2006/relationships/image" Target="../media/image837.png"/><Relationship Id="rId38" Type="http://schemas.openxmlformats.org/officeDocument/2006/relationships/image" Target="../media/image842.png"/><Relationship Id="rId46" Type="http://schemas.openxmlformats.org/officeDocument/2006/relationships/image" Target="../media/image850.png"/><Relationship Id="rId20" Type="http://schemas.openxmlformats.org/officeDocument/2006/relationships/image" Target="../media/image824.png"/><Relationship Id="rId41" Type="http://schemas.openxmlformats.org/officeDocument/2006/relationships/image" Target="../media/image845.png"/><Relationship Id="rId54" Type="http://schemas.openxmlformats.org/officeDocument/2006/relationships/image" Target="../media/image8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2.png"/><Relationship Id="rId15" Type="http://schemas.openxmlformats.org/officeDocument/2006/relationships/image" Target="../media/image820.png"/><Relationship Id="rId23" Type="http://schemas.openxmlformats.org/officeDocument/2006/relationships/image" Target="../media/image827.png"/><Relationship Id="rId28" Type="http://schemas.openxmlformats.org/officeDocument/2006/relationships/image" Target="../media/image832.png"/><Relationship Id="rId36" Type="http://schemas.openxmlformats.org/officeDocument/2006/relationships/image" Target="../media/image840.png"/><Relationship Id="rId49" Type="http://schemas.openxmlformats.org/officeDocument/2006/relationships/image" Target="../media/image853.png"/><Relationship Id="rId57" Type="http://schemas.openxmlformats.org/officeDocument/2006/relationships/image" Target="../media/image861.png"/><Relationship Id="rId10" Type="http://schemas.openxmlformats.org/officeDocument/2006/relationships/image" Target="../media/image816.png"/><Relationship Id="rId31" Type="http://schemas.openxmlformats.org/officeDocument/2006/relationships/image" Target="../media/image835.png"/><Relationship Id="rId44" Type="http://schemas.openxmlformats.org/officeDocument/2006/relationships/image" Target="../media/image848.png"/><Relationship Id="rId52" Type="http://schemas.openxmlformats.org/officeDocument/2006/relationships/image" Target="../media/image8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7.png"/><Relationship Id="rId13" Type="http://schemas.openxmlformats.org/officeDocument/2006/relationships/image" Target="../media/image872.png"/><Relationship Id="rId18" Type="http://schemas.openxmlformats.org/officeDocument/2006/relationships/image" Target="../media/image877.png"/><Relationship Id="rId3" Type="http://schemas.openxmlformats.org/officeDocument/2006/relationships/image" Target="../media/image862.png"/><Relationship Id="rId21" Type="http://schemas.openxmlformats.org/officeDocument/2006/relationships/image" Target="../media/image880.png"/><Relationship Id="rId7" Type="http://schemas.openxmlformats.org/officeDocument/2006/relationships/image" Target="../media/image866.png"/><Relationship Id="rId12" Type="http://schemas.openxmlformats.org/officeDocument/2006/relationships/image" Target="../media/image871.png"/><Relationship Id="rId17" Type="http://schemas.openxmlformats.org/officeDocument/2006/relationships/image" Target="../media/image876.png"/><Relationship Id="rId2" Type="http://schemas.openxmlformats.org/officeDocument/2006/relationships/image" Target="../media/image767.png"/><Relationship Id="rId16" Type="http://schemas.openxmlformats.org/officeDocument/2006/relationships/image" Target="../media/image875.png"/><Relationship Id="rId20" Type="http://schemas.openxmlformats.org/officeDocument/2006/relationships/image" Target="../media/image8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5.png"/><Relationship Id="rId11" Type="http://schemas.openxmlformats.org/officeDocument/2006/relationships/image" Target="../media/image870.png"/><Relationship Id="rId5" Type="http://schemas.openxmlformats.org/officeDocument/2006/relationships/image" Target="../media/image864.png"/><Relationship Id="rId15" Type="http://schemas.openxmlformats.org/officeDocument/2006/relationships/image" Target="../media/image874.png"/><Relationship Id="rId23" Type="http://schemas.openxmlformats.org/officeDocument/2006/relationships/image" Target="../media/image882.png"/><Relationship Id="rId10" Type="http://schemas.openxmlformats.org/officeDocument/2006/relationships/image" Target="../media/image869.png"/><Relationship Id="rId19" Type="http://schemas.openxmlformats.org/officeDocument/2006/relationships/image" Target="../media/image878.png"/><Relationship Id="rId4" Type="http://schemas.openxmlformats.org/officeDocument/2006/relationships/image" Target="../media/image863.png"/><Relationship Id="rId9" Type="http://schemas.openxmlformats.org/officeDocument/2006/relationships/image" Target="../media/image868.png"/><Relationship Id="rId14" Type="http://schemas.openxmlformats.org/officeDocument/2006/relationships/image" Target="../media/image873.png"/><Relationship Id="rId22" Type="http://schemas.openxmlformats.org/officeDocument/2006/relationships/image" Target="../media/image8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8.png"/><Relationship Id="rId13" Type="http://schemas.openxmlformats.org/officeDocument/2006/relationships/image" Target="../media/image893.png"/><Relationship Id="rId18" Type="http://schemas.openxmlformats.org/officeDocument/2006/relationships/image" Target="../media/image897.png"/><Relationship Id="rId26" Type="http://schemas.openxmlformats.org/officeDocument/2006/relationships/image" Target="../media/image905.png"/><Relationship Id="rId3" Type="http://schemas.openxmlformats.org/officeDocument/2006/relationships/image" Target="../media/image883.png"/><Relationship Id="rId21" Type="http://schemas.openxmlformats.org/officeDocument/2006/relationships/image" Target="../media/image900.png"/><Relationship Id="rId7" Type="http://schemas.openxmlformats.org/officeDocument/2006/relationships/image" Target="../media/image887.png"/><Relationship Id="rId12" Type="http://schemas.openxmlformats.org/officeDocument/2006/relationships/image" Target="../media/image892.png"/><Relationship Id="rId17" Type="http://schemas.openxmlformats.org/officeDocument/2006/relationships/image" Target="../media/image896.png"/><Relationship Id="rId25" Type="http://schemas.openxmlformats.org/officeDocument/2006/relationships/image" Target="../media/image904.png"/><Relationship Id="rId2" Type="http://schemas.openxmlformats.org/officeDocument/2006/relationships/image" Target="../media/image767.png"/><Relationship Id="rId16" Type="http://schemas.openxmlformats.org/officeDocument/2006/relationships/image" Target="../media/image895.png"/><Relationship Id="rId20" Type="http://schemas.openxmlformats.org/officeDocument/2006/relationships/image" Target="../media/image8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6.png"/><Relationship Id="rId11" Type="http://schemas.openxmlformats.org/officeDocument/2006/relationships/image" Target="../media/image891.png"/><Relationship Id="rId24" Type="http://schemas.openxmlformats.org/officeDocument/2006/relationships/image" Target="../media/image903.png"/><Relationship Id="rId5" Type="http://schemas.openxmlformats.org/officeDocument/2006/relationships/image" Target="../media/image885.png"/><Relationship Id="rId15" Type="http://schemas.openxmlformats.org/officeDocument/2006/relationships/image" Target="../media/image868.png"/><Relationship Id="rId23" Type="http://schemas.openxmlformats.org/officeDocument/2006/relationships/image" Target="../media/image902.png"/><Relationship Id="rId10" Type="http://schemas.openxmlformats.org/officeDocument/2006/relationships/image" Target="../media/image890.png"/><Relationship Id="rId19" Type="http://schemas.openxmlformats.org/officeDocument/2006/relationships/image" Target="../media/image898.png"/><Relationship Id="rId4" Type="http://schemas.openxmlformats.org/officeDocument/2006/relationships/image" Target="../media/image884.png"/><Relationship Id="rId9" Type="http://schemas.openxmlformats.org/officeDocument/2006/relationships/image" Target="../media/image889.png"/><Relationship Id="rId14" Type="http://schemas.openxmlformats.org/officeDocument/2006/relationships/image" Target="../media/image894.png"/><Relationship Id="rId22" Type="http://schemas.openxmlformats.org/officeDocument/2006/relationships/image" Target="../media/image901.png"/><Relationship Id="rId27" Type="http://schemas.openxmlformats.org/officeDocument/2006/relationships/image" Target="../media/image9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81201" y="2219705"/>
            <a:ext cx="8001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7545">
              <a:lnSpc>
                <a:spcPct val="100000"/>
              </a:lnSpc>
              <a:spcBef>
                <a:spcPts val="100"/>
              </a:spcBef>
            </a:pPr>
            <a:r>
              <a:rPr lang="en-US" spc="-280" dirty="0" smtClean="0"/>
              <a:t>Introduction to Data Analytics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774305" y="6062546"/>
            <a:ext cx="2207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Arial"/>
                <a:cs typeface="Arial"/>
              </a:rPr>
              <a:t>Fabiyi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Opeyemi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201168" y="0"/>
                </a:moveTo>
                <a:lnTo>
                  <a:pt x="0" y="0"/>
                </a:lnTo>
                <a:lnTo>
                  <a:pt x="0" y="393192"/>
                </a:lnTo>
                <a:lnTo>
                  <a:pt x="201168" y="393192"/>
                </a:lnTo>
                <a:lnTo>
                  <a:pt x="216622" y="392382"/>
                </a:lnTo>
                <a:lnTo>
                  <a:pt x="257556" y="382524"/>
                </a:lnTo>
                <a:lnTo>
                  <a:pt x="292060" y="363664"/>
                </a:lnTo>
                <a:lnTo>
                  <a:pt x="316779" y="336804"/>
                </a:lnTo>
                <a:lnTo>
                  <a:pt x="56387" y="336804"/>
                </a:lnTo>
                <a:lnTo>
                  <a:pt x="56387" y="56388"/>
                </a:lnTo>
                <a:lnTo>
                  <a:pt x="317356" y="56388"/>
                </a:lnTo>
                <a:lnTo>
                  <a:pt x="310324" y="46267"/>
                </a:lnTo>
                <a:lnTo>
                  <a:pt x="281368" y="20574"/>
                </a:lnTo>
                <a:lnTo>
                  <a:pt x="244673" y="5143"/>
                </a:lnTo>
                <a:lnTo>
                  <a:pt x="216622" y="571"/>
                </a:lnTo>
                <a:lnTo>
                  <a:pt x="201168" y="0"/>
                </a:lnTo>
                <a:close/>
              </a:path>
              <a:path w="338455" h="393700">
                <a:moveTo>
                  <a:pt x="317356" y="56388"/>
                </a:moveTo>
                <a:lnTo>
                  <a:pt x="201168" y="56388"/>
                </a:lnTo>
                <a:lnTo>
                  <a:pt x="210264" y="56673"/>
                </a:lnTo>
                <a:lnTo>
                  <a:pt x="219075" y="57531"/>
                </a:lnTo>
                <a:lnTo>
                  <a:pt x="255484" y="72532"/>
                </a:lnTo>
                <a:lnTo>
                  <a:pt x="260604" y="77724"/>
                </a:lnTo>
                <a:lnTo>
                  <a:pt x="265795" y="82819"/>
                </a:lnTo>
                <a:lnTo>
                  <a:pt x="280796" y="119062"/>
                </a:lnTo>
                <a:lnTo>
                  <a:pt x="281939" y="137160"/>
                </a:lnTo>
                <a:lnTo>
                  <a:pt x="281939" y="254508"/>
                </a:lnTo>
                <a:lnTo>
                  <a:pt x="271010" y="303799"/>
                </a:lnTo>
                <a:lnTo>
                  <a:pt x="235648" y="331279"/>
                </a:lnTo>
                <a:lnTo>
                  <a:pt x="201168" y="336804"/>
                </a:lnTo>
                <a:lnTo>
                  <a:pt x="316779" y="336804"/>
                </a:lnTo>
                <a:lnTo>
                  <a:pt x="333184" y="298656"/>
                </a:lnTo>
                <a:lnTo>
                  <a:pt x="338327" y="254508"/>
                </a:lnTo>
                <a:lnTo>
                  <a:pt x="338327" y="137160"/>
                </a:lnTo>
                <a:lnTo>
                  <a:pt x="333184" y="93654"/>
                </a:lnTo>
                <a:lnTo>
                  <a:pt x="317753" y="56959"/>
                </a:lnTo>
                <a:lnTo>
                  <a:pt x="31735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5748" y="1082039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09">
                <a:moveTo>
                  <a:pt x="208787" y="0"/>
                </a:moveTo>
                <a:lnTo>
                  <a:pt x="0" y="0"/>
                </a:lnTo>
                <a:lnTo>
                  <a:pt x="0" y="409955"/>
                </a:lnTo>
                <a:lnTo>
                  <a:pt x="208787" y="409955"/>
                </a:lnTo>
                <a:lnTo>
                  <a:pt x="208787" y="393191"/>
                </a:lnTo>
                <a:lnTo>
                  <a:pt x="16763" y="393191"/>
                </a:lnTo>
                <a:lnTo>
                  <a:pt x="16763" y="16763"/>
                </a:lnTo>
                <a:lnTo>
                  <a:pt x="281521" y="16763"/>
                </a:lnTo>
                <a:lnTo>
                  <a:pt x="268224" y="10667"/>
                </a:lnTo>
                <a:lnTo>
                  <a:pt x="254222" y="6429"/>
                </a:lnTo>
                <a:lnTo>
                  <a:pt x="239649" y="3048"/>
                </a:lnTo>
                <a:lnTo>
                  <a:pt x="224504" y="809"/>
                </a:lnTo>
                <a:lnTo>
                  <a:pt x="208787" y="0"/>
                </a:lnTo>
                <a:close/>
              </a:path>
              <a:path w="355600" h="410209">
                <a:moveTo>
                  <a:pt x="281521" y="16763"/>
                </a:moveTo>
                <a:lnTo>
                  <a:pt x="208787" y="16763"/>
                </a:lnTo>
                <a:lnTo>
                  <a:pt x="223337" y="17335"/>
                </a:lnTo>
                <a:lnTo>
                  <a:pt x="237172" y="19049"/>
                </a:lnTo>
                <a:lnTo>
                  <a:pt x="274129" y="31027"/>
                </a:lnTo>
                <a:lnTo>
                  <a:pt x="310967" y="60388"/>
                </a:lnTo>
                <a:lnTo>
                  <a:pt x="333184" y="104941"/>
                </a:lnTo>
                <a:lnTo>
                  <a:pt x="338327" y="146303"/>
                </a:lnTo>
                <a:lnTo>
                  <a:pt x="338327" y="263651"/>
                </a:lnTo>
                <a:lnTo>
                  <a:pt x="333184" y="305657"/>
                </a:lnTo>
                <a:lnTo>
                  <a:pt x="310967" y="349591"/>
                </a:lnTo>
                <a:lnTo>
                  <a:pt x="274129" y="379142"/>
                </a:lnTo>
                <a:lnTo>
                  <a:pt x="237172" y="390905"/>
                </a:lnTo>
                <a:lnTo>
                  <a:pt x="208787" y="393191"/>
                </a:lnTo>
                <a:lnTo>
                  <a:pt x="208787" y="409955"/>
                </a:lnTo>
                <a:lnTo>
                  <a:pt x="254222" y="404169"/>
                </a:lnTo>
                <a:lnTo>
                  <a:pt x="293560" y="387095"/>
                </a:lnTo>
                <a:lnTo>
                  <a:pt x="324064" y="359735"/>
                </a:lnTo>
                <a:lnTo>
                  <a:pt x="344424" y="323087"/>
                </a:lnTo>
                <a:lnTo>
                  <a:pt x="354282" y="279582"/>
                </a:lnTo>
                <a:lnTo>
                  <a:pt x="355091" y="263651"/>
                </a:lnTo>
                <a:lnTo>
                  <a:pt x="355091" y="146303"/>
                </a:lnTo>
                <a:lnTo>
                  <a:pt x="348662" y="100869"/>
                </a:lnTo>
                <a:lnTo>
                  <a:pt x="331660" y="61531"/>
                </a:lnTo>
                <a:lnTo>
                  <a:pt x="304871" y="31027"/>
                </a:lnTo>
                <a:lnTo>
                  <a:pt x="293560" y="23431"/>
                </a:lnTo>
                <a:lnTo>
                  <a:pt x="281521" y="16763"/>
                </a:lnTo>
                <a:close/>
              </a:path>
              <a:path w="355600" h="410209">
                <a:moveTo>
                  <a:pt x="208787" y="56387"/>
                </a:moveTo>
                <a:lnTo>
                  <a:pt x="56387" y="56387"/>
                </a:lnTo>
                <a:lnTo>
                  <a:pt x="56387" y="353567"/>
                </a:lnTo>
                <a:lnTo>
                  <a:pt x="208787" y="353567"/>
                </a:lnTo>
                <a:lnTo>
                  <a:pt x="228457" y="352115"/>
                </a:lnTo>
                <a:lnTo>
                  <a:pt x="246125" y="347662"/>
                </a:lnTo>
                <a:lnTo>
                  <a:pt x="249597" y="345947"/>
                </a:lnTo>
                <a:lnTo>
                  <a:pt x="64007" y="345947"/>
                </a:lnTo>
                <a:lnTo>
                  <a:pt x="64007" y="336803"/>
                </a:lnTo>
                <a:lnTo>
                  <a:pt x="73151" y="336803"/>
                </a:lnTo>
                <a:lnTo>
                  <a:pt x="73151" y="73151"/>
                </a:lnTo>
                <a:lnTo>
                  <a:pt x="264880" y="73151"/>
                </a:lnTo>
                <a:lnTo>
                  <a:pt x="228219" y="58292"/>
                </a:lnTo>
                <a:lnTo>
                  <a:pt x="218789" y="56911"/>
                </a:lnTo>
                <a:lnTo>
                  <a:pt x="208787" y="56387"/>
                </a:lnTo>
                <a:close/>
              </a:path>
              <a:path w="355600" h="410209">
                <a:moveTo>
                  <a:pt x="73151" y="336803"/>
                </a:moveTo>
                <a:lnTo>
                  <a:pt x="64007" y="336803"/>
                </a:lnTo>
                <a:lnTo>
                  <a:pt x="64007" y="345947"/>
                </a:lnTo>
                <a:lnTo>
                  <a:pt x="73151" y="345947"/>
                </a:lnTo>
                <a:lnTo>
                  <a:pt x="73151" y="336803"/>
                </a:lnTo>
                <a:close/>
              </a:path>
              <a:path w="355600" h="410209">
                <a:moveTo>
                  <a:pt x="264880" y="73151"/>
                </a:moveTo>
                <a:lnTo>
                  <a:pt x="208787" y="73151"/>
                </a:lnTo>
                <a:lnTo>
                  <a:pt x="217646" y="73437"/>
                </a:lnTo>
                <a:lnTo>
                  <a:pt x="225932" y="74295"/>
                </a:lnTo>
                <a:lnTo>
                  <a:pt x="263651" y="91439"/>
                </a:lnTo>
                <a:lnTo>
                  <a:pt x="280796" y="129158"/>
                </a:lnTo>
                <a:lnTo>
                  <a:pt x="281939" y="146303"/>
                </a:lnTo>
                <a:lnTo>
                  <a:pt x="281939" y="263651"/>
                </a:lnTo>
                <a:lnTo>
                  <a:pt x="271652" y="308228"/>
                </a:lnTo>
                <a:lnTo>
                  <a:pt x="240791" y="332231"/>
                </a:lnTo>
                <a:lnTo>
                  <a:pt x="208787" y="336803"/>
                </a:lnTo>
                <a:lnTo>
                  <a:pt x="73151" y="336803"/>
                </a:lnTo>
                <a:lnTo>
                  <a:pt x="73151" y="345947"/>
                </a:lnTo>
                <a:lnTo>
                  <a:pt x="249597" y="345947"/>
                </a:lnTo>
                <a:lnTo>
                  <a:pt x="261536" y="340042"/>
                </a:lnTo>
                <a:lnTo>
                  <a:pt x="292798" y="300989"/>
                </a:lnTo>
                <a:lnTo>
                  <a:pt x="298703" y="263651"/>
                </a:lnTo>
                <a:lnTo>
                  <a:pt x="298703" y="146303"/>
                </a:lnTo>
                <a:lnTo>
                  <a:pt x="288893" y="101131"/>
                </a:lnTo>
                <a:lnTo>
                  <a:pt x="268081" y="75342"/>
                </a:lnTo>
                <a:lnTo>
                  <a:pt x="264880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707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19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6096" y="265175"/>
                </a:lnTo>
                <a:lnTo>
                  <a:pt x="38100" y="291083"/>
                </a:lnTo>
                <a:lnTo>
                  <a:pt x="45719" y="292607"/>
                </a:lnTo>
                <a:lnTo>
                  <a:pt x="144780" y="292607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19" y="0"/>
                </a:lnTo>
                <a:close/>
              </a:path>
              <a:path w="245744" h="292734">
                <a:moveTo>
                  <a:pt x="245364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0088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5739" y="0"/>
                </a:moveTo>
                <a:lnTo>
                  <a:pt x="13716" y="0"/>
                </a:lnTo>
                <a:lnTo>
                  <a:pt x="13716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1816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28956" y="118872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6763" y="291084"/>
                </a:lnTo>
                <a:lnTo>
                  <a:pt x="28956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1816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67639" y="304800"/>
                </a:lnTo>
                <a:lnTo>
                  <a:pt x="175260" y="301751"/>
                </a:lnTo>
                <a:lnTo>
                  <a:pt x="187451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38100" y="286512"/>
                </a:lnTo>
                <a:lnTo>
                  <a:pt x="32004" y="283463"/>
                </a:lnTo>
                <a:lnTo>
                  <a:pt x="28956" y="278891"/>
                </a:lnTo>
                <a:lnTo>
                  <a:pt x="15239" y="166115"/>
                </a:lnTo>
                <a:lnTo>
                  <a:pt x="16763" y="160020"/>
                </a:lnTo>
                <a:lnTo>
                  <a:pt x="42672" y="129539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28956" y="54864"/>
                </a:lnTo>
                <a:lnTo>
                  <a:pt x="28956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4" y="1524"/>
                </a:lnTo>
                <a:lnTo>
                  <a:pt x="205739" y="0"/>
                </a:lnTo>
                <a:close/>
              </a:path>
              <a:path w="260985" h="309880">
                <a:moveTo>
                  <a:pt x="207194" y="253330"/>
                </a:moveTo>
                <a:lnTo>
                  <a:pt x="189470" y="290589"/>
                </a:lnTo>
                <a:lnTo>
                  <a:pt x="188975" y="309372"/>
                </a:lnTo>
                <a:lnTo>
                  <a:pt x="260604" y="309372"/>
                </a:lnTo>
                <a:lnTo>
                  <a:pt x="260604" y="292608"/>
                </a:lnTo>
                <a:lnTo>
                  <a:pt x="205739" y="292608"/>
                </a:lnTo>
                <a:lnTo>
                  <a:pt x="207194" y="253330"/>
                </a:lnTo>
                <a:close/>
              </a:path>
              <a:path w="260985" h="309880">
                <a:moveTo>
                  <a:pt x="190325" y="258078"/>
                </a:moveTo>
                <a:lnTo>
                  <a:pt x="188975" y="262127"/>
                </a:lnTo>
                <a:lnTo>
                  <a:pt x="185928" y="266700"/>
                </a:lnTo>
                <a:lnTo>
                  <a:pt x="184404" y="272796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1544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89470" y="290589"/>
                </a:lnTo>
                <a:lnTo>
                  <a:pt x="190325" y="258078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6" y="16764"/>
                </a:lnTo>
                <a:lnTo>
                  <a:pt x="216407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4695" y="33527"/>
                </a:lnTo>
                <a:lnTo>
                  <a:pt x="237744" y="39624"/>
                </a:lnTo>
                <a:lnTo>
                  <a:pt x="240792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4" y="292608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6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199644" y="251460"/>
                </a:moveTo>
                <a:lnTo>
                  <a:pt x="190500" y="251460"/>
                </a:lnTo>
                <a:lnTo>
                  <a:pt x="190500" y="257555"/>
                </a:lnTo>
                <a:lnTo>
                  <a:pt x="190325" y="258078"/>
                </a:lnTo>
                <a:lnTo>
                  <a:pt x="189470" y="290589"/>
                </a:lnTo>
                <a:lnTo>
                  <a:pt x="192024" y="288036"/>
                </a:lnTo>
                <a:lnTo>
                  <a:pt x="196595" y="281939"/>
                </a:lnTo>
                <a:lnTo>
                  <a:pt x="201168" y="274320"/>
                </a:lnTo>
                <a:lnTo>
                  <a:pt x="204216" y="268224"/>
                </a:lnTo>
                <a:lnTo>
                  <a:pt x="206959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4" y="251460"/>
                </a:lnTo>
                <a:close/>
              </a:path>
              <a:path w="260985" h="309880">
                <a:moveTo>
                  <a:pt x="190500" y="251460"/>
                </a:moveTo>
                <a:lnTo>
                  <a:pt x="190325" y="258078"/>
                </a:lnTo>
                <a:lnTo>
                  <a:pt x="190500" y="257555"/>
                </a:lnTo>
                <a:lnTo>
                  <a:pt x="190500" y="251460"/>
                </a:lnTo>
                <a:close/>
              </a:path>
              <a:path w="260985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0419" y="254508"/>
                </a:lnTo>
                <a:lnTo>
                  <a:pt x="190500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80" y="237743"/>
                </a:lnTo>
                <a:lnTo>
                  <a:pt x="68580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6959" y="254508"/>
                </a:lnTo>
                <a:lnTo>
                  <a:pt x="207194" y="253330"/>
                </a:lnTo>
                <a:lnTo>
                  <a:pt x="207207" y="252972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07" y="252972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4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80" y="173736"/>
                </a:lnTo>
                <a:lnTo>
                  <a:pt x="68580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68580" y="181355"/>
                </a:lnTo>
                <a:lnTo>
                  <a:pt x="68580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3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76200" y="348996"/>
                </a:lnTo>
                <a:lnTo>
                  <a:pt x="77724" y="355092"/>
                </a:lnTo>
                <a:lnTo>
                  <a:pt x="82295" y="361188"/>
                </a:lnTo>
                <a:lnTo>
                  <a:pt x="86867" y="365760"/>
                </a:lnTo>
                <a:lnTo>
                  <a:pt x="92963" y="370332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4700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0103" y="0"/>
                </a:lnTo>
                <a:lnTo>
                  <a:pt x="70103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8" y="391668"/>
                </a:lnTo>
                <a:lnTo>
                  <a:pt x="117348" y="397764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89915" y="355092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4967" y="16764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54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7" y="284987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626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80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80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80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80" y="54864"/>
                </a:lnTo>
                <a:lnTo>
                  <a:pt x="30480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6323" y="1091183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20" h="393700">
                <a:moveTo>
                  <a:pt x="216408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246888"/>
                </a:lnTo>
                <a:lnTo>
                  <a:pt x="216408" y="246888"/>
                </a:lnTo>
                <a:lnTo>
                  <a:pt x="258413" y="240887"/>
                </a:lnTo>
                <a:lnTo>
                  <a:pt x="288417" y="222885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8"/>
                </a:lnTo>
                <a:lnTo>
                  <a:pt x="306946" y="56388"/>
                </a:lnTo>
                <a:lnTo>
                  <a:pt x="306419" y="52720"/>
                </a:lnTo>
                <a:lnTo>
                  <a:pt x="288416" y="23241"/>
                </a:lnTo>
                <a:lnTo>
                  <a:pt x="258413" y="5762"/>
                </a:lnTo>
                <a:lnTo>
                  <a:pt x="216408" y="0"/>
                </a:lnTo>
                <a:close/>
              </a:path>
              <a:path w="312420" h="393700">
                <a:moveTo>
                  <a:pt x="306946" y="56388"/>
                </a:moveTo>
                <a:lnTo>
                  <a:pt x="213360" y="56388"/>
                </a:lnTo>
                <a:lnTo>
                  <a:pt x="223956" y="56959"/>
                </a:lnTo>
                <a:lnTo>
                  <a:pt x="232981" y="58674"/>
                </a:lnTo>
                <a:lnTo>
                  <a:pt x="256031" y="97536"/>
                </a:lnTo>
                <a:lnTo>
                  <a:pt x="256031" y="147827"/>
                </a:lnTo>
                <a:lnTo>
                  <a:pt x="240577" y="184070"/>
                </a:lnTo>
                <a:lnTo>
                  <a:pt x="213360" y="190500"/>
                </a:lnTo>
                <a:lnTo>
                  <a:pt x="306759" y="190500"/>
                </a:lnTo>
                <a:lnTo>
                  <a:pt x="312420" y="150875"/>
                </a:lnTo>
                <a:lnTo>
                  <a:pt x="312420" y="94488"/>
                </a:lnTo>
                <a:lnTo>
                  <a:pt x="30694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8703" y="1082039"/>
            <a:ext cx="327660" cy="410209"/>
          </a:xfrm>
          <a:custGeom>
            <a:avLst/>
            <a:gdLst/>
            <a:ahLst/>
            <a:cxnLst/>
            <a:rect l="l" t="t" r="r" b="b"/>
            <a:pathLst>
              <a:path w="327660" h="410209">
                <a:moveTo>
                  <a:pt x="224028" y="0"/>
                </a:moveTo>
                <a:lnTo>
                  <a:pt x="0" y="0"/>
                </a:lnTo>
                <a:lnTo>
                  <a:pt x="0" y="409955"/>
                </a:lnTo>
                <a:lnTo>
                  <a:pt x="64008" y="409955"/>
                </a:lnTo>
                <a:lnTo>
                  <a:pt x="64008" y="402335"/>
                </a:lnTo>
                <a:lnTo>
                  <a:pt x="56387" y="402335"/>
                </a:lnTo>
                <a:lnTo>
                  <a:pt x="56387" y="393191"/>
                </a:lnTo>
                <a:lnTo>
                  <a:pt x="15240" y="393191"/>
                </a:lnTo>
                <a:lnTo>
                  <a:pt x="15240" y="16763"/>
                </a:lnTo>
                <a:lnTo>
                  <a:pt x="288289" y="16763"/>
                </a:lnTo>
                <a:lnTo>
                  <a:pt x="286607" y="15430"/>
                </a:lnTo>
                <a:lnTo>
                  <a:pt x="268605" y="6857"/>
                </a:lnTo>
                <a:lnTo>
                  <a:pt x="247745" y="1714"/>
                </a:lnTo>
                <a:lnTo>
                  <a:pt x="224028" y="0"/>
                </a:lnTo>
                <a:close/>
              </a:path>
              <a:path w="327660" h="410209">
                <a:moveTo>
                  <a:pt x="71628" y="393191"/>
                </a:moveTo>
                <a:lnTo>
                  <a:pt x="64008" y="393191"/>
                </a:lnTo>
                <a:lnTo>
                  <a:pt x="64008" y="409955"/>
                </a:lnTo>
                <a:lnTo>
                  <a:pt x="71628" y="409955"/>
                </a:lnTo>
                <a:lnTo>
                  <a:pt x="71628" y="393191"/>
                </a:lnTo>
                <a:close/>
              </a:path>
              <a:path w="327660" h="410209">
                <a:moveTo>
                  <a:pt x="288289" y="16763"/>
                </a:moveTo>
                <a:lnTo>
                  <a:pt x="224028" y="16763"/>
                </a:lnTo>
                <a:lnTo>
                  <a:pt x="245435" y="18168"/>
                </a:lnTo>
                <a:lnTo>
                  <a:pt x="263842" y="22288"/>
                </a:lnTo>
                <a:lnTo>
                  <a:pt x="300204" y="49839"/>
                </a:lnTo>
                <a:lnTo>
                  <a:pt x="312420" y="103631"/>
                </a:lnTo>
                <a:lnTo>
                  <a:pt x="312420" y="160019"/>
                </a:lnTo>
                <a:lnTo>
                  <a:pt x="306895" y="199072"/>
                </a:lnTo>
                <a:lnTo>
                  <a:pt x="279106" y="234672"/>
                </a:lnTo>
                <a:lnTo>
                  <a:pt x="224028" y="246887"/>
                </a:lnTo>
                <a:lnTo>
                  <a:pt x="56387" y="246887"/>
                </a:lnTo>
                <a:lnTo>
                  <a:pt x="56387" y="402335"/>
                </a:lnTo>
                <a:lnTo>
                  <a:pt x="64008" y="402335"/>
                </a:lnTo>
                <a:lnTo>
                  <a:pt x="64008" y="393191"/>
                </a:lnTo>
                <a:lnTo>
                  <a:pt x="71628" y="393191"/>
                </a:lnTo>
                <a:lnTo>
                  <a:pt x="71628" y="263651"/>
                </a:lnTo>
                <a:lnTo>
                  <a:pt x="224028" y="263651"/>
                </a:lnTo>
                <a:lnTo>
                  <a:pt x="247745" y="261961"/>
                </a:lnTo>
                <a:lnTo>
                  <a:pt x="286607" y="248864"/>
                </a:lnTo>
                <a:lnTo>
                  <a:pt x="321564" y="204597"/>
                </a:lnTo>
                <a:lnTo>
                  <a:pt x="327660" y="160019"/>
                </a:lnTo>
                <a:lnTo>
                  <a:pt x="327660" y="103631"/>
                </a:lnTo>
                <a:lnTo>
                  <a:pt x="326183" y="80581"/>
                </a:lnTo>
                <a:lnTo>
                  <a:pt x="321564" y="59816"/>
                </a:lnTo>
                <a:lnTo>
                  <a:pt x="313515" y="41909"/>
                </a:lnTo>
                <a:lnTo>
                  <a:pt x="301751" y="27431"/>
                </a:lnTo>
                <a:lnTo>
                  <a:pt x="288289" y="16763"/>
                </a:lnTo>
                <a:close/>
              </a:path>
              <a:path w="327660" h="410209">
                <a:moveTo>
                  <a:pt x="64008" y="56387"/>
                </a:moveTo>
                <a:lnTo>
                  <a:pt x="56387" y="56387"/>
                </a:lnTo>
                <a:lnTo>
                  <a:pt x="56387" y="207263"/>
                </a:lnTo>
                <a:lnTo>
                  <a:pt x="220980" y="207263"/>
                </a:lnTo>
                <a:lnTo>
                  <a:pt x="232719" y="206644"/>
                </a:lnTo>
                <a:lnTo>
                  <a:pt x="242887" y="204597"/>
                </a:lnTo>
                <a:lnTo>
                  <a:pt x="251626" y="200834"/>
                </a:lnTo>
                <a:lnTo>
                  <a:pt x="259080" y="195071"/>
                </a:lnTo>
                <a:lnTo>
                  <a:pt x="262614" y="190499"/>
                </a:lnTo>
                <a:lnTo>
                  <a:pt x="71628" y="190499"/>
                </a:lnTo>
                <a:lnTo>
                  <a:pt x="71628" y="73151"/>
                </a:lnTo>
                <a:lnTo>
                  <a:pt x="64008" y="73151"/>
                </a:lnTo>
                <a:lnTo>
                  <a:pt x="64008" y="56387"/>
                </a:lnTo>
                <a:close/>
              </a:path>
              <a:path w="327660" h="410209">
                <a:moveTo>
                  <a:pt x="254642" y="65531"/>
                </a:moveTo>
                <a:lnTo>
                  <a:pt x="71628" y="65531"/>
                </a:lnTo>
                <a:lnTo>
                  <a:pt x="71628" y="73151"/>
                </a:lnTo>
                <a:lnTo>
                  <a:pt x="220980" y="73151"/>
                </a:lnTo>
                <a:lnTo>
                  <a:pt x="230409" y="73699"/>
                </a:lnTo>
                <a:lnTo>
                  <a:pt x="256032" y="106679"/>
                </a:lnTo>
                <a:lnTo>
                  <a:pt x="256032" y="156971"/>
                </a:lnTo>
                <a:lnTo>
                  <a:pt x="230409" y="189952"/>
                </a:lnTo>
                <a:lnTo>
                  <a:pt x="220980" y="190499"/>
                </a:lnTo>
                <a:lnTo>
                  <a:pt x="262614" y="190499"/>
                </a:lnTo>
                <a:lnTo>
                  <a:pt x="264842" y="187618"/>
                </a:lnTo>
                <a:lnTo>
                  <a:pt x="268605" y="178879"/>
                </a:lnTo>
                <a:lnTo>
                  <a:pt x="270652" y="168711"/>
                </a:lnTo>
                <a:lnTo>
                  <a:pt x="271272" y="156971"/>
                </a:lnTo>
                <a:lnTo>
                  <a:pt x="271272" y="106679"/>
                </a:lnTo>
                <a:lnTo>
                  <a:pt x="270652" y="95583"/>
                </a:lnTo>
                <a:lnTo>
                  <a:pt x="268604" y="85343"/>
                </a:lnTo>
                <a:lnTo>
                  <a:pt x="264842" y="76247"/>
                </a:lnTo>
                <a:lnTo>
                  <a:pt x="259080" y="68579"/>
                </a:lnTo>
                <a:lnTo>
                  <a:pt x="254642" y="65531"/>
                </a:lnTo>
                <a:close/>
              </a:path>
              <a:path w="327660" h="410209">
                <a:moveTo>
                  <a:pt x="220980" y="56387"/>
                </a:moveTo>
                <a:lnTo>
                  <a:pt x="64008" y="56387"/>
                </a:lnTo>
                <a:lnTo>
                  <a:pt x="64008" y="73151"/>
                </a:lnTo>
                <a:lnTo>
                  <a:pt x="71628" y="73151"/>
                </a:lnTo>
                <a:lnTo>
                  <a:pt x="71628" y="65531"/>
                </a:lnTo>
                <a:lnTo>
                  <a:pt x="254642" y="65531"/>
                </a:lnTo>
                <a:lnTo>
                  <a:pt x="251626" y="63460"/>
                </a:lnTo>
                <a:lnTo>
                  <a:pt x="242887" y="59626"/>
                </a:lnTo>
                <a:lnTo>
                  <a:pt x="232719" y="57221"/>
                </a:lnTo>
                <a:lnTo>
                  <a:pt x="220980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1040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2" y="18287"/>
                </a:lnTo>
                <a:lnTo>
                  <a:pt x="56387" y="36575"/>
                </a:lnTo>
                <a:lnTo>
                  <a:pt x="54863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214884" y="32003"/>
                </a:lnTo>
                <a:lnTo>
                  <a:pt x="184404" y="3048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3420" y="1182624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34950" h="309880">
                <a:moveTo>
                  <a:pt x="53339" y="59435"/>
                </a:move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9831" y="64007"/>
                </a:lnTo>
                <a:lnTo>
                  <a:pt x="179831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4950" h="309880">
                <a:moveTo>
                  <a:pt x="170687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4695" y="120396"/>
                </a:lnTo>
                <a:lnTo>
                  <a:pt x="234695" y="103631"/>
                </a:lnTo>
                <a:lnTo>
                  <a:pt x="179831" y="103631"/>
                </a:lnTo>
                <a:lnTo>
                  <a:pt x="179831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4950" h="309880">
                <a:moveTo>
                  <a:pt x="213360" y="16764"/>
                </a:moveTo>
                <a:lnTo>
                  <a:pt x="178307" y="16764"/>
                </a:lnTo>
                <a:lnTo>
                  <a:pt x="184403" y="18287"/>
                </a:lnTo>
                <a:lnTo>
                  <a:pt x="188975" y="19811"/>
                </a:lnTo>
                <a:lnTo>
                  <a:pt x="195071" y="22859"/>
                </a:lnTo>
                <a:lnTo>
                  <a:pt x="199643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5" y="39624"/>
                </a:lnTo>
                <a:lnTo>
                  <a:pt x="214883" y="44196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4695" y="103631"/>
                </a:lnTo>
                <a:lnTo>
                  <a:pt x="234695" y="54864"/>
                </a:lnTo>
                <a:lnTo>
                  <a:pt x="233171" y="45720"/>
                </a:lnTo>
                <a:lnTo>
                  <a:pt x="228600" y="3810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3360" y="16764"/>
                </a:lnTo>
                <a:close/>
              </a:path>
              <a:path w="234950" h="309880">
                <a:moveTo>
                  <a:pt x="179831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9831" y="71627"/>
                </a:lnTo>
                <a:lnTo>
                  <a:pt x="179831" y="64007"/>
                </a:lnTo>
                <a:close/>
              </a:path>
              <a:path w="234950" h="309880">
                <a:moveTo>
                  <a:pt x="70103" y="20574"/>
                </a:moveTo>
                <a:lnTo>
                  <a:pt x="67055" y="22859"/>
                </a:lnTo>
                <a:lnTo>
                  <a:pt x="62483" y="28955"/>
                </a:lnTo>
                <a:lnTo>
                  <a:pt x="53339" y="51816"/>
                </a:lnTo>
                <a:lnTo>
                  <a:pt x="53339" y="59435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34950" h="309880">
                <a:moveTo>
                  <a:pt x="179831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9831" y="60959"/>
                </a:lnTo>
                <a:lnTo>
                  <a:pt x="179831" y="54864"/>
                </a:lnTo>
                <a:close/>
              </a:path>
              <a:path w="234950" h="309880">
                <a:moveTo>
                  <a:pt x="179831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3151" y="42672"/>
                </a:lnTo>
                <a:lnTo>
                  <a:pt x="79247" y="33527"/>
                </a:lnTo>
                <a:lnTo>
                  <a:pt x="83819" y="28955"/>
                </a:lnTo>
                <a:lnTo>
                  <a:pt x="97535" y="19811"/>
                </a:lnTo>
                <a:lnTo>
                  <a:pt x="103631" y="18287"/>
                </a:lnTo>
                <a:lnTo>
                  <a:pt x="108203" y="16764"/>
                </a:lnTo>
                <a:lnTo>
                  <a:pt x="213360" y="16764"/>
                </a:lnTo>
                <a:lnTo>
                  <a:pt x="210312" y="13716"/>
                </a:lnTo>
                <a:lnTo>
                  <a:pt x="202691" y="9144"/>
                </a:lnTo>
                <a:lnTo>
                  <a:pt x="196595" y="6096"/>
                </a:lnTo>
                <a:lnTo>
                  <a:pt x="195071" y="6096"/>
                </a:lnTo>
                <a:lnTo>
                  <a:pt x="187451" y="1524"/>
                </a:lnTo>
                <a:lnTo>
                  <a:pt x="179831" y="0"/>
                </a:lnTo>
                <a:close/>
              </a:path>
              <a:path w="234950" h="309880">
                <a:moveTo>
                  <a:pt x="70103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62483" y="28955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696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9076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6763" y="18287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3339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3"/>
                </a:lnTo>
                <a:lnTo>
                  <a:pt x="68579" y="237743"/>
                </a:lnTo>
                <a:lnTo>
                  <a:pt x="68579" y="190500"/>
                </a:lnTo>
                <a:lnTo>
                  <a:pt x="260603" y="190500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79" y="120396"/>
                </a:lnTo>
                <a:lnTo>
                  <a:pt x="68579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9596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2" y="292607"/>
                </a:lnTo>
                <a:lnTo>
                  <a:pt x="217931" y="291083"/>
                </a:lnTo>
                <a:lnTo>
                  <a:pt x="230124" y="284987"/>
                </a:lnTo>
                <a:lnTo>
                  <a:pt x="236219" y="280415"/>
                </a:lnTo>
                <a:lnTo>
                  <a:pt x="240791" y="275843"/>
                </a:lnTo>
                <a:lnTo>
                  <a:pt x="246887" y="271271"/>
                </a:lnTo>
                <a:lnTo>
                  <a:pt x="256031" y="252983"/>
                </a:lnTo>
                <a:lnTo>
                  <a:pt x="257555" y="245363"/>
                </a:lnTo>
                <a:lnTo>
                  <a:pt x="257555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5" y="54863"/>
                </a:moveTo>
                <a:lnTo>
                  <a:pt x="202691" y="54863"/>
                </a:lnTo>
                <a:lnTo>
                  <a:pt x="202691" y="237743"/>
                </a:lnTo>
                <a:lnTo>
                  <a:pt x="257555" y="237743"/>
                </a:lnTo>
                <a:lnTo>
                  <a:pt x="257555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53339" y="42672"/>
                </a:lnTo>
                <a:lnTo>
                  <a:pt x="53339" y="48767"/>
                </a:lnTo>
                <a:lnTo>
                  <a:pt x="257555" y="48767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0791" y="15239"/>
                </a:lnTo>
                <a:lnTo>
                  <a:pt x="236219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1976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79" y="0"/>
                </a:moveTo>
                <a:lnTo>
                  <a:pt x="0" y="0"/>
                </a:lnTo>
                <a:lnTo>
                  <a:pt x="0" y="426720"/>
                </a:lnTo>
                <a:lnTo>
                  <a:pt x="68579" y="426720"/>
                </a:lnTo>
                <a:lnTo>
                  <a:pt x="68579" y="409955"/>
                </a:lnTo>
                <a:lnTo>
                  <a:pt x="15239" y="409955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426719">
                <a:moveTo>
                  <a:pt x="252476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6887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6387"/>
                </a:lnTo>
                <a:lnTo>
                  <a:pt x="257556" y="252984"/>
                </a:lnTo>
                <a:lnTo>
                  <a:pt x="256032" y="259079"/>
                </a:lnTo>
                <a:lnTo>
                  <a:pt x="252984" y="265175"/>
                </a:lnTo>
                <a:lnTo>
                  <a:pt x="251460" y="271272"/>
                </a:lnTo>
                <a:lnTo>
                  <a:pt x="239268" y="283463"/>
                </a:lnTo>
                <a:lnTo>
                  <a:pt x="234696" y="286512"/>
                </a:lnTo>
                <a:lnTo>
                  <a:pt x="222503" y="292608"/>
                </a:lnTo>
                <a:lnTo>
                  <a:pt x="53339" y="292608"/>
                </a:lnTo>
                <a:lnTo>
                  <a:pt x="53339" y="409955"/>
                </a:lnTo>
                <a:lnTo>
                  <a:pt x="68579" y="409955"/>
                </a:lnTo>
                <a:lnTo>
                  <a:pt x="68579" y="309372"/>
                </a:lnTo>
                <a:lnTo>
                  <a:pt x="219456" y="309372"/>
                </a:lnTo>
                <a:lnTo>
                  <a:pt x="260603" y="284988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8" y="18287"/>
                </a:lnTo>
                <a:lnTo>
                  <a:pt x="252476" y="16764"/>
                </a:lnTo>
                <a:close/>
              </a:path>
              <a:path w="273050" h="426719">
                <a:moveTo>
                  <a:pt x="53339" y="57911"/>
                </a:moveTo>
                <a:lnTo>
                  <a:pt x="53339" y="254508"/>
                </a:lnTo>
                <a:lnTo>
                  <a:pt x="217932" y="254508"/>
                </a:lnTo>
                <a:lnTo>
                  <a:pt x="217932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59435"/>
                </a:lnTo>
                <a:lnTo>
                  <a:pt x="68579" y="59435"/>
                </a:lnTo>
                <a:lnTo>
                  <a:pt x="53339" y="57911"/>
                </a:lnTo>
                <a:close/>
              </a:path>
              <a:path w="273050" h="426719">
                <a:moveTo>
                  <a:pt x="68579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79" y="246887"/>
                </a:lnTo>
                <a:lnTo>
                  <a:pt x="68579" y="237743"/>
                </a:lnTo>
                <a:close/>
              </a:path>
              <a:path w="273050" h="426719">
                <a:moveTo>
                  <a:pt x="217932" y="71627"/>
                </a:moveTo>
                <a:lnTo>
                  <a:pt x="202691" y="71627"/>
                </a:lnTo>
                <a:lnTo>
                  <a:pt x="202691" y="237743"/>
                </a:lnTo>
                <a:lnTo>
                  <a:pt x="68579" y="237743"/>
                </a:lnTo>
                <a:lnTo>
                  <a:pt x="68579" y="246887"/>
                </a:lnTo>
                <a:lnTo>
                  <a:pt x="217932" y="246887"/>
                </a:lnTo>
                <a:lnTo>
                  <a:pt x="217932" y="71627"/>
                </a:lnTo>
                <a:close/>
              </a:path>
              <a:path w="273050" h="426719">
                <a:moveTo>
                  <a:pt x="68579" y="21336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39" y="50292"/>
                </a:lnTo>
                <a:lnTo>
                  <a:pt x="53339" y="57911"/>
                </a:lnTo>
                <a:lnTo>
                  <a:pt x="68579" y="59435"/>
                </a:lnTo>
                <a:lnTo>
                  <a:pt x="68960" y="57911"/>
                </a:lnTo>
                <a:lnTo>
                  <a:pt x="68579" y="57911"/>
                </a:lnTo>
                <a:lnTo>
                  <a:pt x="68579" y="21336"/>
                </a:lnTo>
                <a:close/>
              </a:path>
              <a:path w="273050" h="426719">
                <a:moveTo>
                  <a:pt x="217932" y="54864"/>
                </a:moveTo>
                <a:lnTo>
                  <a:pt x="69722" y="54864"/>
                </a:lnTo>
                <a:lnTo>
                  <a:pt x="68579" y="59435"/>
                </a:lnTo>
                <a:lnTo>
                  <a:pt x="217932" y="59435"/>
                </a:lnTo>
                <a:lnTo>
                  <a:pt x="217932" y="54864"/>
                </a:lnTo>
                <a:close/>
              </a:path>
              <a:path w="273050" h="426719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6"/>
                </a:lnTo>
                <a:lnTo>
                  <a:pt x="68579" y="57911"/>
                </a:lnTo>
                <a:lnTo>
                  <a:pt x="68960" y="57911"/>
                </a:lnTo>
                <a:lnTo>
                  <a:pt x="71627" y="47244"/>
                </a:lnTo>
                <a:lnTo>
                  <a:pt x="73151" y="42672"/>
                </a:lnTo>
                <a:lnTo>
                  <a:pt x="103632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426719">
                <a:moveTo>
                  <a:pt x="68579" y="16764"/>
                </a:moveTo>
                <a:lnTo>
                  <a:pt x="53339" y="16764"/>
                </a:lnTo>
                <a:lnTo>
                  <a:pt x="53339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6" y="22859"/>
                </a:lnTo>
                <a:lnTo>
                  <a:pt x="68579" y="21336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64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3527" y="112775"/>
                </a:lnTo>
                <a:lnTo>
                  <a:pt x="25908" y="115823"/>
                </a:lnTo>
                <a:lnTo>
                  <a:pt x="21336" y="120395"/>
                </a:lnTo>
                <a:lnTo>
                  <a:pt x="15239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402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38100" y="286512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5448"/>
                </a:lnTo>
                <a:lnTo>
                  <a:pt x="21335" y="149351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3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7263" y="260603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7263" y="292608"/>
                </a:lnTo>
                <a:lnTo>
                  <a:pt x="207263" y="260603"/>
                </a:lnTo>
                <a:close/>
              </a:path>
              <a:path w="260985" h="309880">
                <a:moveTo>
                  <a:pt x="192024" y="251460"/>
                </a:moveTo>
                <a:lnTo>
                  <a:pt x="176783" y="280415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2024" y="251460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04215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0985" h="309880">
                <a:moveTo>
                  <a:pt x="199643" y="251460"/>
                </a:moveTo>
                <a:lnTo>
                  <a:pt x="192024" y="251460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7263" y="260603"/>
                </a:lnTo>
                <a:lnTo>
                  <a:pt x="207263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3" y="251460"/>
                </a:lnTo>
                <a:close/>
              </a:path>
              <a:path w="260985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262" y="254508"/>
                </a:lnTo>
                <a:lnTo>
                  <a:pt x="192024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7263" y="254508"/>
                </a:lnTo>
                <a:lnTo>
                  <a:pt x="207263" y="252984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3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5396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1" y="54863"/>
                </a:lnTo>
                <a:lnTo>
                  <a:pt x="217931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1" y="54863"/>
                </a:moveTo>
                <a:lnTo>
                  <a:pt x="163067" y="54863"/>
                </a:lnTo>
                <a:lnTo>
                  <a:pt x="163067" y="103631"/>
                </a:lnTo>
                <a:lnTo>
                  <a:pt x="217931" y="103631"/>
                </a:lnTo>
                <a:lnTo>
                  <a:pt x="217931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60959" y="24383"/>
                </a:lnTo>
                <a:lnTo>
                  <a:pt x="57912" y="30479"/>
                </a:lnTo>
                <a:lnTo>
                  <a:pt x="56387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1" y="50291"/>
                </a:lnTo>
                <a:lnTo>
                  <a:pt x="217931" y="45720"/>
                </a:lnTo>
                <a:lnTo>
                  <a:pt x="216407" y="39624"/>
                </a:lnTo>
                <a:lnTo>
                  <a:pt x="190500" y="6096"/>
                </a:lnTo>
                <a:lnTo>
                  <a:pt x="178307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7776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79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9009" y="16764"/>
                </a:lnTo>
                <a:lnTo>
                  <a:pt x="68579" y="0"/>
                </a:lnTo>
                <a:close/>
              </a:path>
              <a:path w="233679" h="309880">
                <a:moveTo>
                  <a:pt x="53339" y="59435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8308" y="64007"/>
                </a:lnTo>
                <a:lnTo>
                  <a:pt x="178308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3679" h="309880">
                <a:moveTo>
                  <a:pt x="170687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3172" y="120396"/>
                </a:lnTo>
                <a:lnTo>
                  <a:pt x="233172" y="103631"/>
                </a:lnTo>
                <a:lnTo>
                  <a:pt x="178308" y="103631"/>
                </a:lnTo>
                <a:lnTo>
                  <a:pt x="178308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79" h="309880">
                <a:moveTo>
                  <a:pt x="213360" y="16764"/>
                </a:moveTo>
                <a:lnTo>
                  <a:pt x="178308" y="16764"/>
                </a:lnTo>
                <a:lnTo>
                  <a:pt x="182879" y="18287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4884" y="44196"/>
                </a:lnTo>
                <a:lnTo>
                  <a:pt x="217932" y="56387"/>
                </a:lnTo>
                <a:lnTo>
                  <a:pt x="217932" y="103631"/>
                </a:lnTo>
                <a:lnTo>
                  <a:pt x="233172" y="103631"/>
                </a:lnTo>
                <a:lnTo>
                  <a:pt x="233172" y="54864"/>
                </a:lnTo>
                <a:lnTo>
                  <a:pt x="231648" y="4572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3360" y="16764"/>
                </a:lnTo>
                <a:close/>
              </a:path>
              <a:path w="233679" h="309880">
                <a:moveTo>
                  <a:pt x="178308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8" y="71627"/>
                </a:lnTo>
                <a:lnTo>
                  <a:pt x="178308" y="64007"/>
                </a:lnTo>
                <a:close/>
              </a:path>
              <a:path w="233679" h="309880">
                <a:moveTo>
                  <a:pt x="69113" y="20802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5"/>
                </a:lnTo>
                <a:lnTo>
                  <a:pt x="70103" y="60959"/>
                </a:lnTo>
                <a:lnTo>
                  <a:pt x="69986" y="54864"/>
                </a:lnTo>
                <a:lnTo>
                  <a:pt x="69113" y="20802"/>
                </a:lnTo>
                <a:close/>
              </a:path>
              <a:path w="233679" h="309880">
                <a:moveTo>
                  <a:pt x="178308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8308" y="60959"/>
                </a:lnTo>
                <a:lnTo>
                  <a:pt x="178308" y="54864"/>
                </a:lnTo>
                <a:close/>
              </a:path>
              <a:path w="233679" h="309880">
                <a:moveTo>
                  <a:pt x="179832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13" y="20802"/>
                </a:lnTo>
                <a:lnTo>
                  <a:pt x="70103" y="59435"/>
                </a:lnTo>
                <a:lnTo>
                  <a:pt x="70103" y="54864"/>
                </a:lnTo>
                <a:lnTo>
                  <a:pt x="73151" y="42672"/>
                </a:lnTo>
                <a:lnTo>
                  <a:pt x="108203" y="16764"/>
                </a:lnTo>
                <a:lnTo>
                  <a:pt x="213360" y="16764"/>
                </a:lnTo>
                <a:lnTo>
                  <a:pt x="210312" y="13716"/>
                </a:lnTo>
                <a:lnTo>
                  <a:pt x="202691" y="9144"/>
                </a:lnTo>
                <a:lnTo>
                  <a:pt x="195072" y="6096"/>
                </a:lnTo>
                <a:lnTo>
                  <a:pt x="187451" y="1524"/>
                </a:lnTo>
                <a:lnTo>
                  <a:pt x="179832" y="0"/>
                </a:lnTo>
                <a:close/>
              </a:path>
              <a:path w="233679" h="309880">
                <a:moveTo>
                  <a:pt x="6900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28955"/>
                </a:lnTo>
                <a:lnTo>
                  <a:pt x="67056" y="22859"/>
                </a:lnTo>
                <a:lnTo>
                  <a:pt x="69113" y="20802"/>
                </a:lnTo>
                <a:lnTo>
                  <a:pt x="690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343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7" y="284987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4288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7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59" y="374903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9755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8" y="161544"/>
                </a:lnTo>
                <a:lnTo>
                  <a:pt x="71628" y="345948"/>
                </a:lnTo>
                <a:lnTo>
                  <a:pt x="96012" y="387096"/>
                </a:lnTo>
                <a:lnTo>
                  <a:pt x="124968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4" y="361188"/>
                </a:lnTo>
                <a:lnTo>
                  <a:pt x="91440" y="355092"/>
                </a:lnTo>
                <a:lnTo>
                  <a:pt x="88392" y="348996"/>
                </a:lnTo>
                <a:lnTo>
                  <a:pt x="86868" y="342900"/>
                </a:lnTo>
                <a:lnTo>
                  <a:pt x="86868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40" y="144780"/>
                </a:lnTo>
                <a:lnTo>
                  <a:pt x="15240" y="106680"/>
                </a:lnTo>
                <a:lnTo>
                  <a:pt x="86868" y="106680"/>
                </a:lnTo>
                <a:lnTo>
                  <a:pt x="86868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2" y="16764"/>
                </a:lnTo>
                <a:lnTo>
                  <a:pt x="126492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2" y="144780"/>
                </a:lnTo>
                <a:lnTo>
                  <a:pt x="126492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40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40" y="153924"/>
                </a:lnTo>
                <a:lnTo>
                  <a:pt x="15240" y="144780"/>
                </a:lnTo>
                <a:close/>
              </a:path>
              <a:path w="238125" h="399415">
                <a:moveTo>
                  <a:pt x="86868" y="144780"/>
                </a:moveTo>
                <a:lnTo>
                  <a:pt x="15240" y="144780"/>
                </a:lnTo>
                <a:lnTo>
                  <a:pt x="15240" y="153924"/>
                </a:lnTo>
                <a:lnTo>
                  <a:pt x="86868" y="153924"/>
                </a:lnTo>
                <a:lnTo>
                  <a:pt x="86868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75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8271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40652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4" y="56387"/>
                </a:lnTo>
                <a:lnTo>
                  <a:pt x="16764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4" y="65531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4" y="56387"/>
                </a:lnTo>
                <a:lnTo>
                  <a:pt x="16764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4576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4216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7" y="284987"/>
                </a:lnTo>
                <a:lnTo>
                  <a:pt x="45720" y="292607"/>
                </a:lnTo>
                <a:lnTo>
                  <a:pt x="204216" y="292607"/>
                </a:lnTo>
                <a:lnTo>
                  <a:pt x="211835" y="291083"/>
                </a:lnTo>
                <a:lnTo>
                  <a:pt x="224027" y="284987"/>
                </a:lnTo>
                <a:lnTo>
                  <a:pt x="230124" y="280415"/>
                </a:lnTo>
                <a:lnTo>
                  <a:pt x="234696" y="275843"/>
                </a:lnTo>
                <a:lnTo>
                  <a:pt x="240792" y="271271"/>
                </a:lnTo>
                <a:lnTo>
                  <a:pt x="249935" y="252983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49935" y="39624"/>
                </a:lnTo>
                <a:lnTo>
                  <a:pt x="246888" y="32003"/>
                </a:lnTo>
                <a:lnTo>
                  <a:pt x="240792" y="19811"/>
                </a:lnTo>
                <a:lnTo>
                  <a:pt x="234696" y="15239"/>
                </a:lnTo>
                <a:lnTo>
                  <a:pt x="230124" y="10667"/>
                </a:lnTo>
                <a:lnTo>
                  <a:pt x="224027" y="6096"/>
                </a:lnTo>
                <a:lnTo>
                  <a:pt x="217931" y="3048"/>
                </a:lnTo>
                <a:lnTo>
                  <a:pt x="211835" y="1524"/>
                </a:lnTo>
                <a:lnTo>
                  <a:pt x="204216" y="0"/>
                </a:lnTo>
                <a:close/>
              </a:path>
              <a:path w="251459" h="292734">
                <a:moveTo>
                  <a:pt x="251459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5431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8" y="18287"/>
                </a:lnTo>
                <a:lnTo>
                  <a:pt x="12192" y="24383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45720" y="307848"/>
                </a:lnTo>
                <a:lnTo>
                  <a:pt x="53340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1"/>
                </a:lnTo>
                <a:lnTo>
                  <a:pt x="243840" y="297179"/>
                </a:lnTo>
                <a:lnTo>
                  <a:pt x="248412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16764" y="252984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8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60" y="16764"/>
                </a:lnTo>
                <a:lnTo>
                  <a:pt x="219456" y="18287"/>
                </a:lnTo>
                <a:lnTo>
                  <a:pt x="224027" y="19811"/>
                </a:lnTo>
                <a:lnTo>
                  <a:pt x="230124" y="22859"/>
                </a:lnTo>
                <a:lnTo>
                  <a:pt x="234696" y="25907"/>
                </a:lnTo>
                <a:lnTo>
                  <a:pt x="242316" y="33527"/>
                </a:lnTo>
                <a:lnTo>
                  <a:pt x="245364" y="39624"/>
                </a:lnTo>
                <a:lnTo>
                  <a:pt x="248412" y="44196"/>
                </a:lnTo>
                <a:lnTo>
                  <a:pt x="251460" y="50292"/>
                </a:lnTo>
                <a:lnTo>
                  <a:pt x="251460" y="259079"/>
                </a:lnTo>
                <a:lnTo>
                  <a:pt x="245364" y="271272"/>
                </a:lnTo>
                <a:lnTo>
                  <a:pt x="239268" y="280415"/>
                </a:lnTo>
                <a:lnTo>
                  <a:pt x="230124" y="286512"/>
                </a:lnTo>
                <a:lnTo>
                  <a:pt x="224027" y="289560"/>
                </a:lnTo>
                <a:lnTo>
                  <a:pt x="219456" y="292608"/>
                </a:lnTo>
                <a:lnTo>
                  <a:pt x="248412" y="292608"/>
                </a:lnTo>
                <a:lnTo>
                  <a:pt x="256032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2" y="24383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7264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7264" y="64007"/>
                </a:lnTo>
                <a:lnTo>
                  <a:pt x="207264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7476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2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8" y="19811"/>
                </a:lnTo>
                <a:lnTo>
                  <a:pt x="240792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9856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2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1627"/>
                </a:lnTo>
                <a:close/>
              </a:path>
              <a:path w="273050" h="309880">
                <a:moveTo>
                  <a:pt x="68579" y="21335"/>
                </a:moveTo>
                <a:lnTo>
                  <a:pt x="67055" y="22859"/>
                </a:lnTo>
                <a:lnTo>
                  <a:pt x="62484" y="30479"/>
                </a:lnTo>
                <a:lnTo>
                  <a:pt x="57912" y="36575"/>
                </a:lnTo>
                <a:lnTo>
                  <a:pt x="54864" y="44196"/>
                </a:lnTo>
                <a:lnTo>
                  <a:pt x="53340" y="51816"/>
                </a:lnTo>
                <a:lnTo>
                  <a:pt x="53340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60959"/>
                </a:lnTo>
                <a:lnTo>
                  <a:pt x="68579" y="60959"/>
                </a:lnTo>
                <a:lnTo>
                  <a:pt x="68579" y="21335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6888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8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9455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5"/>
                </a:lnTo>
                <a:lnTo>
                  <a:pt x="68579" y="60959"/>
                </a:lnTo>
                <a:lnTo>
                  <a:pt x="70103" y="54864"/>
                </a:lnTo>
                <a:lnTo>
                  <a:pt x="70103" y="48768"/>
                </a:lnTo>
                <a:lnTo>
                  <a:pt x="73151" y="44196"/>
                </a:lnTo>
                <a:lnTo>
                  <a:pt x="102108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309880">
                <a:moveTo>
                  <a:pt x="217932" y="54864"/>
                </a:moveTo>
                <a:lnTo>
                  <a:pt x="70103" y="54864"/>
                </a:lnTo>
                <a:lnTo>
                  <a:pt x="68579" y="60959"/>
                </a:lnTo>
                <a:lnTo>
                  <a:pt x="217932" y="60959"/>
                </a:lnTo>
                <a:lnTo>
                  <a:pt x="217932" y="54864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4" y="44196"/>
                </a:lnTo>
                <a:lnTo>
                  <a:pt x="57912" y="36575"/>
                </a:lnTo>
                <a:lnTo>
                  <a:pt x="62484" y="30479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2708" y="2313432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426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4147" y="2388107"/>
            <a:ext cx="187452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4272" y="2388107"/>
            <a:ext cx="211835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7255" y="2388107"/>
            <a:ext cx="182880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4717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6439" y="2388107"/>
            <a:ext cx="211836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9423" y="2388107"/>
            <a:ext cx="178307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31592" y="2388107"/>
            <a:ext cx="178307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93264" y="2388107"/>
            <a:ext cx="17221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7529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2685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12235" y="2388107"/>
            <a:ext cx="178308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9123" y="2388107"/>
            <a:ext cx="178308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93820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9936"/>
                </a:lnTo>
                <a:lnTo>
                  <a:pt x="54863" y="254508"/>
                </a:lnTo>
                <a:lnTo>
                  <a:pt x="56387" y="259079"/>
                </a:lnTo>
                <a:lnTo>
                  <a:pt x="59435" y="263651"/>
                </a:lnTo>
                <a:lnTo>
                  <a:pt x="67055" y="271272"/>
                </a:lnTo>
                <a:lnTo>
                  <a:pt x="71627" y="274320"/>
                </a:lnTo>
                <a:lnTo>
                  <a:pt x="85343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8328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26991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06240" y="2388107"/>
            <a:ext cx="210312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0559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59223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50664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6387" y="259079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4320"/>
                </a:lnTo>
                <a:lnTo>
                  <a:pt x="85344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5171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83835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87467" y="2388107"/>
            <a:ext cx="178308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31308" y="2388107"/>
            <a:ext cx="172212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54396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2963" y="105156"/>
                </a:moveTo>
                <a:lnTo>
                  <a:pt x="53339" y="105156"/>
                </a:lnTo>
                <a:lnTo>
                  <a:pt x="53339" y="249936"/>
                </a:lnTo>
                <a:lnTo>
                  <a:pt x="56387" y="254508"/>
                </a:lnTo>
                <a:lnTo>
                  <a:pt x="57912" y="259079"/>
                </a:lnTo>
                <a:lnTo>
                  <a:pt x="60959" y="263651"/>
                </a:lnTo>
                <a:lnTo>
                  <a:pt x="71627" y="274320"/>
                </a:lnTo>
                <a:lnTo>
                  <a:pt x="76200" y="275844"/>
                </a:lnTo>
                <a:lnTo>
                  <a:pt x="82295" y="277368"/>
                </a:lnTo>
                <a:lnTo>
                  <a:pt x="86867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2963" y="239268"/>
                </a:lnTo>
                <a:lnTo>
                  <a:pt x="92963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2963" y="0"/>
                </a:moveTo>
                <a:lnTo>
                  <a:pt x="53339" y="0"/>
                </a:lnTo>
                <a:lnTo>
                  <a:pt x="53339" y="65532"/>
                </a:lnTo>
                <a:lnTo>
                  <a:pt x="92963" y="65532"/>
                </a:lnTo>
                <a:lnTo>
                  <a:pt x="92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87567" y="2388107"/>
            <a:ext cx="182880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50279" y="2388107"/>
            <a:ext cx="178308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97167" y="2388107"/>
            <a:ext cx="182880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45580" y="2388107"/>
            <a:ext cx="187451" cy="2133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98564" y="2388107"/>
            <a:ext cx="172211" cy="2133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18019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0772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51192" y="2388107"/>
            <a:ext cx="158496" cy="2133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59980" y="2388107"/>
            <a:ext cx="187451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7535" y="2388107"/>
            <a:ext cx="178308" cy="2133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50707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4864" y="254508"/>
                </a:lnTo>
                <a:lnTo>
                  <a:pt x="57912" y="259079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4320"/>
                </a:lnTo>
                <a:lnTo>
                  <a:pt x="80772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55507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4864" y="254508"/>
                </a:lnTo>
                <a:lnTo>
                  <a:pt x="60960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2296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88680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1" y="82296"/>
                </a:lnTo>
                <a:lnTo>
                  <a:pt x="59436" y="86867"/>
                </a:lnTo>
                <a:lnTo>
                  <a:pt x="54864" y="89915"/>
                </a:lnTo>
                <a:lnTo>
                  <a:pt x="51816" y="92963"/>
                </a:lnTo>
                <a:lnTo>
                  <a:pt x="47244" y="96012"/>
                </a:lnTo>
                <a:lnTo>
                  <a:pt x="44196" y="100584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2879" y="102108"/>
                </a:lnTo>
                <a:lnTo>
                  <a:pt x="176784" y="92963"/>
                </a:lnTo>
                <a:lnTo>
                  <a:pt x="167640" y="86867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46235" y="2388107"/>
            <a:ext cx="178308" cy="2133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54608" y="2868167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6"/>
                </a:lnTo>
                <a:lnTo>
                  <a:pt x="91439" y="295656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7" y="0"/>
                </a:lnTo>
                <a:lnTo>
                  <a:pt x="80772" y="1524"/>
                </a:lnTo>
                <a:lnTo>
                  <a:pt x="76200" y="3048"/>
                </a:lnTo>
                <a:lnTo>
                  <a:pt x="67055" y="9144"/>
                </a:lnTo>
                <a:lnTo>
                  <a:pt x="64007" y="12192"/>
                </a:lnTo>
                <a:lnTo>
                  <a:pt x="59435" y="15240"/>
                </a:lnTo>
                <a:lnTo>
                  <a:pt x="57911" y="19812"/>
                </a:lnTo>
                <a:lnTo>
                  <a:pt x="54863" y="24384"/>
                </a:lnTo>
                <a:lnTo>
                  <a:pt x="53339" y="28956"/>
                </a:lnTo>
                <a:lnTo>
                  <a:pt x="51815" y="35052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89303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67967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73124" y="2950464"/>
            <a:ext cx="187451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30679" y="2950464"/>
            <a:ext cx="178307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96617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97023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3" y="85344"/>
                </a:lnTo>
                <a:lnTo>
                  <a:pt x="15239" y="91440"/>
                </a:lnTo>
                <a:lnTo>
                  <a:pt x="12192" y="94487"/>
                </a:lnTo>
                <a:lnTo>
                  <a:pt x="7619" y="97536"/>
                </a:lnTo>
                <a:lnTo>
                  <a:pt x="4571" y="102108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3048" y="271272"/>
                </a:lnTo>
                <a:lnTo>
                  <a:pt x="4571" y="27736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3" y="292608"/>
                </a:lnTo>
                <a:lnTo>
                  <a:pt x="28956" y="295656"/>
                </a:lnTo>
                <a:lnTo>
                  <a:pt x="118871" y="295656"/>
                </a:lnTo>
                <a:lnTo>
                  <a:pt x="123443" y="292608"/>
                </a:lnTo>
                <a:lnTo>
                  <a:pt x="132587" y="289560"/>
                </a:lnTo>
                <a:lnTo>
                  <a:pt x="135636" y="284988"/>
                </a:lnTo>
                <a:lnTo>
                  <a:pt x="141731" y="278892"/>
                </a:lnTo>
                <a:lnTo>
                  <a:pt x="144780" y="274320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54579" y="2950464"/>
            <a:ext cx="178307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87751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5"/>
                </a:moveTo>
                <a:lnTo>
                  <a:pt x="51816" y="105155"/>
                </a:lnTo>
                <a:lnTo>
                  <a:pt x="51816" y="245363"/>
                </a:lnTo>
                <a:lnTo>
                  <a:pt x="53340" y="249935"/>
                </a:lnTo>
                <a:lnTo>
                  <a:pt x="54864" y="256031"/>
                </a:lnTo>
                <a:lnTo>
                  <a:pt x="56387" y="260603"/>
                </a:lnTo>
                <a:lnTo>
                  <a:pt x="67056" y="271271"/>
                </a:lnTo>
                <a:lnTo>
                  <a:pt x="71628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40" y="65531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20923" y="2950464"/>
            <a:ext cx="178307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63239" y="2950464"/>
            <a:ext cx="172212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97935" y="2950464"/>
            <a:ext cx="178308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31108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6" y="263651"/>
                </a:lnTo>
                <a:lnTo>
                  <a:pt x="62483" y="268223"/>
                </a:lnTo>
                <a:lnTo>
                  <a:pt x="67055" y="271271"/>
                </a:lnTo>
                <a:lnTo>
                  <a:pt x="70103" y="274319"/>
                </a:lnTo>
                <a:lnTo>
                  <a:pt x="76200" y="275843"/>
                </a:lnTo>
                <a:lnTo>
                  <a:pt x="80771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3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3" y="105155"/>
                </a:lnTo>
                <a:lnTo>
                  <a:pt x="161543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45052" y="2868167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6"/>
                </a:lnTo>
                <a:lnTo>
                  <a:pt x="91439" y="295656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5344" y="0"/>
                </a:lnTo>
                <a:lnTo>
                  <a:pt x="76200" y="3048"/>
                </a:lnTo>
                <a:lnTo>
                  <a:pt x="62484" y="12192"/>
                </a:lnTo>
                <a:lnTo>
                  <a:pt x="59436" y="15240"/>
                </a:lnTo>
                <a:lnTo>
                  <a:pt x="56387" y="19812"/>
                </a:lnTo>
                <a:lnTo>
                  <a:pt x="54863" y="24384"/>
                </a:lnTo>
                <a:lnTo>
                  <a:pt x="51815" y="28956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58411" y="2950464"/>
            <a:ext cx="158496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67200" y="2950464"/>
            <a:ext cx="182879" cy="21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14088" y="2950464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3" y="39624"/>
                </a:lnTo>
                <a:lnTo>
                  <a:pt x="298703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3" y="39624"/>
                </a:moveTo>
                <a:lnTo>
                  <a:pt x="259079" y="39624"/>
                </a:lnTo>
                <a:lnTo>
                  <a:pt x="259079" y="213360"/>
                </a:lnTo>
                <a:lnTo>
                  <a:pt x="298703" y="213360"/>
                </a:lnTo>
                <a:lnTo>
                  <a:pt x="298703" y="39624"/>
                </a:lnTo>
                <a:close/>
              </a:path>
              <a:path w="299085" h="213360">
                <a:moveTo>
                  <a:pt x="135636" y="0"/>
                </a:moveTo>
                <a:lnTo>
                  <a:pt x="74675" y="0"/>
                </a:lnTo>
                <a:lnTo>
                  <a:pt x="68579" y="1524"/>
                </a:lnTo>
                <a:lnTo>
                  <a:pt x="59436" y="4572"/>
                </a:lnTo>
                <a:lnTo>
                  <a:pt x="54863" y="7620"/>
                </a:lnTo>
                <a:lnTo>
                  <a:pt x="51815" y="10668"/>
                </a:lnTo>
                <a:lnTo>
                  <a:pt x="48767" y="15239"/>
                </a:lnTo>
                <a:lnTo>
                  <a:pt x="45720" y="18287"/>
                </a:lnTo>
                <a:lnTo>
                  <a:pt x="44196" y="22860"/>
                </a:lnTo>
                <a:lnTo>
                  <a:pt x="41148" y="27432"/>
                </a:lnTo>
                <a:lnTo>
                  <a:pt x="39624" y="33527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27432"/>
                </a:lnTo>
                <a:lnTo>
                  <a:pt x="166115" y="22860"/>
                </a:lnTo>
                <a:lnTo>
                  <a:pt x="164591" y="18287"/>
                </a:lnTo>
                <a:lnTo>
                  <a:pt x="153924" y="7620"/>
                </a:lnTo>
                <a:lnTo>
                  <a:pt x="149351" y="4572"/>
                </a:lnTo>
                <a:lnTo>
                  <a:pt x="135636" y="0"/>
                </a:lnTo>
                <a:close/>
              </a:path>
              <a:path w="299085" h="213360">
                <a:moveTo>
                  <a:pt x="265175" y="0"/>
                </a:moveTo>
                <a:lnTo>
                  <a:pt x="204215" y="0"/>
                </a:lnTo>
                <a:lnTo>
                  <a:pt x="198120" y="1524"/>
                </a:lnTo>
                <a:lnTo>
                  <a:pt x="188975" y="4572"/>
                </a:lnTo>
                <a:lnTo>
                  <a:pt x="185927" y="7620"/>
                </a:lnTo>
                <a:lnTo>
                  <a:pt x="181356" y="10668"/>
                </a:lnTo>
                <a:lnTo>
                  <a:pt x="178308" y="15239"/>
                </a:lnTo>
                <a:lnTo>
                  <a:pt x="175260" y="18287"/>
                </a:lnTo>
                <a:lnTo>
                  <a:pt x="173736" y="22860"/>
                </a:lnTo>
                <a:lnTo>
                  <a:pt x="170687" y="27432"/>
                </a:lnTo>
                <a:lnTo>
                  <a:pt x="170687" y="33527"/>
                </a:lnTo>
                <a:lnTo>
                  <a:pt x="169163" y="38100"/>
                </a:lnTo>
                <a:lnTo>
                  <a:pt x="298703" y="38100"/>
                </a:lnTo>
                <a:lnTo>
                  <a:pt x="298703" y="28956"/>
                </a:lnTo>
                <a:lnTo>
                  <a:pt x="295656" y="24384"/>
                </a:lnTo>
                <a:lnTo>
                  <a:pt x="294132" y="19812"/>
                </a:lnTo>
                <a:lnTo>
                  <a:pt x="291084" y="15239"/>
                </a:lnTo>
                <a:lnTo>
                  <a:pt x="284988" y="9144"/>
                </a:lnTo>
                <a:lnTo>
                  <a:pt x="275844" y="3048"/>
                </a:lnTo>
                <a:lnTo>
                  <a:pt x="269748" y="1524"/>
                </a:lnTo>
                <a:lnTo>
                  <a:pt x="265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88052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6" y="263651"/>
                </a:lnTo>
                <a:lnTo>
                  <a:pt x="62484" y="268223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21223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67055" y="83820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1" y="92964"/>
                </a:lnTo>
                <a:lnTo>
                  <a:pt x="47243" y="97536"/>
                </a:lnTo>
                <a:lnTo>
                  <a:pt x="44196" y="100584"/>
                </a:lnTo>
                <a:lnTo>
                  <a:pt x="41148" y="10972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7348"/>
                </a:lnTo>
                <a:lnTo>
                  <a:pt x="185927" y="111252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5260" y="94487"/>
                </a:lnTo>
                <a:lnTo>
                  <a:pt x="172212" y="91440"/>
                </a:lnTo>
                <a:lnTo>
                  <a:pt x="163067" y="85344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78779" y="2950464"/>
            <a:ext cx="178308" cy="2133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52159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30823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35979" y="2950464"/>
            <a:ext cx="187452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13347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192011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283452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7912" y="260603"/>
                </a:lnTo>
                <a:lnTo>
                  <a:pt x="60960" y="263651"/>
                </a:lnTo>
                <a:lnTo>
                  <a:pt x="64008" y="268223"/>
                </a:lnTo>
                <a:lnTo>
                  <a:pt x="67056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37959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16623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21780" y="2950464"/>
            <a:ext cx="178308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87718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97268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3" y="85344"/>
                </a:lnTo>
                <a:lnTo>
                  <a:pt x="18287" y="88392"/>
                </a:lnTo>
                <a:lnTo>
                  <a:pt x="15239" y="91440"/>
                </a:lnTo>
                <a:lnTo>
                  <a:pt x="10667" y="94487"/>
                </a:lnTo>
                <a:lnTo>
                  <a:pt x="7620" y="97536"/>
                </a:lnTo>
                <a:lnTo>
                  <a:pt x="4572" y="102108"/>
                </a:lnTo>
                <a:lnTo>
                  <a:pt x="3048" y="106680"/>
                </a:lnTo>
                <a:lnTo>
                  <a:pt x="0" y="111252"/>
                </a:lnTo>
                <a:lnTo>
                  <a:pt x="0" y="266700"/>
                </a:lnTo>
                <a:lnTo>
                  <a:pt x="3048" y="271272"/>
                </a:lnTo>
                <a:lnTo>
                  <a:pt x="4572" y="277368"/>
                </a:lnTo>
                <a:lnTo>
                  <a:pt x="7620" y="280416"/>
                </a:lnTo>
                <a:lnTo>
                  <a:pt x="10667" y="284988"/>
                </a:lnTo>
                <a:lnTo>
                  <a:pt x="15239" y="288036"/>
                </a:lnTo>
                <a:lnTo>
                  <a:pt x="18287" y="291084"/>
                </a:lnTo>
                <a:lnTo>
                  <a:pt x="24383" y="292608"/>
                </a:lnTo>
                <a:lnTo>
                  <a:pt x="28955" y="295656"/>
                </a:lnTo>
                <a:lnTo>
                  <a:pt x="118872" y="295656"/>
                </a:lnTo>
                <a:lnTo>
                  <a:pt x="123443" y="292608"/>
                </a:lnTo>
                <a:lnTo>
                  <a:pt x="128015" y="291084"/>
                </a:lnTo>
                <a:lnTo>
                  <a:pt x="131063" y="289560"/>
                </a:lnTo>
                <a:lnTo>
                  <a:pt x="141731" y="278892"/>
                </a:lnTo>
                <a:lnTo>
                  <a:pt x="143255" y="274320"/>
                </a:lnTo>
                <a:lnTo>
                  <a:pt x="146303" y="269748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54823" y="2950464"/>
            <a:ext cx="178307" cy="2133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87995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7911" y="260603"/>
                </a:lnTo>
                <a:lnTo>
                  <a:pt x="60959" y="263651"/>
                </a:lnTo>
                <a:lnTo>
                  <a:pt x="64007" y="268223"/>
                </a:lnTo>
                <a:lnTo>
                  <a:pt x="67055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2296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21168" y="2950464"/>
            <a:ext cx="178307" cy="2133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68056" y="31043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960" y="0"/>
                </a:lnTo>
                <a:lnTo>
                  <a:pt x="60960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62050" y="348081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363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46988" y="3460241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25880" y="3512820"/>
            <a:ext cx="178307" cy="2133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68196" y="3512820"/>
            <a:ext cx="172211" cy="2133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01367" y="3430523"/>
            <a:ext cx="196850" cy="295910"/>
          </a:xfrm>
          <a:custGeom>
            <a:avLst/>
            <a:gdLst/>
            <a:ahLst/>
            <a:cxnLst/>
            <a:rect l="l" t="t" r="r" b="b"/>
            <a:pathLst>
              <a:path w="19685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205739"/>
                </a:lnTo>
                <a:lnTo>
                  <a:pt x="96689" y="205739"/>
                </a:lnTo>
                <a:lnTo>
                  <a:pt x="74675" y="185927"/>
                </a:lnTo>
                <a:lnTo>
                  <a:pt x="94846" y="167639"/>
                </a:lnTo>
                <a:lnTo>
                  <a:pt x="39624" y="167639"/>
                </a:lnTo>
                <a:lnTo>
                  <a:pt x="39624" y="0"/>
                </a:lnTo>
                <a:close/>
              </a:path>
              <a:path w="196850" h="295910">
                <a:moveTo>
                  <a:pt x="96689" y="205739"/>
                </a:moveTo>
                <a:lnTo>
                  <a:pt x="39624" y="205739"/>
                </a:lnTo>
                <a:lnTo>
                  <a:pt x="141731" y="295655"/>
                </a:lnTo>
                <a:lnTo>
                  <a:pt x="196595" y="295655"/>
                </a:lnTo>
                <a:lnTo>
                  <a:pt x="96689" y="205739"/>
                </a:lnTo>
                <a:close/>
              </a:path>
              <a:path w="196850" h="295910">
                <a:moveTo>
                  <a:pt x="188975" y="82296"/>
                </a:moveTo>
                <a:lnTo>
                  <a:pt x="132587" y="82296"/>
                </a:lnTo>
                <a:lnTo>
                  <a:pt x="39624" y="167639"/>
                </a:lnTo>
                <a:lnTo>
                  <a:pt x="94846" y="167639"/>
                </a:lnTo>
                <a:lnTo>
                  <a:pt x="188975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25395" y="3512820"/>
            <a:ext cx="172212" cy="2133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85060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63723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68879" y="3512820"/>
            <a:ext cx="187451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26435" y="3512820"/>
            <a:ext cx="178307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90850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78479" y="3512820"/>
            <a:ext cx="187452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34511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3048" y="106679"/>
                </a:lnTo>
                <a:lnTo>
                  <a:pt x="0" y="117348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9143" y="281939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5" y="295655"/>
                </a:lnTo>
                <a:lnTo>
                  <a:pt x="120396" y="295655"/>
                </a:lnTo>
                <a:lnTo>
                  <a:pt x="123443" y="294131"/>
                </a:lnTo>
                <a:lnTo>
                  <a:pt x="128015" y="291084"/>
                </a:lnTo>
                <a:lnTo>
                  <a:pt x="132587" y="289560"/>
                </a:lnTo>
                <a:lnTo>
                  <a:pt x="143255" y="278891"/>
                </a:lnTo>
                <a:lnTo>
                  <a:pt x="149351" y="260603"/>
                </a:lnTo>
                <a:lnTo>
                  <a:pt x="187451" y="260603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3"/>
                </a:moveTo>
                <a:lnTo>
                  <a:pt x="149351" y="260603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60603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2067" y="3512820"/>
            <a:ext cx="178308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44111" y="3512820"/>
            <a:ext cx="178308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10050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96155" y="3512820"/>
            <a:ext cx="178308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44567" y="3512820"/>
            <a:ext cx="178308" cy="2133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91455" y="3512820"/>
            <a:ext cx="187452" cy="2133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70347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49011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152644" y="3512820"/>
            <a:ext cx="187451" cy="2133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10200" y="3512820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4">
                <a:moveTo>
                  <a:pt x="114300" y="0"/>
                </a:moveTo>
                <a:lnTo>
                  <a:pt x="33527" y="0"/>
                </a:lnTo>
                <a:lnTo>
                  <a:pt x="24384" y="3047"/>
                </a:lnTo>
                <a:lnTo>
                  <a:pt x="15239" y="9143"/>
                </a:lnTo>
                <a:lnTo>
                  <a:pt x="12191" y="12191"/>
                </a:lnTo>
                <a:lnTo>
                  <a:pt x="7620" y="15239"/>
                </a:lnTo>
                <a:lnTo>
                  <a:pt x="4572" y="19812"/>
                </a:lnTo>
                <a:lnTo>
                  <a:pt x="1524" y="28955"/>
                </a:lnTo>
                <a:lnTo>
                  <a:pt x="0" y="35051"/>
                </a:lnTo>
                <a:lnTo>
                  <a:pt x="0" y="172212"/>
                </a:lnTo>
                <a:lnTo>
                  <a:pt x="1524" y="176783"/>
                </a:lnTo>
                <a:lnTo>
                  <a:pt x="3048" y="182879"/>
                </a:lnTo>
                <a:lnTo>
                  <a:pt x="4572" y="187451"/>
                </a:lnTo>
                <a:lnTo>
                  <a:pt x="7620" y="192024"/>
                </a:lnTo>
                <a:lnTo>
                  <a:pt x="12191" y="195071"/>
                </a:lnTo>
                <a:lnTo>
                  <a:pt x="15239" y="198119"/>
                </a:lnTo>
                <a:lnTo>
                  <a:pt x="19812" y="201167"/>
                </a:lnTo>
                <a:lnTo>
                  <a:pt x="24384" y="202691"/>
                </a:lnTo>
                <a:lnTo>
                  <a:pt x="28955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8496" y="300227"/>
                </a:lnTo>
                <a:lnTo>
                  <a:pt x="163067" y="297179"/>
                </a:lnTo>
                <a:lnTo>
                  <a:pt x="167639" y="295655"/>
                </a:lnTo>
                <a:lnTo>
                  <a:pt x="172212" y="292607"/>
                </a:lnTo>
                <a:lnTo>
                  <a:pt x="175260" y="289559"/>
                </a:lnTo>
                <a:lnTo>
                  <a:pt x="179832" y="286512"/>
                </a:lnTo>
                <a:lnTo>
                  <a:pt x="182879" y="281939"/>
                </a:lnTo>
                <a:lnTo>
                  <a:pt x="184403" y="277367"/>
                </a:lnTo>
                <a:lnTo>
                  <a:pt x="185927" y="271271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4779" y="24383"/>
                </a:lnTo>
                <a:lnTo>
                  <a:pt x="138684" y="15239"/>
                </a:lnTo>
                <a:lnTo>
                  <a:pt x="135636" y="12191"/>
                </a:lnTo>
                <a:lnTo>
                  <a:pt x="132587" y="7619"/>
                </a:lnTo>
                <a:lnTo>
                  <a:pt x="128015" y="6095"/>
                </a:lnTo>
                <a:lnTo>
                  <a:pt x="123444" y="3047"/>
                </a:lnTo>
                <a:lnTo>
                  <a:pt x="114300" y="0"/>
                </a:lnTo>
                <a:close/>
              </a:path>
              <a:path w="187960" h="300354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4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71388" y="3512820"/>
            <a:ext cx="178308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19800" y="3512820"/>
            <a:ext cx="187451" cy="21335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77355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2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33528" y="82296"/>
                </a:lnTo>
                <a:lnTo>
                  <a:pt x="28956" y="83820"/>
                </a:lnTo>
                <a:lnTo>
                  <a:pt x="22860" y="85343"/>
                </a:lnTo>
                <a:lnTo>
                  <a:pt x="13716" y="91439"/>
                </a:lnTo>
                <a:lnTo>
                  <a:pt x="7620" y="97536"/>
                </a:lnTo>
                <a:lnTo>
                  <a:pt x="4572" y="102108"/>
                </a:lnTo>
                <a:lnTo>
                  <a:pt x="3048" y="106679"/>
                </a:lnTo>
                <a:lnTo>
                  <a:pt x="0" y="111251"/>
                </a:lnTo>
                <a:lnTo>
                  <a:pt x="0" y="266700"/>
                </a:lnTo>
                <a:lnTo>
                  <a:pt x="3048" y="272796"/>
                </a:lnTo>
                <a:lnTo>
                  <a:pt x="4572" y="277367"/>
                </a:lnTo>
                <a:lnTo>
                  <a:pt x="7620" y="281939"/>
                </a:lnTo>
                <a:lnTo>
                  <a:pt x="13716" y="288036"/>
                </a:lnTo>
                <a:lnTo>
                  <a:pt x="18288" y="291084"/>
                </a:lnTo>
                <a:lnTo>
                  <a:pt x="22860" y="292608"/>
                </a:lnTo>
                <a:lnTo>
                  <a:pt x="28956" y="295655"/>
                </a:lnTo>
                <a:lnTo>
                  <a:pt x="118872" y="295655"/>
                </a:lnTo>
                <a:lnTo>
                  <a:pt x="123444" y="294131"/>
                </a:lnTo>
                <a:lnTo>
                  <a:pt x="128016" y="291084"/>
                </a:lnTo>
                <a:lnTo>
                  <a:pt x="131064" y="289560"/>
                </a:lnTo>
                <a:lnTo>
                  <a:pt x="135636" y="286512"/>
                </a:lnTo>
                <a:lnTo>
                  <a:pt x="138684" y="281939"/>
                </a:lnTo>
                <a:lnTo>
                  <a:pt x="141732" y="278891"/>
                </a:lnTo>
                <a:lnTo>
                  <a:pt x="143256" y="274320"/>
                </a:lnTo>
                <a:lnTo>
                  <a:pt x="146304" y="269748"/>
                </a:lnTo>
                <a:lnTo>
                  <a:pt x="147828" y="265175"/>
                </a:lnTo>
                <a:lnTo>
                  <a:pt x="147828" y="260603"/>
                </a:lnTo>
                <a:lnTo>
                  <a:pt x="187452" y="260603"/>
                </a:lnTo>
                <a:lnTo>
                  <a:pt x="187452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0"/>
                </a:lnTo>
                <a:close/>
              </a:path>
              <a:path w="187960" h="295910">
                <a:moveTo>
                  <a:pt x="187452" y="260603"/>
                </a:moveTo>
                <a:lnTo>
                  <a:pt x="147828" y="260603"/>
                </a:lnTo>
                <a:lnTo>
                  <a:pt x="147828" y="295655"/>
                </a:lnTo>
                <a:lnTo>
                  <a:pt x="187452" y="295655"/>
                </a:lnTo>
                <a:lnTo>
                  <a:pt x="187452" y="260603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1"/>
                </a:lnTo>
                <a:lnTo>
                  <a:pt x="187452" y="256031"/>
                </a:lnTo>
                <a:lnTo>
                  <a:pt x="18745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54608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4863" y="254508"/>
                </a:lnTo>
                <a:lnTo>
                  <a:pt x="57911" y="259080"/>
                </a:lnTo>
                <a:lnTo>
                  <a:pt x="59435" y="263652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8" y="272796"/>
                </a:lnTo>
                <a:lnTo>
                  <a:pt x="76200" y="275844"/>
                </a:lnTo>
                <a:lnTo>
                  <a:pt x="80772" y="277368"/>
                </a:lnTo>
                <a:lnTo>
                  <a:pt x="86867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87780" y="4076700"/>
            <a:ext cx="158495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96567" y="4076700"/>
            <a:ext cx="178307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44979" y="4076700"/>
            <a:ext cx="187451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97964" y="4076700"/>
            <a:ext cx="172212" cy="2133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217420" y="399440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40" y="121920"/>
                </a:moveTo>
                <a:lnTo>
                  <a:pt x="51816" y="121920"/>
                </a:lnTo>
                <a:lnTo>
                  <a:pt x="51816" y="295656"/>
                </a:lnTo>
                <a:lnTo>
                  <a:pt x="91440" y="295656"/>
                </a:lnTo>
                <a:lnTo>
                  <a:pt x="91440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0772" y="0"/>
                </a:lnTo>
                <a:lnTo>
                  <a:pt x="76200" y="3048"/>
                </a:lnTo>
                <a:lnTo>
                  <a:pt x="71628" y="4572"/>
                </a:lnTo>
                <a:lnTo>
                  <a:pt x="67056" y="7620"/>
                </a:lnTo>
                <a:lnTo>
                  <a:pt x="59436" y="15240"/>
                </a:lnTo>
                <a:lnTo>
                  <a:pt x="57912" y="19812"/>
                </a:lnTo>
                <a:lnTo>
                  <a:pt x="54863" y="24384"/>
                </a:lnTo>
                <a:lnTo>
                  <a:pt x="51816" y="33528"/>
                </a:lnTo>
                <a:lnTo>
                  <a:pt x="51816" y="82296"/>
                </a:lnTo>
                <a:lnTo>
                  <a:pt x="91440" y="82296"/>
                </a:lnTo>
                <a:lnTo>
                  <a:pt x="91440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430779" y="4076700"/>
            <a:ext cx="182880" cy="2133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79192" y="4076700"/>
            <a:ext cx="158495" cy="2133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86455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40207" y="0"/>
                </a:moveTo>
                <a:lnTo>
                  <a:pt x="68580" y="0"/>
                </a:lnTo>
                <a:lnTo>
                  <a:pt x="64007" y="3048"/>
                </a:lnTo>
                <a:lnTo>
                  <a:pt x="59436" y="4572"/>
                </a:lnTo>
                <a:lnTo>
                  <a:pt x="54863" y="7620"/>
                </a:lnTo>
                <a:lnTo>
                  <a:pt x="51816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39624" y="32003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32003"/>
                </a:lnTo>
                <a:lnTo>
                  <a:pt x="166116" y="22860"/>
                </a:lnTo>
                <a:lnTo>
                  <a:pt x="160019" y="13715"/>
                </a:lnTo>
                <a:lnTo>
                  <a:pt x="156971" y="10667"/>
                </a:lnTo>
                <a:lnTo>
                  <a:pt x="152400" y="7620"/>
                </a:lnTo>
                <a:lnTo>
                  <a:pt x="149351" y="4572"/>
                </a:lnTo>
                <a:lnTo>
                  <a:pt x="144780" y="3048"/>
                </a:lnTo>
                <a:lnTo>
                  <a:pt x="140207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8119" y="0"/>
                </a:lnTo>
                <a:lnTo>
                  <a:pt x="193548" y="3048"/>
                </a:lnTo>
                <a:lnTo>
                  <a:pt x="188975" y="4572"/>
                </a:lnTo>
                <a:lnTo>
                  <a:pt x="184404" y="7620"/>
                </a:lnTo>
                <a:lnTo>
                  <a:pt x="181356" y="10667"/>
                </a:lnTo>
                <a:lnTo>
                  <a:pt x="176783" y="13715"/>
                </a:lnTo>
                <a:lnTo>
                  <a:pt x="173736" y="18287"/>
                </a:lnTo>
                <a:lnTo>
                  <a:pt x="169163" y="32003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33527"/>
                </a:lnTo>
                <a:lnTo>
                  <a:pt x="274319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52215" y="4076700"/>
            <a:ext cx="178308" cy="2133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83864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6387" y="259080"/>
                </a:lnTo>
                <a:lnTo>
                  <a:pt x="59436" y="263652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5344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38371" y="40767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17035" y="399440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22191" y="4076700"/>
            <a:ext cx="182880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70603" y="4076700"/>
            <a:ext cx="187451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22647" y="4076700"/>
            <a:ext cx="182879" cy="2133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57344" y="399440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6"/>
                </a:lnTo>
                <a:lnTo>
                  <a:pt x="91439" y="295656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3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3" y="121920"/>
                </a:lnTo>
                <a:lnTo>
                  <a:pt x="161543" y="82296"/>
                </a:lnTo>
                <a:close/>
              </a:path>
              <a:path w="161925" h="295910">
                <a:moveTo>
                  <a:pt x="161543" y="0"/>
                </a:moveTo>
                <a:lnTo>
                  <a:pt x="80771" y="0"/>
                </a:lnTo>
                <a:lnTo>
                  <a:pt x="76200" y="3048"/>
                </a:lnTo>
                <a:lnTo>
                  <a:pt x="71627" y="4572"/>
                </a:lnTo>
                <a:lnTo>
                  <a:pt x="62483" y="10668"/>
                </a:lnTo>
                <a:lnTo>
                  <a:pt x="56387" y="19812"/>
                </a:lnTo>
                <a:lnTo>
                  <a:pt x="54863" y="24384"/>
                </a:lnTo>
                <a:lnTo>
                  <a:pt x="51815" y="28956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3" y="39624"/>
                </a:lnTo>
                <a:lnTo>
                  <a:pt x="161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80432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9936"/>
                </a:lnTo>
                <a:lnTo>
                  <a:pt x="54863" y="254508"/>
                </a:lnTo>
                <a:lnTo>
                  <a:pt x="56387" y="259080"/>
                </a:lnTo>
                <a:lnTo>
                  <a:pt x="59435" y="263652"/>
                </a:lnTo>
                <a:lnTo>
                  <a:pt x="67055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5343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3603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8" y="121920"/>
                </a:lnTo>
                <a:lnTo>
                  <a:pt x="147828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8496" y="82296"/>
                </a:moveTo>
                <a:lnTo>
                  <a:pt x="67056" y="82296"/>
                </a:lnTo>
                <a:lnTo>
                  <a:pt x="62484" y="85344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2" y="92963"/>
                </a:lnTo>
                <a:lnTo>
                  <a:pt x="47244" y="96012"/>
                </a:lnTo>
                <a:lnTo>
                  <a:pt x="44196" y="100584"/>
                </a:lnTo>
                <a:lnTo>
                  <a:pt x="42672" y="105156"/>
                </a:lnTo>
                <a:lnTo>
                  <a:pt x="39624" y="109728"/>
                </a:lnTo>
                <a:lnTo>
                  <a:pt x="39624" y="114300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4" y="106680"/>
                </a:lnTo>
                <a:lnTo>
                  <a:pt x="179832" y="97536"/>
                </a:lnTo>
                <a:lnTo>
                  <a:pt x="172212" y="89916"/>
                </a:lnTo>
                <a:lnTo>
                  <a:pt x="167640" y="86868"/>
                </a:lnTo>
                <a:lnTo>
                  <a:pt x="163068" y="85344"/>
                </a:lnTo>
                <a:lnTo>
                  <a:pt x="158496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71159" y="4076700"/>
            <a:ext cx="178307" cy="2133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23203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28956" y="82296"/>
                </a:lnTo>
                <a:lnTo>
                  <a:pt x="24384" y="85344"/>
                </a:lnTo>
                <a:lnTo>
                  <a:pt x="19812" y="86868"/>
                </a:lnTo>
                <a:lnTo>
                  <a:pt x="10668" y="92963"/>
                </a:lnTo>
                <a:lnTo>
                  <a:pt x="7620" y="97536"/>
                </a:lnTo>
                <a:lnTo>
                  <a:pt x="4572" y="100584"/>
                </a:lnTo>
                <a:lnTo>
                  <a:pt x="3048" y="106680"/>
                </a:lnTo>
                <a:lnTo>
                  <a:pt x="0" y="111251"/>
                </a:lnTo>
                <a:lnTo>
                  <a:pt x="0" y="266700"/>
                </a:lnTo>
                <a:lnTo>
                  <a:pt x="3048" y="271272"/>
                </a:lnTo>
                <a:lnTo>
                  <a:pt x="4572" y="275844"/>
                </a:lnTo>
                <a:lnTo>
                  <a:pt x="7620" y="280416"/>
                </a:lnTo>
                <a:lnTo>
                  <a:pt x="15240" y="288036"/>
                </a:lnTo>
                <a:lnTo>
                  <a:pt x="19812" y="289560"/>
                </a:lnTo>
                <a:lnTo>
                  <a:pt x="24384" y="292608"/>
                </a:lnTo>
                <a:lnTo>
                  <a:pt x="33528" y="295656"/>
                </a:lnTo>
                <a:lnTo>
                  <a:pt x="114300" y="295656"/>
                </a:lnTo>
                <a:lnTo>
                  <a:pt x="144780" y="272796"/>
                </a:lnTo>
                <a:lnTo>
                  <a:pt x="147828" y="263651"/>
                </a:lnTo>
                <a:lnTo>
                  <a:pt x="147828" y="259080"/>
                </a:lnTo>
                <a:lnTo>
                  <a:pt x="187451" y="25908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80"/>
                </a:moveTo>
                <a:lnTo>
                  <a:pt x="147828" y="259080"/>
                </a:lnTo>
                <a:lnTo>
                  <a:pt x="147828" y="295656"/>
                </a:lnTo>
                <a:lnTo>
                  <a:pt x="187451" y="295656"/>
                </a:lnTo>
                <a:lnTo>
                  <a:pt x="187451" y="25908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8" y="121920"/>
                </a:lnTo>
                <a:lnTo>
                  <a:pt x="147828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79235" y="4076700"/>
            <a:ext cx="178308" cy="2133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13932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6387" y="259080"/>
                </a:lnTo>
                <a:lnTo>
                  <a:pt x="59435" y="263652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5343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47104" y="4076700"/>
            <a:ext cx="178307" cy="2133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92468" y="42291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959" y="0"/>
                </a:lnTo>
                <a:lnTo>
                  <a:pt x="60959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201168" y="0"/>
                </a:moveTo>
                <a:lnTo>
                  <a:pt x="0" y="0"/>
                </a:lnTo>
                <a:lnTo>
                  <a:pt x="0" y="393192"/>
                </a:lnTo>
                <a:lnTo>
                  <a:pt x="201168" y="393192"/>
                </a:lnTo>
                <a:lnTo>
                  <a:pt x="216622" y="392382"/>
                </a:lnTo>
                <a:lnTo>
                  <a:pt x="257556" y="382524"/>
                </a:lnTo>
                <a:lnTo>
                  <a:pt x="292060" y="363664"/>
                </a:lnTo>
                <a:lnTo>
                  <a:pt x="316779" y="336804"/>
                </a:lnTo>
                <a:lnTo>
                  <a:pt x="56387" y="336804"/>
                </a:lnTo>
                <a:lnTo>
                  <a:pt x="56387" y="56388"/>
                </a:lnTo>
                <a:lnTo>
                  <a:pt x="317356" y="56388"/>
                </a:lnTo>
                <a:lnTo>
                  <a:pt x="310324" y="46267"/>
                </a:lnTo>
                <a:lnTo>
                  <a:pt x="281368" y="20574"/>
                </a:lnTo>
                <a:lnTo>
                  <a:pt x="244673" y="5143"/>
                </a:lnTo>
                <a:lnTo>
                  <a:pt x="216622" y="571"/>
                </a:lnTo>
                <a:lnTo>
                  <a:pt x="201168" y="0"/>
                </a:lnTo>
                <a:close/>
              </a:path>
              <a:path w="338455" h="393700">
                <a:moveTo>
                  <a:pt x="317356" y="56388"/>
                </a:moveTo>
                <a:lnTo>
                  <a:pt x="201168" y="56388"/>
                </a:lnTo>
                <a:lnTo>
                  <a:pt x="210264" y="56673"/>
                </a:lnTo>
                <a:lnTo>
                  <a:pt x="219075" y="57531"/>
                </a:lnTo>
                <a:lnTo>
                  <a:pt x="255484" y="72532"/>
                </a:lnTo>
                <a:lnTo>
                  <a:pt x="260604" y="77724"/>
                </a:lnTo>
                <a:lnTo>
                  <a:pt x="265795" y="82819"/>
                </a:lnTo>
                <a:lnTo>
                  <a:pt x="280796" y="119062"/>
                </a:lnTo>
                <a:lnTo>
                  <a:pt x="281939" y="137160"/>
                </a:lnTo>
                <a:lnTo>
                  <a:pt x="281939" y="254508"/>
                </a:lnTo>
                <a:lnTo>
                  <a:pt x="271010" y="303799"/>
                </a:lnTo>
                <a:lnTo>
                  <a:pt x="235648" y="331279"/>
                </a:lnTo>
                <a:lnTo>
                  <a:pt x="201168" y="336804"/>
                </a:lnTo>
                <a:lnTo>
                  <a:pt x="316779" y="336804"/>
                </a:lnTo>
                <a:lnTo>
                  <a:pt x="333184" y="298656"/>
                </a:lnTo>
                <a:lnTo>
                  <a:pt x="338327" y="254508"/>
                </a:lnTo>
                <a:lnTo>
                  <a:pt x="338327" y="137160"/>
                </a:lnTo>
                <a:lnTo>
                  <a:pt x="333184" y="93654"/>
                </a:lnTo>
                <a:lnTo>
                  <a:pt x="317753" y="56959"/>
                </a:lnTo>
                <a:lnTo>
                  <a:pt x="31735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5748" y="1082039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09">
                <a:moveTo>
                  <a:pt x="208787" y="0"/>
                </a:moveTo>
                <a:lnTo>
                  <a:pt x="0" y="0"/>
                </a:lnTo>
                <a:lnTo>
                  <a:pt x="0" y="409955"/>
                </a:lnTo>
                <a:lnTo>
                  <a:pt x="208787" y="409955"/>
                </a:lnTo>
                <a:lnTo>
                  <a:pt x="208787" y="393191"/>
                </a:lnTo>
                <a:lnTo>
                  <a:pt x="16763" y="393191"/>
                </a:lnTo>
                <a:lnTo>
                  <a:pt x="16763" y="16763"/>
                </a:lnTo>
                <a:lnTo>
                  <a:pt x="281521" y="16763"/>
                </a:lnTo>
                <a:lnTo>
                  <a:pt x="268224" y="10667"/>
                </a:lnTo>
                <a:lnTo>
                  <a:pt x="254222" y="6429"/>
                </a:lnTo>
                <a:lnTo>
                  <a:pt x="239649" y="3048"/>
                </a:lnTo>
                <a:lnTo>
                  <a:pt x="224504" y="809"/>
                </a:lnTo>
                <a:lnTo>
                  <a:pt x="208787" y="0"/>
                </a:lnTo>
                <a:close/>
              </a:path>
              <a:path w="355600" h="410209">
                <a:moveTo>
                  <a:pt x="281521" y="16763"/>
                </a:moveTo>
                <a:lnTo>
                  <a:pt x="208787" y="16763"/>
                </a:lnTo>
                <a:lnTo>
                  <a:pt x="223337" y="17335"/>
                </a:lnTo>
                <a:lnTo>
                  <a:pt x="237172" y="19049"/>
                </a:lnTo>
                <a:lnTo>
                  <a:pt x="274129" y="31027"/>
                </a:lnTo>
                <a:lnTo>
                  <a:pt x="310967" y="60388"/>
                </a:lnTo>
                <a:lnTo>
                  <a:pt x="333184" y="104941"/>
                </a:lnTo>
                <a:lnTo>
                  <a:pt x="338327" y="146303"/>
                </a:lnTo>
                <a:lnTo>
                  <a:pt x="338327" y="263651"/>
                </a:lnTo>
                <a:lnTo>
                  <a:pt x="333184" y="305657"/>
                </a:lnTo>
                <a:lnTo>
                  <a:pt x="310967" y="349591"/>
                </a:lnTo>
                <a:lnTo>
                  <a:pt x="274129" y="379142"/>
                </a:lnTo>
                <a:lnTo>
                  <a:pt x="237172" y="390905"/>
                </a:lnTo>
                <a:lnTo>
                  <a:pt x="208787" y="393191"/>
                </a:lnTo>
                <a:lnTo>
                  <a:pt x="208787" y="409955"/>
                </a:lnTo>
                <a:lnTo>
                  <a:pt x="254222" y="404169"/>
                </a:lnTo>
                <a:lnTo>
                  <a:pt x="293560" y="387095"/>
                </a:lnTo>
                <a:lnTo>
                  <a:pt x="324064" y="359735"/>
                </a:lnTo>
                <a:lnTo>
                  <a:pt x="344424" y="323087"/>
                </a:lnTo>
                <a:lnTo>
                  <a:pt x="354282" y="279582"/>
                </a:lnTo>
                <a:lnTo>
                  <a:pt x="355091" y="263651"/>
                </a:lnTo>
                <a:lnTo>
                  <a:pt x="355091" y="146303"/>
                </a:lnTo>
                <a:lnTo>
                  <a:pt x="348662" y="100869"/>
                </a:lnTo>
                <a:lnTo>
                  <a:pt x="331660" y="61531"/>
                </a:lnTo>
                <a:lnTo>
                  <a:pt x="304871" y="31027"/>
                </a:lnTo>
                <a:lnTo>
                  <a:pt x="293560" y="23431"/>
                </a:lnTo>
                <a:lnTo>
                  <a:pt x="281521" y="16763"/>
                </a:lnTo>
                <a:close/>
              </a:path>
              <a:path w="355600" h="410209">
                <a:moveTo>
                  <a:pt x="208787" y="56387"/>
                </a:moveTo>
                <a:lnTo>
                  <a:pt x="56387" y="56387"/>
                </a:lnTo>
                <a:lnTo>
                  <a:pt x="56387" y="353567"/>
                </a:lnTo>
                <a:lnTo>
                  <a:pt x="208787" y="353567"/>
                </a:lnTo>
                <a:lnTo>
                  <a:pt x="228457" y="352115"/>
                </a:lnTo>
                <a:lnTo>
                  <a:pt x="246125" y="347662"/>
                </a:lnTo>
                <a:lnTo>
                  <a:pt x="249597" y="345947"/>
                </a:lnTo>
                <a:lnTo>
                  <a:pt x="64007" y="345947"/>
                </a:lnTo>
                <a:lnTo>
                  <a:pt x="64007" y="336803"/>
                </a:lnTo>
                <a:lnTo>
                  <a:pt x="73151" y="336803"/>
                </a:lnTo>
                <a:lnTo>
                  <a:pt x="73151" y="73151"/>
                </a:lnTo>
                <a:lnTo>
                  <a:pt x="264880" y="73151"/>
                </a:lnTo>
                <a:lnTo>
                  <a:pt x="228219" y="58292"/>
                </a:lnTo>
                <a:lnTo>
                  <a:pt x="218789" y="56911"/>
                </a:lnTo>
                <a:lnTo>
                  <a:pt x="208787" y="56387"/>
                </a:lnTo>
                <a:close/>
              </a:path>
              <a:path w="355600" h="410209">
                <a:moveTo>
                  <a:pt x="73151" y="336803"/>
                </a:moveTo>
                <a:lnTo>
                  <a:pt x="64007" y="336803"/>
                </a:lnTo>
                <a:lnTo>
                  <a:pt x="64007" y="345947"/>
                </a:lnTo>
                <a:lnTo>
                  <a:pt x="73151" y="345947"/>
                </a:lnTo>
                <a:lnTo>
                  <a:pt x="73151" y="336803"/>
                </a:lnTo>
                <a:close/>
              </a:path>
              <a:path w="355600" h="410209">
                <a:moveTo>
                  <a:pt x="264880" y="73151"/>
                </a:moveTo>
                <a:lnTo>
                  <a:pt x="208787" y="73151"/>
                </a:lnTo>
                <a:lnTo>
                  <a:pt x="217646" y="73437"/>
                </a:lnTo>
                <a:lnTo>
                  <a:pt x="225932" y="74295"/>
                </a:lnTo>
                <a:lnTo>
                  <a:pt x="263651" y="91439"/>
                </a:lnTo>
                <a:lnTo>
                  <a:pt x="280796" y="129158"/>
                </a:lnTo>
                <a:lnTo>
                  <a:pt x="281939" y="146303"/>
                </a:lnTo>
                <a:lnTo>
                  <a:pt x="281939" y="263651"/>
                </a:lnTo>
                <a:lnTo>
                  <a:pt x="271652" y="308228"/>
                </a:lnTo>
                <a:lnTo>
                  <a:pt x="240791" y="332231"/>
                </a:lnTo>
                <a:lnTo>
                  <a:pt x="208787" y="336803"/>
                </a:lnTo>
                <a:lnTo>
                  <a:pt x="73151" y="336803"/>
                </a:lnTo>
                <a:lnTo>
                  <a:pt x="73151" y="345947"/>
                </a:lnTo>
                <a:lnTo>
                  <a:pt x="249597" y="345947"/>
                </a:lnTo>
                <a:lnTo>
                  <a:pt x="261536" y="340042"/>
                </a:lnTo>
                <a:lnTo>
                  <a:pt x="292798" y="300989"/>
                </a:lnTo>
                <a:lnTo>
                  <a:pt x="298703" y="263651"/>
                </a:lnTo>
                <a:lnTo>
                  <a:pt x="298703" y="146303"/>
                </a:lnTo>
                <a:lnTo>
                  <a:pt x="288893" y="101131"/>
                </a:lnTo>
                <a:lnTo>
                  <a:pt x="268081" y="75342"/>
                </a:lnTo>
                <a:lnTo>
                  <a:pt x="264880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707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19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6096" y="265175"/>
                </a:lnTo>
                <a:lnTo>
                  <a:pt x="38100" y="291083"/>
                </a:lnTo>
                <a:lnTo>
                  <a:pt x="45719" y="292607"/>
                </a:lnTo>
                <a:lnTo>
                  <a:pt x="144780" y="292607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19" y="0"/>
                </a:lnTo>
                <a:close/>
              </a:path>
              <a:path w="245744" h="292734">
                <a:moveTo>
                  <a:pt x="245364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0088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5739" y="0"/>
                </a:moveTo>
                <a:lnTo>
                  <a:pt x="13716" y="0"/>
                </a:lnTo>
                <a:lnTo>
                  <a:pt x="13716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1816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28956" y="118872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6763" y="291084"/>
                </a:lnTo>
                <a:lnTo>
                  <a:pt x="28956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1816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67639" y="304800"/>
                </a:lnTo>
                <a:lnTo>
                  <a:pt x="175260" y="301751"/>
                </a:lnTo>
                <a:lnTo>
                  <a:pt x="187451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38100" y="286512"/>
                </a:lnTo>
                <a:lnTo>
                  <a:pt x="32004" y="283463"/>
                </a:lnTo>
                <a:lnTo>
                  <a:pt x="28956" y="278891"/>
                </a:lnTo>
                <a:lnTo>
                  <a:pt x="15239" y="166115"/>
                </a:lnTo>
                <a:lnTo>
                  <a:pt x="16763" y="160020"/>
                </a:lnTo>
                <a:lnTo>
                  <a:pt x="42672" y="129539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28956" y="54864"/>
                </a:lnTo>
                <a:lnTo>
                  <a:pt x="28956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4" y="1524"/>
                </a:lnTo>
                <a:lnTo>
                  <a:pt x="205739" y="0"/>
                </a:lnTo>
                <a:close/>
              </a:path>
              <a:path w="260985" h="309880">
                <a:moveTo>
                  <a:pt x="207194" y="253330"/>
                </a:moveTo>
                <a:lnTo>
                  <a:pt x="189470" y="290589"/>
                </a:lnTo>
                <a:lnTo>
                  <a:pt x="188975" y="309372"/>
                </a:lnTo>
                <a:lnTo>
                  <a:pt x="260604" y="309372"/>
                </a:lnTo>
                <a:lnTo>
                  <a:pt x="260604" y="292608"/>
                </a:lnTo>
                <a:lnTo>
                  <a:pt x="205739" y="292608"/>
                </a:lnTo>
                <a:lnTo>
                  <a:pt x="207194" y="253330"/>
                </a:lnTo>
                <a:close/>
              </a:path>
              <a:path w="260985" h="309880">
                <a:moveTo>
                  <a:pt x="190325" y="258078"/>
                </a:moveTo>
                <a:lnTo>
                  <a:pt x="188975" y="262127"/>
                </a:lnTo>
                <a:lnTo>
                  <a:pt x="185928" y="266700"/>
                </a:lnTo>
                <a:lnTo>
                  <a:pt x="184404" y="272796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1544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89470" y="290589"/>
                </a:lnTo>
                <a:lnTo>
                  <a:pt x="190325" y="258078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6" y="16764"/>
                </a:lnTo>
                <a:lnTo>
                  <a:pt x="216407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4695" y="33527"/>
                </a:lnTo>
                <a:lnTo>
                  <a:pt x="237744" y="39624"/>
                </a:lnTo>
                <a:lnTo>
                  <a:pt x="240792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4" y="292608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6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199644" y="251460"/>
                </a:moveTo>
                <a:lnTo>
                  <a:pt x="190500" y="251460"/>
                </a:lnTo>
                <a:lnTo>
                  <a:pt x="190500" y="257555"/>
                </a:lnTo>
                <a:lnTo>
                  <a:pt x="190325" y="258078"/>
                </a:lnTo>
                <a:lnTo>
                  <a:pt x="189470" y="290589"/>
                </a:lnTo>
                <a:lnTo>
                  <a:pt x="192024" y="288036"/>
                </a:lnTo>
                <a:lnTo>
                  <a:pt x="196595" y="281939"/>
                </a:lnTo>
                <a:lnTo>
                  <a:pt x="201168" y="274320"/>
                </a:lnTo>
                <a:lnTo>
                  <a:pt x="204216" y="268224"/>
                </a:lnTo>
                <a:lnTo>
                  <a:pt x="206959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4" y="251460"/>
                </a:lnTo>
                <a:close/>
              </a:path>
              <a:path w="260985" h="309880">
                <a:moveTo>
                  <a:pt x="190500" y="251460"/>
                </a:moveTo>
                <a:lnTo>
                  <a:pt x="190325" y="258078"/>
                </a:lnTo>
                <a:lnTo>
                  <a:pt x="190500" y="257555"/>
                </a:lnTo>
                <a:lnTo>
                  <a:pt x="190500" y="251460"/>
                </a:lnTo>
                <a:close/>
              </a:path>
              <a:path w="260985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0419" y="254508"/>
                </a:lnTo>
                <a:lnTo>
                  <a:pt x="190500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80" y="237743"/>
                </a:lnTo>
                <a:lnTo>
                  <a:pt x="68580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6959" y="254508"/>
                </a:lnTo>
                <a:lnTo>
                  <a:pt x="207194" y="253330"/>
                </a:lnTo>
                <a:lnTo>
                  <a:pt x="207207" y="252972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07" y="252972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4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80" y="173736"/>
                </a:lnTo>
                <a:lnTo>
                  <a:pt x="68580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68580" y="181355"/>
                </a:lnTo>
                <a:lnTo>
                  <a:pt x="68580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3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76200" y="348996"/>
                </a:lnTo>
                <a:lnTo>
                  <a:pt x="77724" y="355092"/>
                </a:lnTo>
                <a:lnTo>
                  <a:pt x="82295" y="361188"/>
                </a:lnTo>
                <a:lnTo>
                  <a:pt x="86867" y="365760"/>
                </a:lnTo>
                <a:lnTo>
                  <a:pt x="92963" y="370332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4700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0103" y="0"/>
                </a:lnTo>
                <a:lnTo>
                  <a:pt x="70103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8" y="391668"/>
                </a:lnTo>
                <a:lnTo>
                  <a:pt x="117348" y="397764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89915" y="355092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4967" y="16764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54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7" y="284987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626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80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80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80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80" y="54864"/>
                </a:lnTo>
                <a:lnTo>
                  <a:pt x="30480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6323" y="1091183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20" h="393700">
                <a:moveTo>
                  <a:pt x="216408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246888"/>
                </a:lnTo>
                <a:lnTo>
                  <a:pt x="216408" y="246888"/>
                </a:lnTo>
                <a:lnTo>
                  <a:pt x="258413" y="240887"/>
                </a:lnTo>
                <a:lnTo>
                  <a:pt x="288417" y="222885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8"/>
                </a:lnTo>
                <a:lnTo>
                  <a:pt x="306946" y="56388"/>
                </a:lnTo>
                <a:lnTo>
                  <a:pt x="306419" y="52720"/>
                </a:lnTo>
                <a:lnTo>
                  <a:pt x="288416" y="23241"/>
                </a:lnTo>
                <a:lnTo>
                  <a:pt x="258413" y="5762"/>
                </a:lnTo>
                <a:lnTo>
                  <a:pt x="216408" y="0"/>
                </a:lnTo>
                <a:close/>
              </a:path>
              <a:path w="312420" h="393700">
                <a:moveTo>
                  <a:pt x="306946" y="56388"/>
                </a:moveTo>
                <a:lnTo>
                  <a:pt x="213360" y="56388"/>
                </a:lnTo>
                <a:lnTo>
                  <a:pt x="223956" y="56959"/>
                </a:lnTo>
                <a:lnTo>
                  <a:pt x="232981" y="58674"/>
                </a:lnTo>
                <a:lnTo>
                  <a:pt x="256031" y="97536"/>
                </a:lnTo>
                <a:lnTo>
                  <a:pt x="256031" y="147827"/>
                </a:lnTo>
                <a:lnTo>
                  <a:pt x="240577" y="184070"/>
                </a:lnTo>
                <a:lnTo>
                  <a:pt x="213360" y="190500"/>
                </a:lnTo>
                <a:lnTo>
                  <a:pt x="306759" y="190500"/>
                </a:lnTo>
                <a:lnTo>
                  <a:pt x="312420" y="150875"/>
                </a:lnTo>
                <a:lnTo>
                  <a:pt x="312420" y="94488"/>
                </a:lnTo>
                <a:lnTo>
                  <a:pt x="30694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8703" y="1082039"/>
            <a:ext cx="327660" cy="410209"/>
          </a:xfrm>
          <a:custGeom>
            <a:avLst/>
            <a:gdLst/>
            <a:ahLst/>
            <a:cxnLst/>
            <a:rect l="l" t="t" r="r" b="b"/>
            <a:pathLst>
              <a:path w="327660" h="410209">
                <a:moveTo>
                  <a:pt x="224028" y="0"/>
                </a:moveTo>
                <a:lnTo>
                  <a:pt x="0" y="0"/>
                </a:lnTo>
                <a:lnTo>
                  <a:pt x="0" y="409955"/>
                </a:lnTo>
                <a:lnTo>
                  <a:pt x="64008" y="409955"/>
                </a:lnTo>
                <a:lnTo>
                  <a:pt x="64008" y="402335"/>
                </a:lnTo>
                <a:lnTo>
                  <a:pt x="56387" y="402335"/>
                </a:lnTo>
                <a:lnTo>
                  <a:pt x="56387" y="393191"/>
                </a:lnTo>
                <a:lnTo>
                  <a:pt x="15240" y="393191"/>
                </a:lnTo>
                <a:lnTo>
                  <a:pt x="15240" y="16763"/>
                </a:lnTo>
                <a:lnTo>
                  <a:pt x="288289" y="16763"/>
                </a:lnTo>
                <a:lnTo>
                  <a:pt x="286607" y="15430"/>
                </a:lnTo>
                <a:lnTo>
                  <a:pt x="268605" y="6857"/>
                </a:lnTo>
                <a:lnTo>
                  <a:pt x="247745" y="1714"/>
                </a:lnTo>
                <a:lnTo>
                  <a:pt x="224028" y="0"/>
                </a:lnTo>
                <a:close/>
              </a:path>
              <a:path w="327660" h="410209">
                <a:moveTo>
                  <a:pt x="71628" y="393191"/>
                </a:moveTo>
                <a:lnTo>
                  <a:pt x="64008" y="393191"/>
                </a:lnTo>
                <a:lnTo>
                  <a:pt x="64008" y="409955"/>
                </a:lnTo>
                <a:lnTo>
                  <a:pt x="71628" y="409955"/>
                </a:lnTo>
                <a:lnTo>
                  <a:pt x="71628" y="393191"/>
                </a:lnTo>
                <a:close/>
              </a:path>
              <a:path w="327660" h="410209">
                <a:moveTo>
                  <a:pt x="288289" y="16763"/>
                </a:moveTo>
                <a:lnTo>
                  <a:pt x="224028" y="16763"/>
                </a:lnTo>
                <a:lnTo>
                  <a:pt x="245435" y="18168"/>
                </a:lnTo>
                <a:lnTo>
                  <a:pt x="263842" y="22288"/>
                </a:lnTo>
                <a:lnTo>
                  <a:pt x="300204" y="49839"/>
                </a:lnTo>
                <a:lnTo>
                  <a:pt x="312420" y="103631"/>
                </a:lnTo>
                <a:lnTo>
                  <a:pt x="312420" y="160019"/>
                </a:lnTo>
                <a:lnTo>
                  <a:pt x="306895" y="199072"/>
                </a:lnTo>
                <a:lnTo>
                  <a:pt x="279106" y="234672"/>
                </a:lnTo>
                <a:lnTo>
                  <a:pt x="224028" y="246887"/>
                </a:lnTo>
                <a:lnTo>
                  <a:pt x="56387" y="246887"/>
                </a:lnTo>
                <a:lnTo>
                  <a:pt x="56387" y="402335"/>
                </a:lnTo>
                <a:lnTo>
                  <a:pt x="64008" y="402335"/>
                </a:lnTo>
                <a:lnTo>
                  <a:pt x="64008" y="393191"/>
                </a:lnTo>
                <a:lnTo>
                  <a:pt x="71628" y="393191"/>
                </a:lnTo>
                <a:lnTo>
                  <a:pt x="71628" y="263651"/>
                </a:lnTo>
                <a:lnTo>
                  <a:pt x="224028" y="263651"/>
                </a:lnTo>
                <a:lnTo>
                  <a:pt x="247745" y="261961"/>
                </a:lnTo>
                <a:lnTo>
                  <a:pt x="286607" y="248864"/>
                </a:lnTo>
                <a:lnTo>
                  <a:pt x="321564" y="204597"/>
                </a:lnTo>
                <a:lnTo>
                  <a:pt x="327660" y="160019"/>
                </a:lnTo>
                <a:lnTo>
                  <a:pt x="327660" y="103631"/>
                </a:lnTo>
                <a:lnTo>
                  <a:pt x="326183" y="80581"/>
                </a:lnTo>
                <a:lnTo>
                  <a:pt x="321564" y="59816"/>
                </a:lnTo>
                <a:lnTo>
                  <a:pt x="313515" y="41909"/>
                </a:lnTo>
                <a:lnTo>
                  <a:pt x="301751" y="27431"/>
                </a:lnTo>
                <a:lnTo>
                  <a:pt x="288289" y="16763"/>
                </a:lnTo>
                <a:close/>
              </a:path>
              <a:path w="327660" h="410209">
                <a:moveTo>
                  <a:pt x="64008" y="56387"/>
                </a:moveTo>
                <a:lnTo>
                  <a:pt x="56387" y="56387"/>
                </a:lnTo>
                <a:lnTo>
                  <a:pt x="56387" y="207263"/>
                </a:lnTo>
                <a:lnTo>
                  <a:pt x="220980" y="207263"/>
                </a:lnTo>
                <a:lnTo>
                  <a:pt x="232719" y="206644"/>
                </a:lnTo>
                <a:lnTo>
                  <a:pt x="242887" y="204597"/>
                </a:lnTo>
                <a:lnTo>
                  <a:pt x="251626" y="200834"/>
                </a:lnTo>
                <a:lnTo>
                  <a:pt x="259080" y="195071"/>
                </a:lnTo>
                <a:lnTo>
                  <a:pt x="262614" y="190499"/>
                </a:lnTo>
                <a:lnTo>
                  <a:pt x="71628" y="190499"/>
                </a:lnTo>
                <a:lnTo>
                  <a:pt x="71628" y="73151"/>
                </a:lnTo>
                <a:lnTo>
                  <a:pt x="64008" y="73151"/>
                </a:lnTo>
                <a:lnTo>
                  <a:pt x="64008" y="56387"/>
                </a:lnTo>
                <a:close/>
              </a:path>
              <a:path w="327660" h="410209">
                <a:moveTo>
                  <a:pt x="254642" y="65531"/>
                </a:moveTo>
                <a:lnTo>
                  <a:pt x="71628" y="65531"/>
                </a:lnTo>
                <a:lnTo>
                  <a:pt x="71628" y="73151"/>
                </a:lnTo>
                <a:lnTo>
                  <a:pt x="220980" y="73151"/>
                </a:lnTo>
                <a:lnTo>
                  <a:pt x="230409" y="73699"/>
                </a:lnTo>
                <a:lnTo>
                  <a:pt x="256032" y="106679"/>
                </a:lnTo>
                <a:lnTo>
                  <a:pt x="256032" y="156971"/>
                </a:lnTo>
                <a:lnTo>
                  <a:pt x="230409" y="189952"/>
                </a:lnTo>
                <a:lnTo>
                  <a:pt x="220980" y="190499"/>
                </a:lnTo>
                <a:lnTo>
                  <a:pt x="262614" y="190499"/>
                </a:lnTo>
                <a:lnTo>
                  <a:pt x="264842" y="187618"/>
                </a:lnTo>
                <a:lnTo>
                  <a:pt x="268605" y="178879"/>
                </a:lnTo>
                <a:lnTo>
                  <a:pt x="270652" y="168711"/>
                </a:lnTo>
                <a:lnTo>
                  <a:pt x="271272" y="156971"/>
                </a:lnTo>
                <a:lnTo>
                  <a:pt x="271272" y="106679"/>
                </a:lnTo>
                <a:lnTo>
                  <a:pt x="270652" y="95583"/>
                </a:lnTo>
                <a:lnTo>
                  <a:pt x="268604" y="85343"/>
                </a:lnTo>
                <a:lnTo>
                  <a:pt x="264842" y="76247"/>
                </a:lnTo>
                <a:lnTo>
                  <a:pt x="259080" y="68579"/>
                </a:lnTo>
                <a:lnTo>
                  <a:pt x="254642" y="65531"/>
                </a:lnTo>
                <a:close/>
              </a:path>
              <a:path w="327660" h="410209">
                <a:moveTo>
                  <a:pt x="220980" y="56387"/>
                </a:moveTo>
                <a:lnTo>
                  <a:pt x="64008" y="56387"/>
                </a:lnTo>
                <a:lnTo>
                  <a:pt x="64008" y="73151"/>
                </a:lnTo>
                <a:lnTo>
                  <a:pt x="71628" y="73151"/>
                </a:lnTo>
                <a:lnTo>
                  <a:pt x="71628" y="65531"/>
                </a:lnTo>
                <a:lnTo>
                  <a:pt x="254642" y="65531"/>
                </a:lnTo>
                <a:lnTo>
                  <a:pt x="251626" y="63460"/>
                </a:lnTo>
                <a:lnTo>
                  <a:pt x="242887" y="59626"/>
                </a:lnTo>
                <a:lnTo>
                  <a:pt x="232719" y="57221"/>
                </a:lnTo>
                <a:lnTo>
                  <a:pt x="220980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1040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2" y="18287"/>
                </a:lnTo>
                <a:lnTo>
                  <a:pt x="56387" y="36575"/>
                </a:lnTo>
                <a:lnTo>
                  <a:pt x="54863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214884" y="32003"/>
                </a:lnTo>
                <a:lnTo>
                  <a:pt x="184404" y="3048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3420" y="1182624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34950" h="309880">
                <a:moveTo>
                  <a:pt x="53339" y="59435"/>
                </a:move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9831" y="64007"/>
                </a:lnTo>
                <a:lnTo>
                  <a:pt x="179831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4950" h="309880">
                <a:moveTo>
                  <a:pt x="170687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4695" y="120396"/>
                </a:lnTo>
                <a:lnTo>
                  <a:pt x="234695" y="103631"/>
                </a:lnTo>
                <a:lnTo>
                  <a:pt x="179831" y="103631"/>
                </a:lnTo>
                <a:lnTo>
                  <a:pt x="179831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4950" h="309880">
                <a:moveTo>
                  <a:pt x="213360" y="16764"/>
                </a:moveTo>
                <a:lnTo>
                  <a:pt x="178307" y="16764"/>
                </a:lnTo>
                <a:lnTo>
                  <a:pt x="184403" y="18287"/>
                </a:lnTo>
                <a:lnTo>
                  <a:pt x="188975" y="19811"/>
                </a:lnTo>
                <a:lnTo>
                  <a:pt x="195071" y="22859"/>
                </a:lnTo>
                <a:lnTo>
                  <a:pt x="199643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5" y="39624"/>
                </a:lnTo>
                <a:lnTo>
                  <a:pt x="214883" y="44196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4695" y="103631"/>
                </a:lnTo>
                <a:lnTo>
                  <a:pt x="234695" y="54864"/>
                </a:lnTo>
                <a:lnTo>
                  <a:pt x="233171" y="45720"/>
                </a:lnTo>
                <a:lnTo>
                  <a:pt x="228600" y="3810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3360" y="16764"/>
                </a:lnTo>
                <a:close/>
              </a:path>
              <a:path w="234950" h="309880">
                <a:moveTo>
                  <a:pt x="179831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9831" y="71627"/>
                </a:lnTo>
                <a:lnTo>
                  <a:pt x="179831" y="64007"/>
                </a:lnTo>
                <a:close/>
              </a:path>
              <a:path w="234950" h="309880">
                <a:moveTo>
                  <a:pt x="70103" y="20574"/>
                </a:moveTo>
                <a:lnTo>
                  <a:pt x="67055" y="22859"/>
                </a:lnTo>
                <a:lnTo>
                  <a:pt x="62483" y="28955"/>
                </a:lnTo>
                <a:lnTo>
                  <a:pt x="53339" y="51816"/>
                </a:lnTo>
                <a:lnTo>
                  <a:pt x="53339" y="59435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34950" h="309880">
                <a:moveTo>
                  <a:pt x="179831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9831" y="60959"/>
                </a:lnTo>
                <a:lnTo>
                  <a:pt x="179831" y="54864"/>
                </a:lnTo>
                <a:close/>
              </a:path>
              <a:path w="234950" h="309880">
                <a:moveTo>
                  <a:pt x="179831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3151" y="42672"/>
                </a:lnTo>
                <a:lnTo>
                  <a:pt x="79247" y="33527"/>
                </a:lnTo>
                <a:lnTo>
                  <a:pt x="83819" y="28955"/>
                </a:lnTo>
                <a:lnTo>
                  <a:pt x="97535" y="19811"/>
                </a:lnTo>
                <a:lnTo>
                  <a:pt x="103631" y="18287"/>
                </a:lnTo>
                <a:lnTo>
                  <a:pt x="108203" y="16764"/>
                </a:lnTo>
                <a:lnTo>
                  <a:pt x="213360" y="16764"/>
                </a:lnTo>
                <a:lnTo>
                  <a:pt x="210312" y="13716"/>
                </a:lnTo>
                <a:lnTo>
                  <a:pt x="202691" y="9144"/>
                </a:lnTo>
                <a:lnTo>
                  <a:pt x="196595" y="6096"/>
                </a:lnTo>
                <a:lnTo>
                  <a:pt x="195071" y="6096"/>
                </a:lnTo>
                <a:lnTo>
                  <a:pt x="187451" y="1524"/>
                </a:lnTo>
                <a:lnTo>
                  <a:pt x="179831" y="0"/>
                </a:lnTo>
                <a:close/>
              </a:path>
              <a:path w="234950" h="309880">
                <a:moveTo>
                  <a:pt x="70103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62483" y="28955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696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9076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6763" y="18287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3339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3"/>
                </a:lnTo>
                <a:lnTo>
                  <a:pt x="68579" y="237743"/>
                </a:lnTo>
                <a:lnTo>
                  <a:pt x="68579" y="190500"/>
                </a:lnTo>
                <a:lnTo>
                  <a:pt x="260603" y="190500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79" y="120396"/>
                </a:lnTo>
                <a:lnTo>
                  <a:pt x="68579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9596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2" y="292607"/>
                </a:lnTo>
                <a:lnTo>
                  <a:pt x="217931" y="291083"/>
                </a:lnTo>
                <a:lnTo>
                  <a:pt x="230124" y="284987"/>
                </a:lnTo>
                <a:lnTo>
                  <a:pt x="236219" y="280415"/>
                </a:lnTo>
                <a:lnTo>
                  <a:pt x="240791" y="275843"/>
                </a:lnTo>
                <a:lnTo>
                  <a:pt x="246887" y="271271"/>
                </a:lnTo>
                <a:lnTo>
                  <a:pt x="256031" y="252983"/>
                </a:lnTo>
                <a:lnTo>
                  <a:pt x="257555" y="245363"/>
                </a:lnTo>
                <a:lnTo>
                  <a:pt x="257555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5" y="54863"/>
                </a:moveTo>
                <a:lnTo>
                  <a:pt x="202691" y="54863"/>
                </a:lnTo>
                <a:lnTo>
                  <a:pt x="202691" y="237743"/>
                </a:lnTo>
                <a:lnTo>
                  <a:pt x="257555" y="237743"/>
                </a:lnTo>
                <a:lnTo>
                  <a:pt x="257555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53339" y="42672"/>
                </a:lnTo>
                <a:lnTo>
                  <a:pt x="53339" y="48767"/>
                </a:lnTo>
                <a:lnTo>
                  <a:pt x="257555" y="48767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0791" y="15239"/>
                </a:lnTo>
                <a:lnTo>
                  <a:pt x="236219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41976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79" y="0"/>
                </a:moveTo>
                <a:lnTo>
                  <a:pt x="0" y="0"/>
                </a:lnTo>
                <a:lnTo>
                  <a:pt x="0" y="426720"/>
                </a:lnTo>
                <a:lnTo>
                  <a:pt x="68579" y="426720"/>
                </a:lnTo>
                <a:lnTo>
                  <a:pt x="68579" y="409955"/>
                </a:lnTo>
                <a:lnTo>
                  <a:pt x="15239" y="409955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426719">
                <a:moveTo>
                  <a:pt x="252476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6887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6387"/>
                </a:lnTo>
                <a:lnTo>
                  <a:pt x="257556" y="252984"/>
                </a:lnTo>
                <a:lnTo>
                  <a:pt x="256032" y="259079"/>
                </a:lnTo>
                <a:lnTo>
                  <a:pt x="252984" y="265175"/>
                </a:lnTo>
                <a:lnTo>
                  <a:pt x="251460" y="271272"/>
                </a:lnTo>
                <a:lnTo>
                  <a:pt x="239268" y="283463"/>
                </a:lnTo>
                <a:lnTo>
                  <a:pt x="234696" y="286512"/>
                </a:lnTo>
                <a:lnTo>
                  <a:pt x="222503" y="292608"/>
                </a:lnTo>
                <a:lnTo>
                  <a:pt x="53339" y="292608"/>
                </a:lnTo>
                <a:lnTo>
                  <a:pt x="53339" y="409955"/>
                </a:lnTo>
                <a:lnTo>
                  <a:pt x="68579" y="409955"/>
                </a:lnTo>
                <a:lnTo>
                  <a:pt x="68579" y="309372"/>
                </a:lnTo>
                <a:lnTo>
                  <a:pt x="219456" y="309372"/>
                </a:lnTo>
                <a:lnTo>
                  <a:pt x="260603" y="284988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8" y="18287"/>
                </a:lnTo>
                <a:lnTo>
                  <a:pt x="252476" y="16764"/>
                </a:lnTo>
                <a:close/>
              </a:path>
              <a:path w="273050" h="426719">
                <a:moveTo>
                  <a:pt x="53339" y="57911"/>
                </a:moveTo>
                <a:lnTo>
                  <a:pt x="53339" y="254508"/>
                </a:lnTo>
                <a:lnTo>
                  <a:pt x="217932" y="254508"/>
                </a:lnTo>
                <a:lnTo>
                  <a:pt x="217932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59435"/>
                </a:lnTo>
                <a:lnTo>
                  <a:pt x="68579" y="59435"/>
                </a:lnTo>
                <a:lnTo>
                  <a:pt x="53339" y="57911"/>
                </a:lnTo>
                <a:close/>
              </a:path>
              <a:path w="273050" h="426719">
                <a:moveTo>
                  <a:pt x="68579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79" y="246887"/>
                </a:lnTo>
                <a:lnTo>
                  <a:pt x="68579" y="237743"/>
                </a:lnTo>
                <a:close/>
              </a:path>
              <a:path w="273050" h="426719">
                <a:moveTo>
                  <a:pt x="217932" y="71627"/>
                </a:moveTo>
                <a:lnTo>
                  <a:pt x="202691" y="71627"/>
                </a:lnTo>
                <a:lnTo>
                  <a:pt x="202691" y="237743"/>
                </a:lnTo>
                <a:lnTo>
                  <a:pt x="68579" y="237743"/>
                </a:lnTo>
                <a:lnTo>
                  <a:pt x="68579" y="246887"/>
                </a:lnTo>
                <a:lnTo>
                  <a:pt x="217932" y="246887"/>
                </a:lnTo>
                <a:lnTo>
                  <a:pt x="217932" y="71627"/>
                </a:lnTo>
                <a:close/>
              </a:path>
              <a:path w="273050" h="426719">
                <a:moveTo>
                  <a:pt x="68579" y="21336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39" y="50292"/>
                </a:lnTo>
                <a:lnTo>
                  <a:pt x="53339" y="57911"/>
                </a:lnTo>
                <a:lnTo>
                  <a:pt x="68579" y="59435"/>
                </a:lnTo>
                <a:lnTo>
                  <a:pt x="68960" y="57911"/>
                </a:lnTo>
                <a:lnTo>
                  <a:pt x="68579" y="57911"/>
                </a:lnTo>
                <a:lnTo>
                  <a:pt x="68579" y="21336"/>
                </a:lnTo>
                <a:close/>
              </a:path>
              <a:path w="273050" h="426719">
                <a:moveTo>
                  <a:pt x="217932" y="54864"/>
                </a:moveTo>
                <a:lnTo>
                  <a:pt x="69722" y="54864"/>
                </a:lnTo>
                <a:lnTo>
                  <a:pt x="68579" y="59435"/>
                </a:lnTo>
                <a:lnTo>
                  <a:pt x="217932" y="59435"/>
                </a:lnTo>
                <a:lnTo>
                  <a:pt x="217932" y="54864"/>
                </a:lnTo>
                <a:close/>
              </a:path>
              <a:path w="273050" h="426719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6"/>
                </a:lnTo>
                <a:lnTo>
                  <a:pt x="68579" y="57911"/>
                </a:lnTo>
                <a:lnTo>
                  <a:pt x="68960" y="57911"/>
                </a:lnTo>
                <a:lnTo>
                  <a:pt x="71627" y="47244"/>
                </a:lnTo>
                <a:lnTo>
                  <a:pt x="73151" y="42672"/>
                </a:lnTo>
                <a:lnTo>
                  <a:pt x="103632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426719">
                <a:moveTo>
                  <a:pt x="68579" y="16764"/>
                </a:moveTo>
                <a:lnTo>
                  <a:pt x="53339" y="16764"/>
                </a:lnTo>
                <a:lnTo>
                  <a:pt x="53339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6" y="22859"/>
                </a:lnTo>
                <a:lnTo>
                  <a:pt x="68579" y="21336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64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3527" y="112775"/>
                </a:lnTo>
                <a:lnTo>
                  <a:pt x="25908" y="115823"/>
                </a:lnTo>
                <a:lnTo>
                  <a:pt x="21336" y="120395"/>
                </a:lnTo>
                <a:lnTo>
                  <a:pt x="15239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402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38100" y="286512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5448"/>
                </a:lnTo>
                <a:lnTo>
                  <a:pt x="21335" y="149351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3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7263" y="260603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7263" y="292608"/>
                </a:lnTo>
                <a:lnTo>
                  <a:pt x="207263" y="260603"/>
                </a:lnTo>
                <a:close/>
              </a:path>
              <a:path w="260985" h="309880">
                <a:moveTo>
                  <a:pt x="192024" y="251460"/>
                </a:moveTo>
                <a:lnTo>
                  <a:pt x="176783" y="280415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2024" y="251460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04215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0985" h="309880">
                <a:moveTo>
                  <a:pt x="199643" y="251460"/>
                </a:moveTo>
                <a:lnTo>
                  <a:pt x="192024" y="251460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7263" y="260603"/>
                </a:lnTo>
                <a:lnTo>
                  <a:pt x="207263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3" y="251460"/>
                </a:lnTo>
                <a:close/>
              </a:path>
              <a:path w="260985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262" y="254508"/>
                </a:lnTo>
                <a:lnTo>
                  <a:pt x="192024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7263" y="254508"/>
                </a:lnTo>
                <a:lnTo>
                  <a:pt x="207263" y="252984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3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5396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1" y="54863"/>
                </a:lnTo>
                <a:lnTo>
                  <a:pt x="217931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1" y="54863"/>
                </a:moveTo>
                <a:lnTo>
                  <a:pt x="163067" y="54863"/>
                </a:lnTo>
                <a:lnTo>
                  <a:pt x="163067" y="103631"/>
                </a:lnTo>
                <a:lnTo>
                  <a:pt x="217931" y="103631"/>
                </a:lnTo>
                <a:lnTo>
                  <a:pt x="217931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60959" y="24383"/>
                </a:lnTo>
                <a:lnTo>
                  <a:pt x="57912" y="30479"/>
                </a:lnTo>
                <a:lnTo>
                  <a:pt x="56387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1" y="50291"/>
                </a:lnTo>
                <a:lnTo>
                  <a:pt x="217931" y="45720"/>
                </a:lnTo>
                <a:lnTo>
                  <a:pt x="216407" y="39624"/>
                </a:lnTo>
                <a:lnTo>
                  <a:pt x="190500" y="6096"/>
                </a:lnTo>
                <a:lnTo>
                  <a:pt x="178307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7776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79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9009" y="16764"/>
                </a:lnTo>
                <a:lnTo>
                  <a:pt x="68579" y="0"/>
                </a:lnTo>
                <a:close/>
              </a:path>
              <a:path w="233679" h="309880">
                <a:moveTo>
                  <a:pt x="53339" y="59435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8308" y="64007"/>
                </a:lnTo>
                <a:lnTo>
                  <a:pt x="178308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3679" h="309880">
                <a:moveTo>
                  <a:pt x="170687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3172" y="120396"/>
                </a:lnTo>
                <a:lnTo>
                  <a:pt x="233172" y="103631"/>
                </a:lnTo>
                <a:lnTo>
                  <a:pt x="178308" y="103631"/>
                </a:lnTo>
                <a:lnTo>
                  <a:pt x="178308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79" h="309880">
                <a:moveTo>
                  <a:pt x="213360" y="16764"/>
                </a:moveTo>
                <a:lnTo>
                  <a:pt x="178308" y="16764"/>
                </a:lnTo>
                <a:lnTo>
                  <a:pt x="182879" y="18287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4884" y="44196"/>
                </a:lnTo>
                <a:lnTo>
                  <a:pt x="217932" y="56387"/>
                </a:lnTo>
                <a:lnTo>
                  <a:pt x="217932" y="103631"/>
                </a:lnTo>
                <a:lnTo>
                  <a:pt x="233172" y="103631"/>
                </a:lnTo>
                <a:lnTo>
                  <a:pt x="233172" y="54864"/>
                </a:lnTo>
                <a:lnTo>
                  <a:pt x="231648" y="4572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3360" y="16764"/>
                </a:lnTo>
                <a:close/>
              </a:path>
              <a:path w="233679" h="309880">
                <a:moveTo>
                  <a:pt x="178308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8" y="71627"/>
                </a:lnTo>
                <a:lnTo>
                  <a:pt x="178308" y="64007"/>
                </a:lnTo>
                <a:close/>
              </a:path>
              <a:path w="233679" h="309880">
                <a:moveTo>
                  <a:pt x="69113" y="20802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5"/>
                </a:lnTo>
                <a:lnTo>
                  <a:pt x="70103" y="60959"/>
                </a:lnTo>
                <a:lnTo>
                  <a:pt x="69986" y="54864"/>
                </a:lnTo>
                <a:lnTo>
                  <a:pt x="69113" y="20802"/>
                </a:lnTo>
                <a:close/>
              </a:path>
              <a:path w="233679" h="309880">
                <a:moveTo>
                  <a:pt x="178308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8308" y="60959"/>
                </a:lnTo>
                <a:lnTo>
                  <a:pt x="178308" y="54864"/>
                </a:lnTo>
                <a:close/>
              </a:path>
              <a:path w="233679" h="309880">
                <a:moveTo>
                  <a:pt x="179832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13" y="20802"/>
                </a:lnTo>
                <a:lnTo>
                  <a:pt x="70103" y="59435"/>
                </a:lnTo>
                <a:lnTo>
                  <a:pt x="70103" y="54864"/>
                </a:lnTo>
                <a:lnTo>
                  <a:pt x="73151" y="42672"/>
                </a:lnTo>
                <a:lnTo>
                  <a:pt x="108203" y="16764"/>
                </a:lnTo>
                <a:lnTo>
                  <a:pt x="213360" y="16764"/>
                </a:lnTo>
                <a:lnTo>
                  <a:pt x="210312" y="13716"/>
                </a:lnTo>
                <a:lnTo>
                  <a:pt x="202691" y="9144"/>
                </a:lnTo>
                <a:lnTo>
                  <a:pt x="195072" y="6096"/>
                </a:lnTo>
                <a:lnTo>
                  <a:pt x="187451" y="1524"/>
                </a:lnTo>
                <a:lnTo>
                  <a:pt x="179832" y="0"/>
                </a:lnTo>
                <a:close/>
              </a:path>
              <a:path w="233679" h="309880">
                <a:moveTo>
                  <a:pt x="6900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28955"/>
                </a:lnTo>
                <a:lnTo>
                  <a:pt x="67056" y="22859"/>
                </a:lnTo>
                <a:lnTo>
                  <a:pt x="69113" y="20802"/>
                </a:lnTo>
                <a:lnTo>
                  <a:pt x="690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343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7" y="284987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4288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7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37376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59" y="374903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9755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8" y="161544"/>
                </a:lnTo>
                <a:lnTo>
                  <a:pt x="71628" y="345948"/>
                </a:lnTo>
                <a:lnTo>
                  <a:pt x="96012" y="387096"/>
                </a:lnTo>
                <a:lnTo>
                  <a:pt x="124968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4" y="361188"/>
                </a:lnTo>
                <a:lnTo>
                  <a:pt x="91440" y="355092"/>
                </a:lnTo>
                <a:lnTo>
                  <a:pt x="88392" y="348996"/>
                </a:lnTo>
                <a:lnTo>
                  <a:pt x="86868" y="342900"/>
                </a:lnTo>
                <a:lnTo>
                  <a:pt x="86868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40" y="144780"/>
                </a:lnTo>
                <a:lnTo>
                  <a:pt x="15240" y="106680"/>
                </a:lnTo>
                <a:lnTo>
                  <a:pt x="86868" y="106680"/>
                </a:lnTo>
                <a:lnTo>
                  <a:pt x="86868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2" y="16764"/>
                </a:lnTo>
                <a:lnTo>
                  <a:pt x="126492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2" y="144780"/>
                </a:lnTo>
                <a:lnTo>
                  <a:pt x="126492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40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40" y="153924"/>
                </a:lnTo>
                <a:lnTo>
                  <a:pt x="15240" y="144780"/>
                </a:lnTo>
                <a:close/>
              </a:path>
              <a:path w="238125" h="399415">
                <a:moveTo>
                  <a:pt x="86868" y="144780"/>
                </a:moveTo>
                <a:lnTo>
                  <a:pt x="15240" y="144780"/>
                </a:lnTo>
                <a:lnTo>
                  <a:pt x="15240" y="153924"/>
                </a:lnTo>
                <a:lnTo>
                  <a:pt x="86868" y="153924"/>
                </a:lnTo>
                <a:lnTo>
                  <a:pt x="86868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875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8271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40652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4" y="56387"/>
                </a:lnTo>
                <a:lnTo>
                  <a:pt x="16764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4" y="65531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4" y="56387"/>
                </a:lnTo>
                <a:lnTo>
                  <a:pt x="16764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94576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4216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7" y="284987"/>
                </a:lnTo>
                <a:lnTo>
                  <a:pt x="45720" y="292607"/>
                </a:lnTo>
                <a:lnTo>
                  <a:pt x="204216" y="292607"/>
                </a:lnTo>
                <a:lnTo>
                  <a:pt x="211835" y="291083"/>
                </a:lnTo>
                <a:lnTo>
                  <a:pt x="224027" y="284987"/>
                </a:lnTo>
                <a:lnTo>
                  <a:pt x="230124" y="280415"/>
                </a:lnTo>
                <a:lnTo>
                  <a:pt x="234696" y="275843"/>
                </a:lnTo>
                <a:lnTo>
                  <a:pt x="240792" y="271271"/>
                </a:lnTo>
                <a:lnTo>
                  <a:pt x="249935" y="252983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49935" y="39624"/>
                </a:lnTo>
                <a:lnTo>
                  <a:pt x="246888" y="32003"/>
                </a:lnTo>
                <a:lnTo>
                  <a:pt x="240792" y="19811"/>
                </a:lnTo>
                <a:lnTo>
                  <a:pt x="234696" y="15239"/>
                </a:lnTo>
                <a:lnTo>
                  <a:pt x="230124" y="10667"/>
                </a:lnTo>
                <a:lnTo>
                  <a:pt x="224027" y="6096"/>
                </a:lnTo>
                <a:lnTo>
                  <a:pt x="217931" y="3048"/>
                </a:lnTo>
                <a:lnTo>
                  <a:pt x="211835" y="1524"/>
                </a:lnTo>
                <a:lnTo>
                  <a:pt x="204216" y="0"/>
                </a:lnTo>
                <a:close/>
              </a:path>
              <a:path w="251459" h="292734">
                <a:moveTo>
                  <a:pt x="251459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5431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8" y="18287"/>
                </a:lnTo>
                <a:lnTo>
                  <a:pt x="12192" y="24383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45720" y="307848"/>
                </a:lnTo>
                <a:lnTo>
                  <a:pt x="53340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1"/>
                </a:lnTo>
                <a:lnTo>
                  <a:pt x="243840" y="297179"/>
                </a:lnTo>
                <a:lnTo>
                  <a:pt x="248412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16764" y="252984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8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60" y="16764"/>
                </a:lnTo>
                <a:lnTo>
                  <a:pt x="219456" y="18287"/>
                </a:lnTo>
                <a:lnTo>
                  <a:pt x="224027" y="19811"/>
                </a:lnTo>
                <a:lnTo>
                  <a:pt x="230124" y="22859"/>
                </a:lnTo>
                <a:lnTo>
                  <a:pt x="234696" y="25907"/>
                </a:lnTo>
                <a:lnTo>
                  <a:pt x="242316" y="33527"/>
                </a:lnTo>
                <a:lnTo>
                  <a:pt x="245364" y="39624"/>
                </a:lnTo>
                <a:lnTo>
                  <a:pt x="248412" y="44196"/>
                </a:lnTo>
                <a:lnTo>
                  <a:pt x="251460" y="50292"/>
                </a:lnTo>
                <a:lnTo>
                  <a:pt x="251460" y="259079"/>
                </a:lnTo>
                <a:lnTo>
                  <a:pt x="245364" y="271272"/>
                </a:lnTo>
                <a:lnTo>
                  <a:pt x="239268" y="280415"/>
                </a:lnTo>
                <a:lnTo>
                  <a:pt x="230124" y="286512"/>
                </a:lnTo>
                <a:lnTo>
                  <a:pt x="224027" y="289560"/>
                </a:lnTo>
                <a:lnTo>
                  <a:pt x="219456" y="292608"/>
                </a:lnTo>
                <a:lnTo>
                  <a:pt x="248412" y="292608"/>
                </a:lnTo>
                <a:lnTo>
                  <a:pt x="256032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2" y="24383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7264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7264" y="64007"/>
                </a:lnTo>
                <a:lnTo>
                  <a:pt x="207264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7476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2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8" y="19811"/>
                </a:lnTo>
                <a:lnTo>
                  <a:pt x="240792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29856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2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1627"/>
                </a:lnTo>
                <a:close/>
              </a:path>
              <a:path w="273050" h="309880">
                <a:moveTo>
                  <a:pt x="68579" y="21335"/>
                </a:moveTo>
                <a:lnTo>
                  <a:pt x="67055" y="22859"/>
                </a:lnTo>
                <a:lnTo>
                  <a:pt x="62484" y="30479"/>
                </a:lnTo>
                <a:lnTo>
                  <a:pt x="57912" y="36575"/>
                </a:lnTo>
                <a:lnTo>
                  <a:pt x="54864" y="44196"/>
                </a:lnTo>
                <a:lnTo>
                  <a:pt x="53340" y="51816"/>
                </a:lnTo>
                <a:lnTo>
                  <a:pt x="53340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60959"/>
                </a:lnTo>
                <a:lnTo>
                  <a:pt x="68579" y="60959"/>
                </a:lnTo>
                <a:lnTo>
                  <a:pt x="68579" y="21335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6888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8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9455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5"/>
                </a:lnTo>
                <a:lnTo>
                  <a:pt x="68579" y="60959"/>
                </a:lnTo>
                <a:lnTo>
                  <a:pt x="70103" y="54864"/>
                </a:lnTo>
                <a:lnTo>
                  <a:pt x="70103" y="48768"/>
                </a:lnTo>
                <a:lnTo>
                  <a:pt x="73151" y="44196"/>
                </a:lnTo>
                <a:lnTo>
                  <a:pt x="102108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309880">
                <a:moveTo>
                  <a:pt x="217932" y="54864"/>
                </a:moveTo>
                <a:lnTo>
                  <a:pt x="70103" y="54864"/>
                </a:lnTo>
                <a:lnTo>
                  <a:pt x="68579" y="60959"/>
                </a:lnTo>
                <a:lnTo>
                  <a:pt x="217932" y="60959"/>
                </a:lnTo>
                <a:lnTo>
                  <a:pt x="217932" y="54864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4" y="44196"/>
                </a:lnTo>
                <a:lnTo>
                  <a:pt x="57912" y="36575"/>
                </a:lnTo>
                <a:lnTo>
                  <a:pt x="62484" y="30479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6339" y="2861310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85900" y="2689860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4" h="287019">
                <a:moveTo>
                  <a:pt x="146304" y="0"/>
                </a:moveTo>
                <a:lnTo>
                  <a:pt x="0" y="0"/>
                </a:lnTo>
                <a:lnTo>
                  <a:pt x="0" y="286512"/>
                </a:lnTo>
                <a:lnTo>
                  <a:pt x="146304" y="286512"/>
                </a:lnTo>
                <a:lnTo>
                  <a:pt x="157686" y="286202"/>
                </a:lnTo>
                <a:lnTo>
                  <a:pt x="197810" y="276439"/>
                </a:lnTo>
                <a:lnTo>
                  <a:pt x="219456" y="259079"/>
                </a:lnTo>
                <a:lnTo>
                  <a:pt x="226004" y="252817"/>
                </a:lnTo>
                <a:lnTo>
                  <a:pt x="231838" y="245554"/>
                </a:lnTo>
                <a:lnTo>
                  <a:pt x="231955" y="245363"/>
                </a:lnTo>
                <a:lnTo>
                  <a:pt x="41147" y="245363"/>
                </a:lnTo>
                <a:lnTo>
                  <a:pt x="41147" y="41148"/>
                </a:lnTo>
                <a:lnTo>
                  <a:pt x="230974" y="41148"/>
                </a:lnTo>
                <a:lnTo>
                  <a:pt x="226004" y="34575"/>
                </a:lnTo>
                <a:lnTo>
                  <a:pt x="188975" y="7619"/>
                </a:lnTo>
                <a:lnTo>
                  <a:pt x="157686" y="547"/>
                </a:lnTo>
                <a:lnTo>
                  <a:pt x="146304" y="0"/>
                </a:lnTo>
                <a:close/>
              </a:path>
              <a:path w="247014" h="287019">
                <a:moveTo>
                  <a:pt x="230974" y="41148"/>
                </a:moveTo>
                <a:lnTo>
                  <a:pt x="146304" y="41148"/>
                </a:lnTo>
                <a:lnTo>
                  <a:pt x="153781" y="41433"/>
                </a:lnTo>
                <a:lnTo>
                  <a:pt x="160401" y="42290"/>
                </a:lnTo>
                <a:lnTo>
                  <a:pt x="190500" y="57912"/>
                </a:lnTo>
                <a:lnTo>
                  <a:pt x="196595" y="62484"/>
                </a:lnTo>
                <a:lnTo>
                  <a:pt x="199644" y="68579"/>
                </a:lnTo>
                <a:lnTo>
                  <a:pt x="205739" y="83819"/>
                </a:lnTo>
                <a:lnTo>
                  <a:pt x="205643" y="187451"/>
                </a:lnTo>
                <a:lnTo>
                  <a:pt x="190500" y="230124"/>
                </a:lnTo>
                <a:lnTo>
                  <a:pt x="146304" y="245363"/>
                </a:lnTo>
                <a:lnTo>
                  <a:pt x="231955" y="245363"/>
                </a:lnTo>
                <a:lnTo>
                  <a:pt x="245554" y="208597"/>
                </a:lnTo>
                <a:lnTo>
                  <a:pt x="246887" y="187451"/>
                </a:lnTo>
                <a:lnTo>
                  <a:pt x="246887" y="100584"/>
                </a:lnTo>
                <a:lnTo>
                  <a:pt x="240792" y="59436"/>
                </a:lnTo>
                <a:lnTo>
                  <a:pt x="231838" y="42290"/>
                </a:lnTo>
                <a:lnTo>
                  <a:pt x="230974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8320" y="2763011"/>
            <a:ext cx="178307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1492" y="2697479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4"/>
                </a:lnTo>
                <a:lnTo>
                  <a:pt x="53339" y="249936"/>
                </a:lnTo>
                <a:lnTo>
                  <a:pt x="54863" y="256032"/>
                </a:lnTo>
                <a:lnTo>
                  <a:pt x="56387" y="260604"/>
                </a:lnTo>
                <a:lnTo>
                  <a:pt x="67056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0771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4664" y="2763011"/>
            <a:ext cx="178308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19755" y="2689860"/>
            <a:ext cx="238125" cy="287020"/>
          </a:xfrm>
          <a:custGeom>
            <a:avLst/>
            <a:gdLst/>
            <a:ahLst/>
            <a:cxnLst/>
            <a:rect l="l" t="t" r="r" b="b"/>
            <a:pathLst>
              <a:path w="238125" h="287019">
                <a:moveTo>
                  <a:pt x="202692" y="0"/>
                </a:moveTo>
                <a:lnTo>
                  <a:pt x="35051" y="0"/>
                </a:lnTo>
                <a:lnTo>
                  <a:pt x="30480" y="1524"/>
                </a:lnTo>
                <a:lnTo>
                  <a:pt x="24383" y="4572"/>
                </a:lnTo>
                <a:lnTo>
                  <a:pt x="19812" y="6095"/>
                </a:lnTo>
                <a:lnTo>
                  <a:pt x="0" y="36575"/>
                </a:lnTo>
                <a:lnTo>
                  <a:pt x="0" y="251460"/>
                </a:lnTo>
                <a:lnTo>
                  <a:pt x="1524" y="257555"/>
                </a:lnTo>
                <a:lnTo>
                  <a:pt x="4571" y="266700"/>
                </a:lnTo>
                <a:lnTo>
                  <a:pt x="7619" y="271272"/>
                </a:lnTo>
                <a:lnTo>
                  <a:pt x="12192" y="274319"/>
                </a:lnTo>
                <a:lnTo>
                  <a:pt x="15239" y="278891"/>
                </a:lnTo>
                <a:lnTo>
                  <a:pt x="19812" y="281939"/>
                </a:lnTo>
                <a:lnTo>
                  <a:pt x="24383" y="283463"/>
                </a:lnTo>
                <a:lnTo>
                  <a:pt x="30480" y="286512"/>
                </a:lnTo>
                <a:lnTo>
                  <a:pt x="207263" y="286512"/>
                </a:lnTo>
                <a:lnTo>
                  <a:pt x="211836" y="283463"/>
                </a:lnTo>
                <a:lnTo>
                  <a:pt x="217931" y="281939"/>
                </a:lnTo>
                <a:lnTo>
                  <a:pt x="222504" y="278891"/>
                </a:lnTo>
                <a:lnTo>
                  <a:pt x="225551" y="274319"/>
                </a:lnTo>
                <a:lnTo>
                  <a:pt x="228600" y="271272"/>
                </a:lnTo>
                <a:lnTo>
                  <a:pt x="234695" y="262127"/>
                </a:lnTo>
                <a:lnTo>
                  <a:pt x="236219" y="257555"/>
                </a:lnTo>
                <a:lnTo>
                  <a:pt x="237744" y="251460"/>
                </a:lnTo>
                <a:lnTo>
                  <a:pt x="237744" y="245363"/>
                </a:lnTo>
                <a:lnTo>
                  <a:pt x="41148" y="245363"/>
                </a:lnTo>
                <a:lnTo>
                  <a:pt x="41148" y="41148"/>
                </a:lnTo>
                <a:lnTo>
                  <a:pt x="237744" y="41148"/>
                </a:lnTo>
                <a:lnTo>
                  <a:pt x="237744" y="35051"/>
                </a:lnTo>
                <a:lnTo>
                  <a:pt x="234695" y="25907"/>
                </a:lnTo>
                <a:lnTo>
                  <a:pt x="231648" y="19812"/>
                </a:lnTo>
                <a:lnTo>
                  <a:pt x="228600" y="16763"/>
                </a:lnTo>
                <a:lnTo>
                  <a:pt x="225551" y="12191"/>
                </a:lnTo>
                <a:lnTo>
                  <a:pt x="222504" y="9143"/>
                </a:lnTo>
                <a:lnTo>
                  <a:pt x="217931" y="6095"/>
                </a:lnTo>
                <a:lnTo>
                  <a:pt x="211836" y="3048"/>
                </a:lnTo>
                <a:lnTo>
                  <a:pt x="202692" y="0"/>
                </a:lnTo>
                <a:close/>
              </a:path>
              <a:path w="238125" h="287019">
                <a:moveTo>
                  <a:pt x="237744" y="208787"/>
                </a:moveTo>
                <a:lnTo>
                  <a:pt x="196595" y="208787"/>
                </a:lnTo>
                <a:lnTo>
                  <a:pt x="196595" y="245363"/>
                </a:lnTo>
                <a:lnTo>
                  <a:pt x="237744" y="245363"/>
                </a:lnTo>
                <a:lnTo>
                  <a:pt x="237744" y="208787"/>
                </a:lnTo>
                <a:close/>
              </a:path>
              <a:path w="238125" h="287019">
                <a:moveTo>
                  <a:pt x="237744" y="41148"/>
                </a:moveTo>
                <a:lnTo>
                  <a:pt x="196595" y="41148"/>
                </a:lnTo>
                <a:lnTo>
                  <a:pt x="196595" y="77724"/>
                </a:lnTo>
                <a:lnTo>
                  <a:pt x="237744" y="77724"/>
                </a:lnTo>
                <a:lnTo>
                  <a:pt x="237744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39033" y="268071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6664" y="2763011"/>
            <a:ext cx="178308" cy="213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73552" y="2763011"/>
            <a:ext cx="178308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21964" y="2763011"/>
            <a:ext cx="187451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99332" y="276301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77996" y="2680716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3152" y="2763011"/>
            <a:ext cx="187451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0708" y="2763011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5051" y="0"/>
                </a:lnTo>
                <a:lnTo>
                  <a:pt x="28955" y="1524"/>
                </a:lnTo>
                <a:lnTo>
                  <a:pt x="24383" y="3048"/>
                </a:lnTo>
                <a:lnTo>
                  <a:pt x="15239" y="9143"/>
                </a:lnTo>
                <a:lnTo>
                  <a:pt x="12191" y="12191"/>
                </a:lnTo>
                <a:lnTo>
                  <a:pt x="7619" y="15239"/>
                </a:lnTo>
                <a:lnTo>
                  <a:pt x="6095" y="19812"/>
                </a:lnTo>
                <a:lnTo>
                  <a:pt x="3047" y="24384"/>
                </a:lnTo>
                <a:lnTo>
                  <a:pt x="1524" y="28955"/>
                </a:lnTo>
                <a:lnTo>
                  <a:pt x="0" y="35051"/>
                </a:lnTo>
                <a:lnTo>
                  <a:pt x="0" y="172212"/>
                </a:lnTo>
                <a:lnTo>
                  <a:pt x="1524" y="176784"/>
                </a:lnTo>
                <a:lnTo>
                  <a:pt x="3047" y="182879"/>
                </a:lnTo>
                <a:lnTo>
                  <a:pt x="6095" y="187451"/>
                </a:lnTo>
                <a:lnTo>
                  <a:pt x="7619" y="190500"/>
                </a:lnTo>
                <a:lnTo>
                  <a:pt x="15239" y="198120"/>
                </a:lnTo>
                <a:lnTo>
                  <a:pt x="19812" y="201167"/>
                </a:lnTo>
                <a:lnTo>
                  <a:pt x="24383" y="202691"/>
                </a:lnTo>
                <a:lnTo>
                  <a:pt x="28955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59" y="260603"/>
                </a:lnTo>
                <a:lnTo>
                  <a:pt x="22859" y="300227"/>
                </a:lnTo>
                <a:lnTo>
                  <a:pt x="158495" y="300227"/>
                </a:lnTo>
                <a:lnTo>
                  <a:pt x="163067" y="297179"/>
                </a:lnTo>
                <a:lnTo>
                  <a:pt x="167639" y="295655"/>
                </a:lnTo>
                <a:lnTo>
                  <a:pt x="176783" y="289560"/>
                </a:lnTo>
                <a:lnTo>
                  <a:pt x="179831" y="284988"/>
                </a:lnTo>
                <a:lnTo>
                  <a:pt x="182879" y="281939"/>
                </a:lnTo>
                <a:lnTo>
                  <a:pt x="184403" y="277367"/>
                </a:lnTo>
                <a:lnTo>
                  <a:pt x="185927" y="271272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6303" y="27432"/>
                </a:lnTo>
                <a:lnTo>
                  <a:pt x="144779" y="22860"/>
                </a:lnTo>
                <a:lnTo>
                  <a:pt x="141731" y="18287"/>
                </a:lnTo>
                <a:lnTo>
                  <a:pt x="140207" y="15239"/>
                </a:lnTo>
                <a:lnTo>
                  <a:pt x="135636" y="12191"/>
                </a:lnTo>
                <a:lnTo>
                  <a:pt x="132587" y="7620"/>
                </a:lnTo>
                <a:lnTo>
                  <a:pt x="128015" y="6096"/>
                </a:lnTo>
                <a:lnTo>
                  <a:pt x="123443" y="3048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6339" y="349986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85900" y="3329940"/>
            <a:ext cx="238125" cy="287020"/>
          </a:xfrm>
          <a:custGeom>
            <a:avLst/>
            <a:gdLst/>
            <a:ahLst/>
            <a:cxnLst/>
            <a:rect l="l" t="t" r="r" b="b"/>
            <a:pathLst>
              <a:path w="238125" h="287020">
                <a:moveTo>
                  <a:pt x="208787" y="0"/>
                </a:moveTo>
                <a:lnTo>
                  <a:pt x="30480" y="0"/>
                </a:lnTo>
                <a:lnTo>
                  <a:pt x="25908" y="3048"/>
                </a:lnTo>
                <a:lnTo>
                  <a:pt x="21336" y="4572"/>
                </a:lnTo>
                <a:lnTo>
                  <a:pt x="16763" y="7620"/>
                </a:lnTo>
                <a:lnTo>
                  <a:pt x="9143" y="15239"/>
                </a:lnTo>
                <a:lnTo>
                  <a:pt x="6096" y="19812"/>
                </a:lnTo>
                <a:lnTo>
                  <a:pt x="4571" y="24384"/>
                </a:lnTo>
                <a:lnTo>
                  <a:pt x="1524" y="28956"/>
                </a:lnTo>
                <a:lnTo>
                  <a:pt x="0" y="35051"/>
                </a:lnTo>
                <a:lnTo>
                  <a:pt x="0" y="249936"/>
                </a:lnTo>
                <a:lnTo>
                  <a:pt x="1524" y="256032"/>
                </a:lnTo>
                <a:lnTo>
                  <a:pt x="4571" y="260604"/>
                </a:lnTo>
                <a:lnTo>
                  <a:pt x="6096" y="265175"/>
                </a:lnTo>
                <a:lnTo>
                  <a:pt x="12191" y="274320"/>
                </a:lnTo>
                <a:lnTo>
                  <a:pt x="25908" y="283463"/>
                </a:lnTo>
                <a:lnTo>
                  <a:pt x="30480" y="284988"/>
                </a:lnTo>
                <a:lnTo>
                  <a:pt x="36575" y="286512"/>
                </a:lnTo>
                <a:lnTo>
                  <a:pt x="202692" y="286512"/>
                </a:lnTo>
                <a:lnTo>
                  <a:pt x="234695" y="260604"/>
                </a:lnTo>
                <a:lnTo>
                  <a:pt x="237744" y="256032"/>
                </a:lnTo>
                <a:lnTo>
                  <a:pt x="237744" y="245363"/>
                </a:lnTo>
                <a:lnTo>
                  <a:pt x="41147" y="245363"/>
                </a:lnTo>
                <a:lnTo>
                  <a:pt x="41147" y="41148"/>
                </a:lnTo>
                <a:lnTo>
                  <a:pt x="237744" y="41148"/>
                </a:lnTo>
                <a:lnTo>
                  <a:pt x="237744" y="28956"/>
                </a:lnTo>
                <a:lnTo>
                  <a:pt x="234695" y="24384"/>
                </a:lnTo>
                <a:lnTo>
                  <a:pt x="233172" y="19812"/>
                </a:lnTo>
                <a:lnTo>
                  <a:pt x="230124" y="15239"/>
                </a:lnTo>
                <a:lnTo>
                  <a:pt x="222504" y="7620"/>
                </a:lnTo>
                <a:lnTo>
                  <a:pt x="217931" y="4572"/>
                </a:lnTo>
                <a:lnTo>
                  <a:pt x="213360" y="3048"/>
                </a:lnTo>
                <a:lnTo>
                  <a:pt x="208787" y="0"/>
                </a:lnTo>
                <a:close/>
              </a:path>
              <a:path w="238125" h="287020">
                <a:moveTo>
                  <a:pt x="237744" y="208787"/>
                </a:moveTo>
                <a:lnTo>
                  <a:pt x="196595" y="208787"/>
                </a:lnTo>
                <a:lnTo>
                  <a:pt x="196595" y="245363"/>
                </a:lnTo>
                <a:lnTo>
                  <a:pt x="237744" y="245363"/>
                </a:lnTo>
                <a:lnTo>
                  <a:pt x="237744" y="208787"/>
                </a:lnTo>
                <a:close/>
              </a:path>
              <a:path w="238125" h="287020">
                <a:moveTo>
                  <a:pt x="237744" y="41148"/>
                </a:moveTo>
                <a:lnTo>
                  <a:pt x="196595" y="41148"/>
                </a:lnTo>
                <a:lnTo>
                  <a:pt x="196595" y="77724"/>
                </a:lnTo>
                <a:lnTo>
                  <a:pt x="237744" y="77724"/>
                </a:lnTo>
                <a:lnTo>
                  <a:pt x="237744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7651" y="3403091"/>
            <a:ext cx="18288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34539" y="3403091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299085" h="213360">
                <a:moveTo>
                  <a:pt x="169164" y="39624"/>
                </a:moveTo>
                <a:lnTo>
                  <a:pt x="129540" y="39624"/>
                </a:lnTo>
                <a:lnTo>
                  <a:pt x="129540" y="213360"/>
                </a:lnTo>
                <a:lnTo>
                  <a:pt x="169164" y="213360"/>
                </a:lnTo>
                <a:lnTo>
                  <a:pt x="169164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40208" y="0"/>
                </a:moveTo>
                <a:lnTo>
                  <a:pt x="68580" y="0"/>
                </a:lnTo>
                <a:lnTo>
                  <a:pt x="64008" y="3048"/>
                </a:lnTo>
                <a:lnTo>
                  <a:pt x="59436" y="4572"/>
                </a:lnTo>
                <a:lnTo>
                  <a:pt x="54864" y="7620"/>
                </a:lnTo>
                <a:lnTo>
                  <a:pt x="51816" y="10668"/>
                </a:lnTo>
                <a:lnTo>
                  <a:pt x="47243" y="13716"/>
                </a:lnTo>
                <a:lnTo>
                  <a:pt x="45720" y="18287"/>
                </a:lnTo>
                <a:lnTo>
                  <a:pt x="42672" y="22860"/>
                </a:lnTo>
                <a:lnTo>
                  <a:pt x="39624" y="32004"/>
                </a:lnTo>
                <a:lnTo>
                  <a:pt x="39624" y="36575"/>
                </a:lnTo>
                <a:lnTo>
                  <a:pt x="169164" y="36575"/>
                </a:lnTo>
                <a:lnTo>
                  <a:pt x="169164" y="32004"/>
                </a:lnTo>
                <a:lnTo>
                  <a:pt x="166116" y="22860"/>
                </a:lnTo>
                <a:lnTo>
                  <a:pt x="160020" y="13716"/>
                </a:lnTo>
                <a:lnTo>
                  <a:pt x="153924" y="7620"/>
                </a:lnTo>
                <a:lnTo>
                  <a:pt x="149352" y="4572"/>
                </a:lnTo>
                <a:lnTo>
                  <a:pt x="144780" y="3048"/>
                </a:lnTo>
                <a:lnTo>
                  <a:pt x="140208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8120" y="0"/>
                </a:lnTo>
                <a:lnTo>
                  <a:pt x="193548" y="3048"/>
                </a:lnTo>
                <a:lnTo>
                  <a:pt x="188976" y="4572"/>
                </a:lnTo>
                <a:lnTo>
                  <a:pt x="184404" y="7620"/>
                </a:lnTo>
                <a:lnTo>
                  <a:pt x="178308" y="13716"/>
                </a:lnTo>
                <a:lnTo>
                  <a:pt x="172212" y="22860"/>
                </a:lnTo>
                <a:lnTo>
                  <a:pt x="169164" y="32004"/>
                </a:lnTo>
                <a:lnTo>
                  <a:pt x="169164" y="36575"/>
                </a:lnTo>
                <a:lnTo>
                  <a:pt x="298704" y="36575"/>
                </a:lnTo>
                <a:lnTo>
                  <a:pt x="298704" y="33528"/>
                </a:lnTo>
                <a:lnTo>
                  <a:pt x="297180" y="28956"/>
                </a:lnTo>
                <a:lnTo>
                  <a:pt x="295656" y="22860"/>
                </a:lnTo>
                <a:lnTo>
                  <a:pt x="294132" y="18287"/>
                </a:lnTo>
                <a:lnTo>
                  <a:pt x="283464" y="7620"/>
                </a:lnTo>
                <a:lnTo>
                  <a:pt x="278892" y="4572"/>
                </a:lnTo>
                <a:lnTo>
                  <a:pt x="274320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98776" y="3320796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0603"/>
                </a:lnTo>
                <a:lnTo>
                  <a:pt x="1524" y="266700"/>
                </a:lnTo>
                <a:lnTo>
                  <a:pt x="4572" y="275843"/>
                </a:lnTo>
                <a:lnTo>
                  <a:pt x="7619" y="280415"/>
                </a:lnTo>
                <a:lnTo>
                  <a:pt x="12192" y="283463"/>
                </a:lnTo>
                <a:lnTo>
                  <a:pt x="15240" y="286512"/>
                </a:lnTo>
                <a:lnTo>
                  <a:pt x="24384" y="292607"/>
                </a:lnTo>
                <a:lnTo>
                  <a:pt x="33528" y="295655"/>
                </a:lnTo>
                <a:lnTo>
                  <a:pt x="153924" y="295655"/>
                </a:lnTo>
                <a:lnTo>
                  <a:pt x="163068" y="292607"/>
                </a:lnTo>
                <a:lnTo>
                  <a:pt x="172212" y="286512"/>
                </a:lnTo>
                <a:lnTo>
                  <a:pt x="175260" y="283463"/>
                </a:lnTo>
                <a:lnTo>
                  <a:pt x="179831" y="280415"/>
                </a:lnTo>
                <a:lnTo>
                  <a:pt x="182880" y="275843"/>
                </a:lnTo>
                <a:lnTo>
                  <a:pt x="185928" y="266700"/>
                </a:lnTo>
                <a:lnTo>
                  <a:pt x="187451" y="260603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19"/>
                </a:lnTo>
                <a:lnTo>
                  <a:pt x="187451" y="121919"/>
                </a:lnTo>
                <a:lnTo>
                  <a:pt x="187451" y="118871"/>
                </a:lnTo>
                <a:lnTo>
                  <a:pt x="39624" y="118871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19"/>
                </a:moveTo>
                <a:lnTo>
                  <a:pt x="147828" y="121919"/>
                </a:lnTo>
                <a:lnTo>
                  <a:pt x="147828" y="256031"/>
                </a:lnTo>
                <a:lnTo>
                  <a:pt x="187451" y="256031"/>
                </a:lnTo>
                <a:lnTo>
                  <a:pt x="187451" y="121919"/>
                </a:lnTo>
                <a:close/>
              </a:path>
              <a:path w="187960" h="295910">
                <a:moveTo>
                  <a:pt x="158496" y="82295"/>
                </a:moveTo>
                <a:lnTo>
                  <a:pt x="67056" y="82295"/>
                </a:lnTo>
                <a:lnTo>
                  <a:pt x="62484" y="85343"/>
                </a:lnTo>
                <a:lnTo>
                  <a:pt x="57912" y="86867"/>
                </a:lnTo>
                <a:lnTo>
                  <a:pt x="54863" y="89915"/>
                </a:lnTo>
                <a:lnTo>
                  <a:pt x="50292" y="92963"/>
                </a:lnTo>
                <a:lnTo>
                  <a:pt x="47243" y="96012"/>
                </a:lnTo>
                <a:lnTo>
                  <a:pt x="44196" y="100583"/>
                </a:lnTo>
                <a:lnTo>
                  <a:pt x="39624" y="114300"/>
                </a:lnTo>
                <a:lnTo>
                  <a:pt x="39624" y="118871"/>
                </a:lnTo>
                <a:lnTo>
                  <a:pt x="187451" y="118871"/>
                </a:lnTo>
                <a:lnTo>
                  <a:pt x="187451" y="115824"/>
                </a:lnTo>
                <a:lnTo>
                  <a:pt x="185928" y="111251"/>
                </a:lnTo>
                <a:lnTo>
                  <a:pt x="184404" y="105155"/>
                </a:lnTo>
                <a:lnTo>
                  <a:pt x="182880" y="100583"/>
                </a:lnTo>
                <a:lnTo>
                  <a:pt x="172212" y="89915"/>
                </a:lnTo>
                <a:lnTo>
                  <a:pt x="167640" y="86867"/>
                </a:lnTo>
                <a:lnTo>
                  <a:pt x="163068" y="85343"/>
                </a:lnTo>
                <a:lnTo>
                  <a:pt x="158496" y="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77667" y="340309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56332" y="3320796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61488" y="3403091"/>
            <a:ext cx="187451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38855" y="3403091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17520" y="3320796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22676" y="3403091"/>
            <a:ext cx="187451" cy="213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80232" y="3403091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4">
                <a:moveTo>
                  <a:pt x="118871" y="0"/>
                </a:moveTo>
                <a:lnTo>
                  <a:pt x="28955" y="0"/>
                </a:lnTo>
                <a:lnTo>
                  <a:pt x="24383" y="3048"/>
                </a:lnTo>
                <a:lnTo>
                  <a:pt x="19812" y="4572"/>
                </a:lnTo>
                <a:lnTo>
                  <a:pt x="15239" y="7620"/>
                </a:lnTo>
                <a:lnTo>
                  <a:pt x="7619" y="15240"/>
                </a:lnTo>
                <a:lnTo>
                  <a:pt x="6095" y="18287"/>
                </a:lnTo>
                <a:lnTo>
                  <a:pt x="3047" y="22860"/>
                </a:lnTo>
                <a:lnTo>
                  <a:pt x="1523" y="28956"/>
                </a:lnTo>
                <a:lnTo>
                  <a:pt x="0" y="33528"/>
                </a:lnTo>
                <a:lnTo>
                  <a:pt x="0" y="170687"/>
                </a:lnTo>
                <a:lnTo>
                  <a:pt x="1523" y="176784"/>
                </a:lnTo>
                <a:lnTo>
                  <a:pt x="3047" y="181356"/>
                </a:lnTo>
                <a:lnTo>
                  <a:pt x="6095" y="185928"/>
                </a:lnTo>
                <a:lnTo>
                  <a:pt x="7619" y="190500"/>
                </a:lnTo>
                <a:lnTo>
                  <a:pt x="12191" y="193548"/>
                </a:lnTo>
                <a:lnTo>
                  <a:pt x="15239" y="196596"/>
                </a:lnTo>
                <a:lnTo>
                  <a:pt x="24383" y="202692"/>
                </a:lnTo>
                <a:lnTo>
                  <a:pt x="28955" y="204216"/>
                </a:lnTo>
                <a:lnTo>
                  <a:pt x="35051" y="205740"/>
                </a:lnTo>
                <a:lnTo>
                  <a:pt x="147827" y="205740"/>
                </a:lnTo>
                <a:lnTo>
                  <a:pt x="147827" y="260604"/>
                </a:lnTo>
                <a:lnTo>
                  <a:pt x="22859" y="260604"/>
                </a:lnTo>
                <a:lnTo>
                  <a:pt x="22859" y="300228"/>
                </a:lnTo>
                <a:lnTo>
                  <a:pt x="153923" y="300228"/>
                </a:lnTo>
                <a:lnTo>
                  <a:pt x="163067" y="297180"/>
                </a:lnTo>
                <a:lnTo>
                  <a:pt x="172212" y="291084"/>
                </a:lnTo>
                <a:lnTo>
                  <a:pt x="175259" y="288036"/>
                </a:lnTo>
                <a:lnTo>
                  <a:pt x="179831" y="284988"/>
                </a:lnTo>
                <a:lnTo>
                  <a:pt x="182879" y="280416"/>
                </a:lnTo>
                <a:lnTo>
                  <a:pt x="185927" y="271272"/>
                </a:lnTo>
                <a:lnTo>
                  <a:pt x="187451" y="265175"/>
                </a:lnTo>
                <a:lnTo>
                  <a:pt x="187451" y="166116"/>
                </a:lnTo>
                <a:lnTo>
                  <a:pt x="39623" y="166116"/>
                </a:lnTo>
                <a:lnTo>
                  <a:pt x="39623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147827" y="36575"/>
                </a:lnTo>
                <a:lnTo>
                  <a:pt x="147827" y="32004"/>
                </a:lnTo>
                <a:lnTo>
                  <a:pt x="144779" y="22860"/>
                </a:lnTo>
                <a:lnTo>
                  <a:pt x="141731" y="18287"/>
                </a:lnTo>
                <a:lnTo>
                  <a:pt x="140207" y="13716"/>
                </a:lnTo>
                <a:lnTo>
                  <a:pt x="135635" y="10668"/>
                </a:lnTo>
                <a:lnTo>
                  <a:pt x="132587" y="7620"/>
                </a:lnTo>
                <a:lnTo>
                  <a:pt x="128015" y="4572"/>
                </a:lnTo>
                <a:lnTo>
                  <a:pt x="123443" y="3048"/>
                </a:lnTo>
                <a:lnTo>
                  <a:pt x="118871" y="0"/>
                </a:lnTo>
                <a:close/>
              </a:path>
              <a:path w="187960" h="300354">
                <a:moveTo>
                  <a:pt x="187451" y="39624"/>
                </a:moveTo>
                <a:lnTo>
                  <a:pt x="147827" y="39624"/>
                </a:lnTo>
                <a:lnTo>
                  <a:pt x="147827" y="166116"/>
                </a:lnTo>
                <a:lnTo>
                  <a:pt x="187451" y="166116"/>
                </a:lnTo>
                <a:lnTo>
                  <a:pt x="187451" y="39624"/>
                </a:lnTo>
                <a:close/>
              </a:path>
              <a:path w="187960" h="300354">
                <a:moveTo>
                  <a:pt x="187451" y="0"/>
                </a:moveTo>
                <a:lnTo>
                  <a:pt x="147827" y="0"/>
                </a:lnTo>
                <a:lnTo>
                  <a:pt x="147827" y="36575"/>
                </a:lnTo>
                <a:lnTo>
                  <a:pt x="187451" y="36575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45991" y="3329940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4" h="287020">
                <a:moveTo>
                  <a:pt x="146304" y="0"/>
                </a:moveTo>
                <a:lnTo>
                  <a:pt x="0" y="0"/>
                </a:lnTo>
                <a:lnTo>
                  <a:pt x="0" y="286512"/>
                </a:lnTo>
                <a:lnTo>
                  <a:pt x="146304" y="286512"/>
                </a:lnTo>
                <a:lnTo>
                  <a:pt x="157448" y="285964"/>
                </a:lnTo>
                <a:lnTo>
                  <a:pt x="196310" y="274939"/>
                </a:lnTo>
                <a:lnTo>
                  <a:pt x="230289" y="245363"/>
                </a:lnTo>
                <a:lnTo>
                  <a:pt x="41148" y="245363"/>
                </a:lnTo>
                <a:lnTo>
                  <a:pt x="41148" y="41148"/>
                </a:lnTo>
                <a:lnTo>
                  <a:pt x="231180" y="41148"/>
                </a:lnTo>
                <a:lnTo>
                  <a:pt x="231076" y="40957"/>
                </a:lnTo>
                <a:lnTo>
                  <a:pt x="196310" y="10072"/>
                </a:lnTo>
                <a:lnTo>
                  <a:pt x="157448" y="309"/>
                </a:lnTo>
                <a:lnTo>
                  <a:pt x="146304" y="0"/>
                </a:lnTo>
                <a:close/>
              </a:path>
              <a:path w="247014" h="287020">
                <a:moveTo>
                  <a:pt x="231180" y="41148"/>
                </a:moveTo>
                <a:lnTo>
                  <a:pt x="155448" y="41148"/>
                </a:lnTo>
                <a:lnTo>
                  <a:pt x="170687" y="44196"/>
                </a:lnTo>
                <a:lnTo>
                  <a:pt x="178308" y="47244"/>
                </a:lnTo>
                <a:lnTo>
                  <a:pt x="184404" y="51815"/>
                </a:lnTo>
                <a:lnTo>
                  <a:pt x="188975" y="56387"/>
                </a:lnTo>
                <a:lnTo>
                  <a:pt x="195072" y="60960"/>
                </a:lnTo>
                <a:lnTo>
                  <a:pt x="205681" y="99060"/>
                </a:lnTo>
                <a:lnTo>
                  <a:pt x="205740" y="185927"/>
                </a:lnTo>
                <a:lnTo>
                  <a:pt x="204644" y="199048"/>
                </a:lnTo>
                <a:lnTo>
                  <a:pt x="181665" y="236362"/>
                </a:lnTo>
                <a:lnTo>
                  <a:pt x="146304" y="245363"/>
                </a:lnTo>
                <a:lnTo>
                  <a:pt x="230289" y="245363"/>
                </a:lnTo>
                <a:lnTo>
                  <a:pt x="244792" y="207645"/>
                </a:lnTo>
                <a:lnTo>
                  <a:pt x="246887" y="185927"/>
                </a:lnTo>
                <a:lnTo>
                  <a:pt x="246887" y="99060"/>
                </a:lnTo>
                <a:lnTo>
                  <a:pt x="239268" y="57912"/>
                </a:lnTo>
                <a:lnTo>
                  <a:pt x="235529" y="49077"/>
                </a:lnTo>
                <a:lnTo>
                  <a:pt x="231180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6888" y="3403091"/>
            <a:ext cx="178308" cy="213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90059" y="3337559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3839"/>
                </a:lnTo>
                <a:lnTo>
                  <a:pt x="76200" y="275843"/>
                </a:lnTo>
                <a:lnTo>
                  <a:pt x="86867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3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3" y="105155"/>
                </a:lnTo>
                <a:lnTo>
                  <a:pt x="161543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23232" y="3403091"/>
            <a:ext cx="178307" cy="213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6339" y="4139946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5900" y="3968496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4" h="287020">
                <a:moveTo>
                  <a:pt x="146304" y="0"/>
                </a:moveTo>
                <a:lnTo>
                  <a:pt x="0" y="0"/>
                </a:lnTo>
                <a:lnTo>
                  <a:pt x="0" y="286512"/>
                </a:lnTo>
                <a:lnTo>
                  <a:pt x="146304" y="286512"/>
                </a:lnTo>
                <a:lnTo>
                  <a:pt x="157686" y="286178"/>
                </a:lnTo>
                <a:lnTo>
                  <a:pt x="197810" y="275153"/>
                </a:lnTo>
                <a:lnTo>
                  <a:pt x="231385" y="245363"/>
                </a:lnTo>
                <a:lnTo>
                  <a:pt x="41147" y="245363"/>
                </a:lnTo>
                <a:lnTo>
                  <a:pt x="41147" y="41148"/>
                </a:lnTo>
                <a:lnTo>
                  <a:pt x="230974" y="41148"/>
                </a:lnTo>
                <a:lnTo>
                  <a:pt x="226004" y="34575"/>
                </a:lnTo>
                <a:lnTo>
                  <a:pt x="188975" y="7619"/>
                </a:lnTo>
                <a:lnTo>
                  <a:pt x="157686" y="547"/>
                </a:lnTo>
                <a:lnTo>
                  <a:pt x="146304" y="0"/>
                </a:lnTo>
                <a:close/>
              </a:path>
              <a:path w="247014" h="287020">
                <a:moveTo>
                  <a:pt x="230974" y="41148"/>
                </a:moveTo>
                <a:lnTo>
                  <a:pt x="146304" y="41148"/>
                </a:lnTo>
                <a:lnTo>
                  <a:pt x="153781" y="41433"/>
                </a:lnTo>
                <a:lnTo>
                  <a:pt x="160401" y="42290"/>
                </a:lnTo>
                <a:lnTo>
                  <a:pt x="166449" y="43719"/>
                </a:lnTo>
                <a:lnTo>
                  <a:pt x="172212" y="45719"/>
                </a:lnTo>
                <a:lnTo>
                  <a:pt x="179831" y="47243"/>
                </a:lnTo>
                <a:lnTo>
                  <a:pt x="185927" y="51815"/>
                </a:lnTo>
                <a:lnTo>
                  <a:pt x="196595" y="62483"/>
                </a:lnTo>
                <a:lnTo>
                  <a:pt x="199644" y="68579"/>
                </a:lnTo>
                <a:lnTo>
                  <a:pt x="202692" y="76200"/>
                </a:lnTo>
                <a:lnTo>
                  <a:pt x="205739" y="82295"/>
                </a:lnTo>
                <a:lnTo>
                  <a:pt x="205739" y="185927"/>
                </a:lnTo>
                <a:lnTo>
                  <a:pt x="204858" y="199691"/>
                </a:lnTo>
                <a:lnTo>
                  <a:pt x="182522" y="237005"/>
                </a:lnTo>
                <a:lnTo>
                  <a:pt x="146304" y="245363"/>
                </a:lnTo>
                <a:lnTo>
                  <a:pt x="231385" y="245363"/>
                </a:lnTo>
                <a:lnTo>
                  <a:pt x="245554" y="207644"/>
                </a:lnTo>
                <a:lnTo>
                  <a:pt x="246887" y="185927"/>
                </a:lnTo>
                <a:lnTo>
                  <a:pt x="246887" y="100583"/>
                </a:lnTo>
                <a:lnTo>
                  <a:pt x="240792" y="59436"/>
                </a:lnTo>
                <a:lnTo>
                  <a:pt x="231838" y="42290"/>
                </a:lnTo>
                <a:lnTo>
                  <a:pt x="230974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98320" y="4041647"/>
            <a:ext cx="178307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45207" y="4041647"/>
            <a:ext cx="178308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1145" y="395935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8588" y="404164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97251" y="3959352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02407" y="4041647"/>
            <a:ext cx="187452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59964" y="4041647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4">
                <a:moveTo>
                  <a:pt x="114300" y="0"/>
                </a:moveTo>
                <a:lnTo>
                  <a:pt x="33528" y="0"/>
                </a:lnTo>
                <a:lnTo>
                  <a:pt x="24384" y="3048"/>
                </a:lnTo>
                <a:lnTo>
                  <a:pt x="19812" y="6096"/>
                </a:lnTo>
                <a:lnTo>
                  <a:pt x="15240" y="7619"/>
                </a:lnTo>
                <a:lnTo>
                  <a:pt x="7619" y="15239"/>
                </a:lnTo>
                <a:lnTo>
                  <a:pt x="4572" y="19812"/>
                </a:lnTo>
                <a:lnTo>
                  <a:pt x="0" y="33527"/>
                </a:lnTo>
                <a:lnTo>
                  <a:pt x="0" y="172212"/>
                </a:lnTo>
                <a:lnTo>
                  <a:pt x="4572" y="185927"/>
                </a:lnTo>
                <a:lnTo>
                  <a:pt x="10668" y="195072"/>
                </a:lnTo>
                <a:lnTo>
                  <a:pt x="19812" y="201167"/>
                </a:lnTo>
                <a:lnTo>
                  <a:pt x="33528" y="205739"/>
                </a:lnTo>
                <a:lnTo>
                  <a:pt x="147828" y="205739"/>
                </a:lnTo>
                <a:lnTo>
                  <a:pt x="147828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2400" y="300227"/>
                </a:lnTo>
                <a:lnTo>
                  <a:pt x="158496" y="298703"/>
                </a:lnTo>
                <a:lnTo>
                  <a:pt x="167640" y="295655"/>
                </a:lnTo>
                <a:lnTo>
                  <a:pt x="172212" y="292607"/>
                </a:lnTo>
                <a:lnTo>
                  <a:pt x="179831" y="284988"/>
                </a:lnTo>
                <a:lnTo>
                  <a:pt x="181356" y="280415"/>
                </a:lnTo>
                <a:lnTo>
                  <a:pt x="184404" y="275843"/>
                </a:lnTo>
                <a:lnTo>
                  <a:pt x="187452" y="266700"/>
                </a:lnTo>
                <a:lnTo>
                  <a:pt x="187452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2" y="39624"/>
                </a:lnTo>
                <a:lnTo>
                  <a:pt x="187452" y="38100"/>
                </a:lnTo>
                <a:lnTo>
                  <a:pt x="147828" y="38100"/>
                </a:lnTo>
                <a:lnTo>
                  <a:pt x="147828" y="32003"/>
                </a:lnTo>
                <a:lnTo>
                  <a:pt x="144780" y="22860"/>
                </a:lnTo>
                <a:lnTo>
                  <a:pt x="141731" y="18287"/>
                </a:lnTo>
                <a:lnTo>
                  <a:pt x="138684" y="15239"/>
                </a:lnTo>
                <a:lnTo>
                  <a:pt x="135636" y="10667"/>
                </a:lnTo>
                <a:lnTo>
                  <a:pt x="132587" y="7619"/>
                </a:lnTo>
                <a:lnTo>
                  <a:pt x="128016" y="4572"/>
                </a:lnTo>
                <a:lnTo>
                  <a:pt x="114300" y="0"/>
                </a:lnTo>
                <a:close/>
              </a:path>
              <a:path w="187960" h="300354">
                <a:moveTo>
                  <a:pt x="187452" y="39624"/>
                </a:moveTo>
                <a:lnTo>
                  <a:pt x="147828" y="39624"/>
                </a:lnTo>
                <a:lnTo>
                  <a:pt x="147828" y="166115"/>
                </a:lnTo>
                <a:lnTo>
                  <a:pt x="187452" y="166115"/>
                </a:lnTo>
                <a:lnTo>
                  <a:pt x="187452" y="39624"/>
                </a:lnTo>
                <a:close/>
              </a:path>
              <a:path w="187960" h="300354">
                <a:moveTo>
                  <a:pt x="187452" y="0"/>
                </a:moveTo>
                <a:lnTo>
                  <a:pt x="147828" y="0"/>
                </a:lnTo>
                <a:lnTo>
                  <a:pt x="147828" y="38100"/>
                </a:lnTo>
                <a:lnTo>
                  <a:pt x="187452" y="38100"/>
                </a:lnTo>
                <a:lnTo>
                  <a:pt x="187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96767" y="4041647"/>
            <a:ext cx="315595" cy="213360"/>
          </a:xfrm>
          <a:custGeom>
            <a:avLst/>
            <a:gdLst/>
            <a:ahLst/>
            <a:cxnLst/>
            <a:rect l="l" t="t" r="r" b="b"/>
            <a:pathLst>
              <a:path w="315595" h="213360">
                <a:moveTo>
                  <a:pt x="39624" y="0"/>
                </a:moveTo>
                <a:lnTo>
                  <a:pt x="0" y="0"/>
                </a:lnTo>
                <a:lnTo>
                  <a:pt x="68580" y="213360"/>
                </a:lnTo>
                <a:lnTo>
                  <a:pt x="109727" y="213360"/>
                </a:lnTo>
                <a:lnTo>
                  <a:pt x="125323" y="161543"/>
                </a:lnTo>
                <a:lnTo>
                  <a:pt x="89915" y="161543"/>
                </a:lnTo>
                <a:lnTo>
                  <a:pt x="39624" y="0"/>
                </a:lnTo>
                <a:close/>
              </a:path>
              <a:path w="315595" h="213360">
                <a:moveTo>
                  <a:pt x="193274" y="56387"/>
                </a:moveTo>
                <a:lnTo>
                  <a:pt x="156971" y="56387"/>
                </a:lnTo>
                <a:lnTo>
                  <a:pt x="204216" y="213360"/>
                </a:lnTo>
                <a:lnTo>
                  <a:pt x="245364" y="213360"/>
                </a:lnTo>
                <a:lnTo>
                  <a:pt x="262389" y="161543"/>
                </a:lnTo>
                <a:lnTo>
                  <a:pt x="224028" y="161543"/>
                </a:lnTo>
                <a:lnTo>
                  <a:pt x="193274" y="56387"/>
                </a:lnTo>
                <a:close/>
              </a:path>
              <a:path w="315595" h="213360">
                <a:moveTo>
                  <a:pt x="176783" y="0"/>
                </a:moveTo>
                <a:lnTo>
                  <a:pt x="137159" y="0"/>
                </a:lnTo>
                <a:lnTo>
                  <a:pt x="89915" y="161543"/>
                </a:lnTo>
                <a:lnTo>
                  <a:pt x="125323" y="161543"/>
                </a:lnTo>
                <a:lnTo>
                  <a:pt x="156971" y="56387"/>
                </a:lnTo>
                <a:lnTo>
                  <a:pt x="193274" y="56387"/>
                </a:lnTo>
                <a:lnTo>
                  <a:pt x="176783" y="0"/>
                </a:lnTo>
                <a:close/>
              </a:path>
              <a:path w="315595" h="213360">
                <a:moveTo>
                  <a:pt x="315468" y="0"/>
                </a:moveTo>
                <a:lnTo>
                  <a:pt x="274319" y="0"/>
                </a:lnTo>
                <a:lnTo>
                  <a:pt x="224028" y="161543"/>
                </a:lnTo>
                <a:lnTo>
                  <a:pt x="262389" y="161543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76244" y="404164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54908" y="3959352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46347" y="3976115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85343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79520" y="3959352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7" y="82296"/>
                </a:lnTo>
                <a:lnTo>
                  <a:pt x="57912" y="86868"/>
                </a:lnTo>
                <a:lnTo>
                  <a:pt x="53339" y="89915"/>
                </a:lnTo>
                <a:lnTo>
                  <a:pt x="50291" y="92963"/>
                </a:lnTo>
                <a:lnTo>
                  <a:pt x="47243" y="97536"/>
                </a:lnTo>
                <a:lnTo>
                  <a:pt x="44195" y="100584"/>
                </a:lnTo>
                <a:lnTo>
                  <a:pt x="42671" y="105156"/>
                </a:lnTo>
                <a:lnTo>
                  <a:pt x="39624" y="109727"/>
                </a:lnTo>
                <a:lnTo>
                  <a:pt x="38180" y="114059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3" y="106680"/>
                </a:lnTo>
                <a:lnTo>
                  <a:pt x="178307" y="97536"/>
                </a:lnTo>
                <a:lnTo>
                  <a:pt x="175259" y="94487"/>
                </a:lnTo>
                <a:lnTo>
                  <a:pt x="172212" y="89915"/>
                </a:lnTo>
                <a:lnTo>
                  <a:pt x="167639" y="86868"/>
                </a:lnTo>
                <a:lnTo>
                  <a:pt x="158495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43755" y="3968496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4" h="287020">
                <a:moveTo>
                  <a:pt x="211836" y="0"/>
                </a:moveTo>
                <a:lnTo>
                  <a:pt x="36576" y="0"/>
                </a:lnTo>
                <a:lnTo>
                  <a:pt x="30480" y="1524"/>
                </a:lnTo>
                <a:lnTo>
                  <a:pt x="4572" y="25907"/>
                </a:lnTo>
                <a:lnTo>
                  <a:pt x="1524" y="30479"/>
                </a:lnTo>
                <a:lnTo>
                  <a:pt x="0" y="35051"/>
                </a:lnTo>
                <a:lnTo>
                  <a:pt x="0" y="251459"/>
                </a:lnTo>
                <a:lnTo>
                  <a:pt x="1524" y="256031"/>
                </a:lnTo>
                <a:lnTo>
                  <a:pt x="4572" y="262127"/>
                </a:lnTo>
                <a:lnTo>
                  <a:pt x="6096" y="266700"/>
                </a:lnTo>
                <a:lnTo>
                  <a:pt x="36576" y="286512"/>
                </a:lnTo>
                <a:lnTo>
                  <a:pt x="211836" y="286512"/>
                </a:lnTo>
                <a:lnTo>
                  <a:pt x="217932" y="284988"/>
                </a:lnTo>
                <a:lnTo>
                  <a:pt x="227076" y="281939"/>
                </a:lnTo>
                <a:lnTo>
                  <a:pt x="231648" y="278891"/>
                </a:lnTo>
                <a:lnTo>
                  <a:pt x="234696" y="274319"/>
                </a:lnTo>
                <a:lnTo>
                  <a:pt x="239268" y="271271"/>
                </a:lnTo>
                <a:lnTo>
                  <a:pt x="242316" y="266700"/>
                </a:lnTo>
                <a:lnTo>
                  <a:pt x="243840" y="262127"/>
                </a:lnTo>
                <a:lnTo>
                  <a:pt x="246888" y="256031"/>
                </a:lnTo>
                <a:lnTo>
                  <a:pt x="246888" y="245363"/>
                </a:lnTo>
                <a:lnTo>
                  <a:pt x="41148" y="245363"/>
                </a:lnTo>
                <a:lnTo>
                  <a:pt x="41148" y="41148"/>
                </a:lnTo>
                <a:lnTo>
                  <a:pt x="246888" y="41148"/>
                </a:lnTo>
                <a:lnTo>
                  <a:pt x="246888" y="30479"/>
                </a:lnTo>
                <a:lnTo>
                  <a:pt x="243840" y="25907"/>
                </a:lnTo>
                <a:lnTo>
                  <a:pt x="242316" y="19812"/>
                </a:lnTo>
                <a:lnTo>
                  <a:pt x="239268" y="15239"/>
                </a:lnTo>
                <a:lnTo>
                  <a:pt x="234696" y="12191"/>
                </a:lnTo>
                <a:lnTo>
                  <a:pt x="231648" y="9143"/>
                </a:lnTo>
                <a:lnTo>
                  <a:pt x="222504" y="3048"/>
                </a:lnTo>
                <a:lnTo>
                  <a:pt x="217932" y="1524"/>
                </a:lnTo>
                <a:lnTo>
                  <a:pt x="211836" y="0"/>
                </a:lnTo>
                <a:close/>
              </a:path>
              <a:path w="247014" h="287020">
                <a:moveTo>
                  <a:pt x="246888" y="41148"/>
                </a:moveTo>
                <a:lnTo>
                  <a:pt x="205740" y="41148"/>
                </a:lnTo>
                <a:lnTo>
                  <a:pt x="205740" y="245363"/>
                </a:lnTo>
                <a:lnTo>
                  <a:pt x="246888" y="245363"/>
                </a:lnTo>
                <a:lnTo>
                  <a:pt x="246888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65320" y="4041647"/>
            <a:ext cx="187451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07635" y="3976115"/>
            <a:ext cx="163195" cy="279400"/>
          </a:xfrm>
          <a:custGeom>
            <a:avLst/>
            <a:gdLst/>
            <a:ahLst/>
            <a:cxnLst/>
            <a:rect l="l" t="t" r="r" b="b"/>
            <a:pathLst>
              <a:path w="163195" h="279400">
                <a:moveTo>
                  <a:pt x="92963" y="105156"/>
                </a:moveTo>
                <a:lnTo>
                  <a:pt x="53339" y="105156"/>
                </a:lnTo>
                <a:lnTo>
                  <a:pt x="53339" y="249936"/>
                </a:lnTo>
                <a:lnTo>
                  <a:pt x="56387" y="254508"/>
                </a:lnTo>
                <a:lnTo>
                  <a:pt x="57912" y="259080"/>
                </a:lnTo>
                <a:lnTo>
                  <a:pt x="64008" y="268224"/>
                </a:lnTo>
                <a:lnTo>
                  <a:pt x="68579" y="271272"/>
                </a:lnTo>
                <a:lnTo>
                  <a:pt x="71627" y="274320"/>
                </a:lnTo>
                <a:lnTo>
                  <a:pt x="77724" y="275844"/>
                </a:lnTo>
                <a:lnTo>
                  <a:pt x="86867" y="278892"/>
                </a:lnTo>
                <a:lnTo>
                  <a:pt x="163067" y="278892"/>
                </a:lnTo>
                <a:lnTo>
                  <a:pt x="163067" y="239268"/>
                </a:lnTo>
                <a:lnTo>
                  <a:pt x="92963" y="239268"/>
                </a:lnTo>
                <a:lnTo>
                  <a:pt x="92963" y="105156"/>
                </a:lnTo>
                <a:close/>
              </a:path>
              <a:path w="163195" h="279400">
                <a:moveTo>
                  <a:pt x="163067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3067" y="105156"/>
                </a:lnTo>
                <a:lnTo>
                  <a:pt x="163067" y="65532"/>
                </a:lnTo>
                <a:close/>
              </a:path>
              <a:path w="163195" h="279400">
                <a:moveTo>
                  <a:pt x="92963" y="0"/>
                </a:moveTo>
                <a:lnTo>
                  <a:pt x="53339" y="0"/>
                </a:lnTo>
                <a:lnTo>
                  <a:pt x="53339" y="65532"/>
                </a:lnTo>
                <a:lnTo>
                  <a:pt x="92963" y="65532"/>
                </a:lnTo>
                <a:lnTo>
                  <a:pt x="92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59858" y="395935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67300" y="404164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45964" y="3959352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51120" y="4041647"/>
            <a:ext cx="178307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98008" y="4041647"/>
            <a:ext cx="158495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03747" y="4041647"/>
            <a:ext cx="172212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2407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4" h="393700">
                <a:moveTo>
                  <a:pt x="207264" y="0"/>
                </a:moveTo>
                <a:lnTo>
                  <a:pt x="150875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89916" y="303276"/>
                </a:lnTo>
                <a:lnTo>
                  <a:pt x="324812" y="303276"/>
                </a:lnTo>
                <a:lnTo>
                  <a:pt x="302957" y="246888"/>
                </a:lnTo>
                <a:lnTo>
                  <a:pt x="112775" y="246888"/>
                </a:lnTo>
                <a:lnTo>
                  <a:pt x="179831" y="73151"/>
                </a:lnTo>
                <a:lnTo>
                  <a:pt x="235617" y="73151"/>
                </a:lnTo>
                <a:lnTo>
                  <a:pt x="207264" y="0"/>
                </a:lnTo>
                <a:close/>
              </a:path>
              <a:path w="360044" h="393700">
                <a:moveTo>
                  <a:pt x="324812" y="303276"/>
                </a:moveTo>
                <a:lnTo>
                  <a:pt x="268224" y="303276"/>
                </a:lnTo>
                <a:lnTo>
                  <a:pt x="303275" y="393192"/>
                </a:lnTo>
                <a:lnTo>
                  <a:pt x="359664" y="393192"/>
                </a:lnTo>
                <a:lnTo>
                  <a:pt x="324812" y="303276"/>
                </a:lnTo>
                <a:close/>
              </a:path>
              <a:path w="360044" h="393700">
                <a:moveTo>
                  <a:pt x="235617" y="73151"/>
                </a:moveTo>
                <a:lnTo>
                  <a:pt x="179831" y="73151"/>
                </a:lnTo>
                <a:lnTo>
                  <a:pt x="246887" y="246888"/>
                </a:lnTo>
                <a:lnTo>
                  <a:pt x="302957" y="246888"/>
                </a:lnTo>
                <a:lnTo>
                  <a:pt x="23561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0216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3067" y="0"/>
                </a:moveTo>
                <a:lnTo>
                  <a:pt x="158495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2859" y="393191"/>
                </a:lnTo>
                <a:lnTo>
                  <a:pt x="168332" y="16763"/>
                </a:lnTo>
                <a:lnTo>
                  <a:pt x="163067" y="16763"/>
                </a:lnTo>
                <a:lnTo>
                  <a:pt x="163067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4319" y="320039"/>
                </a:lnTo>
                <a:lnTo>
                  <a:pt x="309371" y="409955"/>
                </a:lnTo>
                <a:lnTo>
                  <a:pt x="384047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1" y="303275"/>
                </a:moveTo>
                <a:lnTo>
                  <a:pt x="97535" y="303275"/>
                </a:lnTo>
                <a:lnTo>
                  <a:pt x="62483" y="393191"/>
                </a:lnTo>
                <a:lnTo>
                  <a:pt x="79687" y="393191"/>
                </a:lnTo>
                <a:lnTo>
                  <a:pt x="108203" y="320039"/>
                </a:lnTo>
                <a:lnTo>
                  <a:pt x="293047" y="320039"/>
                </a:lnTo>
                <a:lnTo>
                  <a:pt x="286511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3067" y="0"/>
                </a:lnTo>
                <a:lnTo>
                  <a:pt x="163067" y="9143"/>
                </a:lnTo>
                <a:lnTo>
                  <a:pt x="170687" y="10667"/>
                </a:lnTo>
                <a:lnTo>
                  <a:pt x="168332" y="16763"/>
                </a:lnTo>
                <a:lnTo>
                  <a:pt x="214883" y="16763"/>
                </a:lnTo>
                <a:lnTo>
                  <a:pt x="359663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3" y="59435"/>
                </a:moveTo>
                <a:lnTo>
                  <a:pt x="112775" y="263651"/>
                </a:lnTo>
                <a:lnTo>
                  <a:pt x="271271" y="263651"/>
                </a:lnTo>
                <a:lnTo>
                  <a:pt x="264760" y="246887"/>
                </a:lnTo>
                <a:lnTo>
                  <a:pt x="135635" y="246887"/>
                </a:lnTo>
                <a:lnTo>
                  <a:pt x="191932" y="104807"/>
                </a:lnTo>
                <a:lnTo>
                  <a:pt x="184403" y="85343"/>
                </a:lnTo>
                <a:lnTo>
                  <a:pt x="199644" y="79248"/>
                </a:lnTo>
                <a:lnTo>
                  <a:pt x="192023" y="59435"/>
                </a:lnTo>
                <a:close/>
              </a:path>
              <a:path w="384175" h="410209">
                <a:moveTo>
                  <a:pt x="199644" y="79248"/>
                </a:moveTo>
                <a:lnTo>
                  <a:pt x="192023" y="82295"/>
                </a:lnTo>
                <a:lnTo>
                  <a:pt x="199644" y="85343"/>
                </a:lnTo>
                <a:lnTo>
                  <a:pt x="191932" y="104807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4" y="79248"/>
                </a:lnTo>
                <a:close/>
              </a:path>
              <a:path w="384175" h="410209">
                <a:moveTo>
                  <a:pt x="192023" y="82295"/>
                </a:moveTo>
                <a:lnTo>
                  <a:pt x="184403" y="85343"/>
                </a:lnTo>
                <a:lnTo>
                  <a:pt x="191932" y="104807"/>
                </a:lnTo>
                <a:lnTo>
                  <a:pt x="199644" y="85343"/>
                </a:lnTo>
                <a:lnTo>
                  <a:pt x="192023" y="82295"/>
                </a:lnTo>
                <a:close/>
              </a:path>
              <a:path w="384175" h="410209">
                <a:moveTo>
                  <a:pt x="163067" y="9143"/>
                </a:moveTo>
                <a:lnTo>
                  <a:pt x="163067" y="16763"/>
                </a:lnTo>
                <a:lnTo>
                  <a:pt x="168332" y="16763"/>
                </a:lnTo>
                <a:lnTo>
                  <a:pt x="170687" y="10667"/>
                </a:lnTo>
                <a:lnTo>
                  <a:pt x="163067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0651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4" y="15239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1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0792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8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3032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8580" y="16764"/>
                </a:lnTo>
                <a:lnTo>
                  <a:pt x="68580" y="0"/>
                </a:lnTo>
                <a:close/>
              </a:path>
              <a:path w="273050" h="309880">
                <a:moveTo>
                  <a:pt x="217931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2795" y="309372"/>
                </a:lnTo>
                <a:lnTo>
                  <a:pt x="272795" y="292608"/>
                </a:lnTo>
                <a:lnTo>
                  <a:pt x="217931" y="292608"/>
                </a:lnTo>
                <a:lnTo>
                  <a:pt x="217931" y="71627"/>
                </a:lnTo>
                <a:close/>
              </a:path>
              <a:path w="273050" h="309880">
                <a:moveTo>
                  <a:pt x="68580" y="21335"/>
                </a:moveTo>
                <a:lnTo>
                  <a:pt x="67056" y="22859"/>
                </a:lnTo>
                <a:lnTo>
                  <a:pt x="62484" y="30479"/>
                </a:lnTo>
                <a:lnTo>
                  <a:pt x="57912" y="36575"/>
                </a:lnTo>
                <a:lnTo>
                  <a:pt x="54863" y="44196"/>
                </a:lnTo>
                <a:lnTo>
                  <a:pt x="53340" y="51816"/>
                </a:lnTo>
                <a:lnTo>
                  <a:pt x="53340" y="292608"/>
                </a:lnTo>
                <a:lnTo>
                  <a:pt x="68580" y="292608"/>
                </a:lnTo>
                <a:lnTo>
                  <a:pt x="68580" y="71627"/>
                </a:lnTo>
                <a:lnTo>
                  <a:pt x="217931" y="71627"/>
                </a:lnTo>
                <a:lnTo>
                  <a:pt x="217931" y="60959"/>
                </a:lnTo>
                <a:lnTo>
                  <a:pt x="68580" y="60959"/>
                </a:lnTo>
                <a:lnTo>
                  <a:pt x="68580" y="21335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5" y="22859"/>
                </a:lnTo>
                <a:lnTo>
                  <a:pt x="239268" y="25907"/>
                </a:lnTo>
                <a:lnTo>
                  <a:pt x="246887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1" y="50292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2795" y="292608"/>
                </a:lnTo>
                <a:lnTo>
                  <a:pt x="272795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4" y="24383"/>
                </a:lnTo>
                <a:lnTo>
                  <a:pt x="254507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68580" y="21335"/>
                </a:lnTo>
                <a:lnTo>
                  <a:pt x="68580" y="60959"/>
                </a:lnTo>
                <a:lnTo>
                  <a:pt x="70104" y="54864"/>
                </a:lnTo>
                <a:lnTo>
                  <a:pt x="70104" y="48768"/>
                </a:lnTo>
                <a:lnTo>
                  <a:pt x="73151" y="44196"/>
                </a:lnTo>
                <a:lnTo>
                  <a:pt x="102107" y="18287"/>
                </a:lnTo>
                <a:lnTo>
                  <a:pt x="108204" y="16764"/>
                </a:lnTo>
                <a:lnTo>
                  <a:pt x="252476" y="16764"/>
                </a:lnTo>
                <a:lnTo>
                  <a:pt x="242316" y="9144"/>
                </a:lnTo>
                <a:lnTo>
                  <a:pt x="234695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309880">
                <a:moveTo>
                  <a:pt x="217931" y="54864"/>
                </a:moveTo>
                <a:lnTo>
                  <a:pt x="70104" y="54864"/>
                </a:lnTo>
                <a:lnTo>
                  <a:pt x="68580" y="60959"/>
                </a:lnTo>
                <a:lnTo>
                  <a:pt x="217931" y="60959"/>
                </a:lnTo>
                <a:lnTo>
                  <a:pt x="217931" y="54864"/>
                </a:lnTo>
                <a:close/>
              </a:path>
              <a:path w="273050" h="309880">
                <a:moveTo>
                  <a:pt x="68580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3" y="44196"/>
                </a:lnTo>
                <a:lnTo>
                  <a:pt x="57912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68580" y="21335"/>
                </a:lnTo>
                <a:lnTo>
                  <a:pt x="68580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184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4" y="292607"/>
                </a:lnTo>
                <a:lnTo>
                  <a:pt x="184404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2315" y="32003"/>
                </a:lnTo>
                <a:lnTo>
                  <a:pt x="213360" y="3048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4220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25907" y="275843"/>
                </a:lnTo>
                <a:lnTo>
                  <a:pt x="22859" y="271272"/>
                </a:lnTo>
                <a:lnTo>
                  <a:pt x="16763" y="259079"/>
                </a:lnTo>
                <a:lnTo>
                  <a:pt x="16763" y="160020"/>
                </a:lnTo>
                <a:lnTo>
                  <a:pt x="19812" y="155448"/>
                </a:lnTo>
                <a:lnTo>
                  <a:pt x="22859" y="149351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7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60603"/>
                </a:ln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87" y="25146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2984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4740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7120" y="1475739"/>
            <a:ext cx="70485" cy="16510"/>
          </a:xfrm>
          <a:custGeom>
            <a:avLst/>
            <a:gdLst/>
            <a:ahLst/>
            <a:cxnLst/>
            <a:rect l="l" t="t" r="r" b="b"/>
            <a:pathLst>
              <a:path w="70485" h="16509">
                <a:moveTo>
                  <a:pt x="0" y="16510"/>
                </a:moveTo>
                <a:lnTo>
                  <a:pt x="70103" y="16510"/>
                </a:lnTo>
                <a:lnTo>
                  <a:pt x="70103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7120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0459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3884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4740" y="10693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4" h="10159">
                <a:moveTo>
                  <a:pt x="0" y="10160"/>
                </a:moveTo>
                <a:lnTo>
                  <a:pt x="62484" y="10160"/>
                </a:lnTo>
                <a:lnTo>
                  <a:pt x="6248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4467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3340" y="409955"/>
                </a:lnTo>
                <a:lnTo>
                  <a:pt x="108204" y="409955"/>
                </a:lnTo>
                <a:lnTo>
                  <a:pt x="198896" y="199643"/>
                </a:lnTo>
                <a:lnTo>
                  <a:pt x="143256" y="199643"/>
                </a:lnTo>
                <a:lnTo>
                  <a:pt x="57912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3256" y="199643"/>
                </a:lnTo>
                <a:lnTo>
                  <a:pt x="198896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2276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39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8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8" y="16764"/>
                </a:lnTo>
                <a:lnTo>
                  <a:pt x="155448" y="230124"/>
                </a:lnTo>
                <a:lnTo>
                  <a:pt x="172788" y="188975"/>
                </a:lnTo>
                <a:lnTo>
                  <a:pt x="155448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5448" y="188975"/>
                </a:lnTo>
                <a:lnTo>
                  <a:pt x="17278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76700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1" y="288035"/>
                </a:lnTo>
                <a:lnTo>
                  <a:pt x="210312" y="284987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3172" y="147827"/>
                </a:lnTo>
                <a:lnTo>
                  <a:pt x="202691" y="118871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9079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3364" h="309880">
                <a:moveTo>
                  <a:pt x="242316" y="16764"/>
                </a:moveTo>
                <a:lnTo>
                  <a:pt x="225552" y="16764"/>
                </a:lnTo>
                <a:lnTo>
                  <a:pt x="225552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2692" y="134112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7264" y="289560"/>
                </a:lnTo>
                <a:lnTo>
                  <a:pt x="202692" y="292608"/>
                </a:lnTo>
                <a:lnTo>
                  <a:pt x="232028" y="292608"/>
                </a:lnTo>
                <a:lnTo>
                  <a:pt x="233172" y="291084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6887" y="271272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51460" y="161543"/>
                </a:lnTo>
                <a:lnTo>
                  <a:pt x="246887" y="153924"/>
                </a:lnTo>
                <a:lnTo>
                  <a:pt x="243840" y="146303"/>
                </a:lnTo>
                <a:lnTo>
                  <a:pt x="239268" y="140208"/>
                </a:lnTo>
                <a:lnTo>
                  <a:pt x="228600" y="129539"/>
                </a:lnTo>
                <a:lnTo>
                  <a:pt x="220980" y="124967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8" y="115824"/>
                </a:lnTo>
                <a:lnTo>
                  <a:pt x="71628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4" h="309880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12192" y="24383"/>
                </a:lnTo>
                <a:lnTo>
                  <a:pt x="9144" y="30479"/>
                </a:lnTo>
                <a:lnTo>
                  <a:pt x="4572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524" y="141731"/>
                </a:lnTo>
                <a:lnTo>
                  <a:pt x="4572" y="149351"/>
                </a:lnTo>
                <a:lnTo>
                  <a:pt x="9144" y="156972"/>
                </a:lnTo>
                <a:lnTo>
                  <a:pt x="12192" y="163067"/>
                </a:lnTo>
                <a:lnTo>
                  <a:pt x="24384" y="175260"/>
                </a:lnTo>
                <a:lnTo>
                  <a:pt x="30480" y="179831"/>
                </a:lnTo>
                <a:lnTo>
                  <a:pt x="45720" y="185927"/>
                </a:lnTo>
                <a:lnTo>
                  <a:pt x="54864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44196" y="167639"/>
                </a:lnTo>
                <a:lnTo>
                  <a:pt x="39624" y="164591"/>
                </a:lnTo>
                <a:lnTo>
                  <a:pt x="33528" y="161543"/>
                </a:lnTo>
                <a:lnTo>
                  <a:pt x="30480" y="156972"/>
                </a:lnTo>
                <a:lnTo>
                  <a:pt x="25908" y="153924"/>
                </a:lnTo>
                <a:lnTo>
                  <a:pt x="22860" y="149351"/>
                </a:lnTo>
                <a:lnTo>
                  <a:pt x="16764" y="137160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4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807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759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8452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2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2" y="129540"/>
                </a:lnTo>
                <a:lnTo>
                  <a:pt x="12192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2192" y="112775"/>
                </a:lnTo>
                <a:lnTo>
                  <a:pt x="12192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4" y="65531"/>
                </a:lnTo>
                <a:lnTo>
                  <a:pt x="9144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9144" y="56387"/>
                </a:lnTo>
                <a:lnTo>
                  <a:pt x="9144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3900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1" y="288035"/>
                </a:lnTo>
                <a:lnTo>
                  <a:pt x="210312" y="284987"/>
                </a:lnTo>
                <a:lnTo>
                  <a:pt x="214884" y="280415"/>
                </a:lnTo>
                <a:lnTo>
                  <a:pt x="220979" y="275843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1648" y="259079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30124" y="141731"/>
                </a:lnTo>
                <a:lnTo>
                  <a:pt x="225551" y="135635"/>
                </a:lnTo>
                <a:lnTo>
                  <a:pt x="220979" y="131063"/>
                </a:lnTo>
                <a:lnTo>
                  <a:pt x="214884" y="126491"/>
                </a:lnTo>
                <a:lnTo>
                  <a:pt x="210312" y="121919"/>
                </a:lnTo>
                <a:lnTo>
                  <a:pt x="202691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6279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3364" h="309880">
                <a:moveTo>
                  <a:pt x="242316" y="16764"/>
                </a:moveTo>
                <a:lnTo>
                  <a:pt x="225552" y="16764"/>
                </a:lnTo>
                <a:lnTo>
                  <a:pt x="225552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2692" y="134112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7264" y="289560"/>
                </a:lnTo>
                <a:lnTo>
                  <a:pt x="202692" y="292608"/>
                </a:lnTo>
                <a:lnTo>
                  <a:pt x="232028" y="292608"/>
                </a:lnTo>
                <a:lnTo>
                  <a:pt x="233172" y="291084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6887" y="271272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51460" y="161543"/>
                </a:lnTo>
                <a:lnTo>
                  <a:pt x="246887" y="153924"/>
                </a:lnTo>
                <a:lnTo>
                  <a:pt x="243840" y="146303"/>
                </a:lnTo>
                <a:lnTo>
                  <a:pt x="239268" y="140208"/>
                </a:lnTo>
                <a:lnTo>
                  <a:pt x="228600" y="129539"/>
                </a:lnTo>
                <a:lnTo>
                  <a:pt x="220980" y="124967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8" y="115824"/>
                </a:lnTo>
                <a:lnTo>
                  <a:pt x="71628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4" h="309880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4864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8" y="161543"/>
                </a:lnTo>
                <a:lnTo>
                  <a:pt x="30480" y="156972"/>
                </a:lnTo>
                <a:lnTo>
                  <a:pt x="25908" y="153924"/>
                </a:lnTo>
                <a:lnTo>
                  <a:pt x="22860" y="149351"/>
                </a:lnTo>
                <a:lnTo>
                  <a:pt x="16764" y="137160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4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32603" y="1062227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80">
                <a:moveTo>
                  <a:pt x="202692" y="0"/>
                </a:moveTo>
                <a:lnTo>
                  <a:pt x="149351" y="0"/>
                </a:lnTo>
                <a:lnTo>
                  <a:pt x="0" y="449580"/>
                </a:lnTo>
                <a:lnTo>
                  <a:pt x="51816" y="449580"/>
                </a:lnTo>
                <a:lnTo>
                  <a:pt x="2026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1935" y="1053083"/>
            <a:ext cx="226060" cy="466725"/>
          </a:xfrm>
          <a:custGeom>
            <a:avLst/>
            <a:gdLst/>
            <a:ahLst/>
            <a:cxnLst/>
            <a:rect l="l" t="t" r="r" b="b"/>
            <a:pathLst>
              <a:path w="226060" h="466725">
                <a:moveTo>
                  <a:pt x="225551" y="0"/>
                </a:moveTo>
                <a:lnTo>
                  <a:pt x="153924" y="0"/>
                </a:lnTo>
                <a:lnTo>
                  <a:pt x="0" y="466344"/>
                </a:lnTo>
                <a:lnTo>
                  <a:pt x="62484" y="466344"/>
                </a:lnTo>
                <a:lnTo>
                  <a:pt x="62484" y="458724"/>
                </a:lnTo>
                <a:lnTo>
                  <a:pt x="54863" y="455676"/>
                </a:lnTo>
                <a:lnTo>
                  <a:pt x="56917" y="449580"/>
                </a:lnTo>
                <a:lnTo>
                  <a:pt x="21336" y="449580"/>
                </a:lnTo>
                <a:lnTo>
                  <a:pt x="166115" y="16764"/>
                </a:lnTo>
                <a:lnTo>
                  <a:pt x="219909" y="16764"/>
                </a:lnTo>
                <a:lnTo>
                  <a:pt x="225551" y="0"/>
                </a:lnTo>
                <a:close/>
              </a:path>
              <a:path w="226060" h="466725">
                <a:moveTo>
                  <a:pt x="74222" y="449580"/>
                </a:moveTo>
                <a:lnTo>
                  <a:pt x="62484" y="449580"/>
                </a:lnTo>
                <a:lnTo>
                  <a:pt x="62484" y="466344"/>
                </a:lnTo>
                <a:lnTo>
                  <a:pt x="68579" y="466344"/>
                </a:lnTo>
                <a:lnTo>
                  <a:pt x="74222" y="449580"/>
                </a:lnTo>
                <a:close/>
              </a:path>
              <a:path w="226060" h="466725">
                <a:moveTo>
                  <a:pt x="219909" y="16764"/>
                </a:moveTo>
                <a:lnTo>
                  <a:pt x="202691" y="16764"/>
                </a:lnTo>
                <a:lnTo>
                  <a:pt x="54863" y="455676"/>
                </a:lnTo>
                <a:lnTo>
                  <a:pt x="62484" y="458724"/>
                </a:lnTo>
                <a:lnTo>
                  <a:pt x="62484" y="449580"/>
                </a:lnTo>
                <a:lnTo>
                  <a:pt x="74222" y="449580"/>
                </a:lnTo>
                <a:lnTo>
                  <a:pt x="2199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6923" y="1091183"/>
            <a:ext cx="424180" cy="393700"/>
          </a:xfrm>
          <a:custGeom>
            <a:avLst/>
            <a:gdLst/>
            <a:ahLst/>
            <a:cxnLst/>
            <a:rect l="l" t="t" r="r" b="b"/>
            <a:pathLst>
              <a:path w="424179" h="393700">
                <a:moveTo>
                  <a:pt x="62484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103632"/>
                </a:lnTo>
                <a:lnTo>
                  <a:pt x="114834" y="103632"/>
                </a:lnTo>
                <a:lnTo>
                  <a:pt x="62484" y="0"/>
                </a:lnTo>
                <a:close/>
              </a:path>
              <a:path w="424179" h="393700">
                <a:moveTo>
                  <a:pt x="114834" y="103632"/>
                </a:moveTo>
                <a:lnTo>
                  <a:pt x="56387" y="103632"/>
                </a:lnTo>
                <a:lnTo>
                  <a:pt x="204215" y="393192"/>
                </a:lnTo>
                <a:lnTo>
                  <a:pt x="220979" y="393192"/>
                </a:lnTo>
                <a:lnTo>
                  <a:pt x="270261" y="295656"/>
                </a:lnTo>
                <a:lnTo>
                  <a:pt x="211836" y="295656"/>
                </a:lnTo>
                <a:lnTo>
                  <a:pt x="114834" y="103632"/>
                </a:lnTo>
                <a:close/>
              </a:path>
              <a:path w="424179" h="393700">
                <a:moveTo>
                  <a:pt x="423672" y="103632"/>
                </a:moveTo>
                <a:lnTo>
                  <a:pt x="367284" y="103632"/>
                </a:lnTo>
                <a:lnTo>
                  <a:pt x="367284" y="393192"/>
                </a:lnTo>
                <a:lnTo>
                  <a:pt x="423672" y="393192"/>
                </a:lnTo>
                <a:lnTo>
                  <a:pt x="423672" y="103632"/>
                </a:lnTo>
                <a:close/>
              </a:path>
              <a:path w="424179" h="393700">
                <a:moveTo>
                  <a:pt x="423672" y="0"/>
                </a:moveTo>
                <a:lnTo>
                  <a:pt x="362712" y="0"/>
                </a:lnTo>
                <a:lnTo>
                  <a:pt x="211836" y="295656"/>
                </a:lnTo>
                <a:lnTo>
                  <a:pt x="270261" y="295656"/>
                </a:lnTo>
                <a:lnTo>
                  <a:pt x="367284" y="103632"/>
                </a:lnTo>
                <a:lnTo>
                  <a:pt x="423672" y="103632"/>
                </a:lnTo>
                <a:lnTo>
                  <a:pt x="4236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9303" y="1082039"/>
            <a:ext cx="440690" cy="410209"/>
          </a:xfrm>
          <a:custGeom>
            <a:avLst/>
            <a:gdLst/>
            <a:ahLst/>
            <a:cxnLst/>
            <a:rect l="l" t="t" r="r" b="b"/>
            <a:pathLst>
              <a:path w="440689" h="410209">
                <a:moveTo>
                  <a:pt x="74675" y="0"/>
                </a:moveTo>
                <a:lnTo>
                  <a:pt x="0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3151" y="393191"/>
                </a:lnTo>
                <a:lnTo>
                  <a:pt x="16763" y="393191"/>
                </a:lnTo>
                <a:lnTo>
                  <a:pt x="16763" y="16763"/>
                </a:lnTo>
                <a:lnTo>
                  <a:pt x="83147" y="16763"/>
                </a:lnTo>
                <a:lnTo>
                  <a:pt x="74675" y="0"/>
                </a:lnTo>
                <a:close/>
              </a:path>
              <a:path w="440689" h="410209">
                <a:moveTo>
                  <a:pt x="89953" y="146303"/>
                </a:moveTo>
                <a:lnTo>
                  <a:pt x="73151" y="146303"/>
                </a:lnTo>
                <a:lnTo>
                  <a:pt x="207263" y="409955"/>
                </a:lnTo>
                <a:lnTo>
                  <a:pt x="228600" y="409955"/>
                </a:lnTo>
                <a:lnTo>
                  <a:pt x="228600" y="402335"/>
                </a:lnTo>
                <a:lnTo>
                  <a:pt x="220980" y="397763"/>
                </a:lnTo>
                <a:lnTo>
                  <a:pt x="223331" y="393191"/>
                </a:lnTo>
                <a:lnTo>
                  <a:pt x="216408" y="393191"/>
                </a:lnTo>
                <a:lnTo>
                  <a:pt x="89953" y="146303"/>
                </a:lnTo>
                <a:close/>
              </a:path>
              <a:path w="440689" h="410209">
                <a:moveTo>
                  <a:pt x="241699" y="393191"/>
                </a:moveTo>
                <a:lnTo>
                  <a:pt x="228600" y="393191"/>
                </a:lnTo>
                <a:lnTo>
                  <a:pt x="228600" y="409955"/>
                </a:lnTo>
                <a:lnTo>
                  <a:pt x="233172" y="409955"/>
                </a:lnTo>
                <a:lnTo>
                  <a:pt x="241699" y="393191"/>
                </a:lnTo>
                <a:close/>
              </a:path>
              <a:path w="440689" h="410209">
                <a:moveTo>
                  <a:pt x="384048" y="146303"/>
                </a:moveTo>
                <a:lnTo>
                  <a:pt x="367284" y="146303"/>
                </a:lnTo>
                <a:lnTo>
                  <a:pt x="367284" y="409955"/>
                </a:lnTo>
                <a:lnTo>
                  <a:pt x="440436" y="409955"/>
                </a:lnTo>
                <a:lnTo>
                  <a:pt x="440436" y="393191"/>
                </a:lnTo>
                <a:lnTo>
                  <a:pt x="384048" y="393191"/>
                </a:lnTo>
                <a:lnTo>
                  <a:pt x="384048" y="146303"/>
                </a:lnTo>
                <a:close/>
              </a:path>
              <a:path w="440689" h="410209">
                <a:moveTo>
                  <a:pt x="384048" y="80771"/>
                </a:moveTo>
                <a:lnTo>
                  <a:pt x="220980" y="397763"/>
                </a:lnTo>
                <a:lnTo>
                  <a:pt x="228600" y="402335"/>
                </a:lnTo>
                <a:lnTo>
                  <a:pt x="228600" y="393191"/>
                </a:lnTo>
                <a:lnTo>
                  <a:pt x="241699" y="393191"/>
                </a:lnTo>
                <a:lnTo>
                  <a:pt x="367284" y="146303"/>
                </a:lnTo>
                <a:lnTo>
                  <a:pt x="384048" y="146303"/>
                </a:lnTo>
                <a:lnTo>
                  <a:pt x="384048" y="80771"/>
                </a:lnTo>
                <a:close/>
              </a:path>
              <a:path w="440689" h="410209">
                <a:moveTo>
                  <a:pt x="56387" y="80771"/>
                </a:moveTo>
                <a:lnTo>
                  <a:pt x="56387" y="393191"/>
                </a:lnTo>
                <a:lnTo>
                  <a:pt x="73151" y="393191"/>
                </a:lnTo>
                <a:lnTo>
                  <a:pt x="73151" y="146303"/>
                </a:lnTo>
                <a:lnTo>
                  <a:pt x="89953" y="146303"/>
                </a:lnTo>
                <a:lnTo>
                  <a:pt x="56387" y="80771"/>
                </a:lnTo>
                <a:close/>
              </a:path>
              <a:path w="440689" h="410209">
                <a:moveTo>
                  <a:pt x="440436" y="16763"/>
                </a:moveTo>
                <a:lnTo>
                  <a:pt x="423672" y="16763"/>
                </a:lnTo>
                <a:lnTo>
                  <a:pt x="423672" y="393191"/>
                </a:lnTo>
                <a:lnTo>
                  <a:pt x="440436" y="393191"/>
                </a:lnTo>
                <a:lnTo>
                  <a:pt x="440436" y="16763"/>
                </a:lnTo>
                <a:close/>
              </a:path>
              <a:path w="440689" h="410209">
                <a:moveTo>
                  <a:pt x="83147" y="16763"/>
                </a:moveTo>
                <a:lnTo>
                  <a:pt x="65532" y="16763"/>
                </a:lnTo>
                <a:lnTo>
                  <a:pt x="219456" y="323087"/>
                </a:lnTo>
                <a:lnTo>
                  <a:pt x="238016" y="286511"/>
                </a:lnTo>
                <a:lnTo>
                  <a:pt x="219456" y="286511"/>
                </a:lnTo>
                <a:lnTo>
                  <a:pt x="83147" y="16763"/>
                </a:lnTo>
                <a:close/>
              </a:path>
              <a:path w="440689" h="410209">
                <a:moveTo>
                  <a:pt x="440436" y="0"/>
                </a:moveTo>
                <a:lnTo>
                  <a:pt x="365760" y="0"/>
                </a:lnTo>
                <a:lnTo>
                  <a:pt x="219456" y="286511"/>
                </a:lnTo>
                <a:lnTo>
                  <a:pt x="238016" y="286511"/>
                </a:lnTo>
                <a:lnTo>
                  <a:pt x="374904" y="16763"/>
                </a:lnTo>
                <a:lnTo>
                  <a:pt x="440436" y="16763"/>
                </a:lnTo>
                <a:lnTo>
                  <a:pt x="44043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8132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4215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1523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3" y="252983"/>
                </a:lnTo>
                <a:lnTo>
                  <a:pt x="25907" y="284987"/>
                </a:lnTo>
                <a:lnTo>
                  <a:pt x="45719" y="292607"/>
                </a:lnTo>
                <a:lnTo>
                  <a:pt x="204215" y="292607"/>
                </a:lnTo>
                <a:lnTo>
                  <a:pt x="239267" y="271271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30123" y="10667"/>
                </a:lnTo>
                <a:lnTo>
                  <a:pt x="211835" y="1524"/>
                </a:lnTo>
                <a:lnTo>
                  <a:pt x="204215" y="0"/>
                </a:lnTo>
                <a:close/>
              </a:path>
              <a:path w="251460" h="292734">
                <a:moveTo>
                  <a:pt x="251459" y="54863"/>
                </a:moveTo>
                <a:lnTo>
                  <a:pt x="198119" y="54863"/>
                </a:lnTo>
                <a:lnTo>
                  <a:pt x="198119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18988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12191" y="24383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45720" y="307848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1"/>
                </a:lnTo>
                <a:lnTo>
                  <a:pt x="243839" y="297179"/>
                </a:lnTo>
                <a:lnTo>
                  <a:pt x="24841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60" y="16764"/>
                </a:lnTo>
                <a:lnTo>
                  <a:pt x="219456" y="18287"/>
                </a:lnTo>
                <a:lnTo>
                  <a:pt x="224027" y="19811"/>
                </a:lnTo>
                <a:lnTo>
                  <a:pt x="230124" y="22859"/>
                </a:lnTo>
                <a:lnTo>
                  <a:pt x="234696" y="25907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60" y="50292"/>
                </a:lnTo>
                <a:lnTo>
                  <a:pt x="251460" y="259079"/>
                </a:lnTo>
                <a:lnTo>
                  <a:pt x="245363" y="271272"/>
                </a:lnTo>
                <a:lnTo>
                  <a:pt x="239267" y="280415"/>
                </a:lnTo>
                <a:lnTo>
                  <a:pt x="230124" y="286512"/>
                </a:lnTo>
                <a:lnTo>
                  <a:pt x="224027" y="289560"/>
                </a:lnTo>
                <a:lnTo>
                  <a:pt x="219456" y="292608"/>
                </a:lnTo>
                <a:lnTo>
                  <a:pt x="248411" y="292608"/>
                </a:lnTo>
                <a:lnTo>
                  <a:pt x="256032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2" y="24383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7263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7263" y="64007"/>
                </a:lnTo>
                <a:lnTo>
                  <a:pt x="207263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0364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7244" y="112775"/>
                </a:lnTo>
                <a:lnTo>
                  <a:pt x="39624" y="114300"/>
                </a:lnTo>
                <a:lnTo>
                  <a:pt x="33527" y="115824"/>
                </a:lnTo>
                <a:lnTo>
                  <a:pt x="25908" y="118872"/>
                </a:lnTo>
                <a:lnTo>
                  <a:pt x="16763" y="128015"/>
                </a:lnTo>
                <a:lnTo>
                  <a:pt x="10668" y="132587"/>
                </a:lnTo>
                <a:lnTo>
                  <a:pt x="4572" y="144779"/>
                </a:lnTo>
                <a:lnTo>
                  <a:pt x="1524" y="152400"/>
                </a:lnTo>
                <a:lnTo>
                  <a:pt x="0" y="158496"/>
                </a:lnTo>
                <a:lnTo>
                  <a:pt x="0" y="358139"/>
                </a:lnTo>
                <a:lnTo>
                  <a:pt x="1524" y="365759"/>
                </a:lnTo>
                <a:lnTo>
                  <a:pt x="10668" y="384047"/>
                </a:lnTo>
                <a:lnTo>
                  <a:pt x="16763" y="388619"/>
                </a:lnTo>
                <a:lnTo>
                  <a:pt x="25908" y="397763"/>
                </a:lnTo>
                <a:lnTo>
                  <a:pt x="33527" y="400811"/>
                </a:lnTo>
                <a:lnTo>
                  <a:pt x="39624" y="403859"/>
                </a:lnTo>
                <a:lnTo>
                  <a:pt x="47244" y="405383"/>
                </a:lnTo>
                <a:lnTo>
                  <a:pt x="156972" y="405383"/>
                </a:lnTo>
                <a:lnTo>
                  <a:pt x="164591" y="403859"/>
                </a:lnTo>
                <a:lnTo>
                  <a:pt x="195072" y="380999"/>
                </a:lnTo>
                <a:lnTo>
                  <a:pt x="204215" y="355091"/>
                </a:lnTo>
                <a:lnTo>
                  <a:pt x="257556" y="355091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5091"/>
                </a:moveTo>
                <a:lnTo>
                  <a:pt x="204215" y="355091"/>
                </a:lnTo>
                <a:lnTo>
                  <a:pt x="204215" y="362711"/>
                </a:lnTo>
                <a:lnTo>
                  <a:pt x="203970" y="363203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5091"/>
                </a:lnTo>
                <a:close/>
              </a:path>
              <a:path w="257810" h="405765">
                <a:moveTo>
                  <a:pt x="204215" y="355091"/>
                </a:moveTo>
                <a:lnTo>
                  <a:pt x="203970" y="363203"/>
                </a:lnTo>
                <a:lnTo>
                  <a:pt x="204215" y="362711"/>
                </a:lnTo>
                <a:lnTo>
                  <a:pt x="204215" y="355091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52744" y="1069847"/>
            <a:ext cx="274320" cy="422275"/>
          </a:xfrm>
          <a:custGeom>
            <a:avLst/>
            <a:gdLst/>
            <a:ahLst/>
            <a:cxnLst/>
            <a:rect l="l" t="t" r="r" b="b"/>
            <a:pathLst>
              <a:path w="274320" h="422275">
                <a:moveTo>
                  <a:pt x="274319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53339" y="112775"/>
                </a:lnTo>
                <a:lnTo>
                  <a:pt x="45719" y="114300"/>
                </a:lnTo>
                <a:lnTo>
                  <a:pt x="38100" y="118872"/>
                </a:lnTo>
                <a:lnTo>
                  <a:pt x="30479" y="121920"/>
                </a:lnTo>
                <a:lnTo>
                  <a:pt x="1523" y="158496"/>
                </a:lnTo>
                <a:lnTo>
                  <a:pt x="0" y="167640"/>
                </a:lnTo>
                <a:lnTo>
                  <a:pt x="0" y="368807"/>
                </a:lnTo>
                <a:lnTo>
                  <a:pt x="1523" y="376427"/>
                </a:lnTo>
                <a:lnTo>
                  <a:pt x="7619" y="391667"/>
                </a:lnTo>
                <a:lnTo>
                  <a:pt x="12191" y="397763"/>
                </a:lnTo>
                <a:lnTo>
                  <a:pt x="18287" y="403860"/>
                </a:lnTo>
                <a:lnTo>
                  <a:pt x="22859" y="409955"/>
                </a:lnTo>
                <a:lnTo>
                  <a:pt x="30479" y="414527"/>
                </a:lnTo>
                <a:lnTo>
                  <a:pt x="45719" y="420624"/>
                </a:lnTo>
                <a:lnTo>
                  <a:pt x="53339" y="422148"/>
                </a:lnTo>
                <a:lnTo>
                  <a:pt x="166115" y="422148"/>
                </a:lnTo>
                <a:lnTo>
                  <a:pt x="173735" y="420624"/>
                </a:lnTo>
                <a:lnTo>
                  <a:pt x="181355" y="417575"/>
                </a:lnTo>
                <a:lnTo>
                  <a:pt x="187451" y="414527"/>
                </a:lnTo>
                <a:lnTo>
                  <a:pt x="199643" y="405384"/>
                </a:lnTo>
                <a:lnTo>
                  <a:pt x="48767" y="405384"/>
                </a:lnTo>
                <a:lnTo>
                  <a:pt x="44195" y="402336"/>
                </a:lnTo>
                <a:lnTo>
                  <a:pt x="38100" y="399288"/>
                </a:lnTo>
                <a:lnTo>
                  <a:pt x="28955" y="393191"/>
                </a:lnTo>
                <a:lnTo>
                  <a:pt x="25907" y="388619"/>
                </a:lnTo>
                <a:lnTo>
                  <a:pt x="21335" y="384048"/>
                </a:lnTo>
                <a:lnTo>
                  <a:pt x="19811" y="377951"/>
                </a:lnTo>
                <a:lnTo>
                  <a:pt x="16763" y="371855"/>
                </a:lnTo>
                <a:lnTo>
                  <a:pt x="16763" y="163068"/>
                </a:lnTo>
                <a:lnTo>
                  <a:pt x="19811" y="156972"/>
                </a:lnTo>
                <a:lnTo>
                  <a:pt x="21335" y="152400"/>
                </a:lnTo>
                <a:lnTo>
                  <a:pt x="25907" y="146303"/>
                </a:lnTo>
                <a:lnTo>
                  <a:pt x="54863" y="129540"/>
                </a:lnTo>
                <a:lnTo>
                  <a:pt x="219455" y="129540"/>
                </a:lnTo>
                <a:lnTo>
                  <a:pt x="219455" y="16763"/>
                </a:lnTo>
                <a:lnTo>
                  <a:pt x="274319" y="16763"/>
                </a:lnTo>
                <a:lnTo>
                  <a:pt x="274319" y="0"/>
                </a:lnTo>
                <a:close/>
              </a:path>
              <a:path w="274320" h="422275">
                <a:moveTo>
                  <a:pt x="219455" y="373379"/>
                </a:moveTo>
                <a:lnTo>
                  <a:pt x="216407" y="381000"/>
                </a:lnTo>
                <a:lnTo>
                  <a:pt x="213359" y="387096"/>
                </a:lnTo>
                <a:lnTo>
                  <a:pt x="210311" y="394715"/>
                </a:lnTo>
                <a:lnTo>
                  <a:pt x="205739" y="400812"/>
                </a:lnTo>
                <a:lnTo>
                  <a:pt x="203203" y="402714"/>
                </a:lnTo>
                <a:lnTo>
                  <a:pt x="202691" y="422148"/>
                </a:lnTo>
                <a:lnTo>
                  <a:pt x="274319" y="422148"/>
                </a:lnTo>
                <a:lnTo>
                  <a:pt x="274319" y="405384"/>
                </a:lnTo>
                <a:lnTo>
                  <a:pt x="219455" y="405384"/>
                </a:lnTo>
                <a:lnTo>
                  <a:pt x="219455" y="373379"/>
                </a:lnTo>
                <a:close/>
              </a:path>
              <a:path w="274320" h="422275">
                <a:moveTo>
                  <a:pt x="204215" y="364236"/>
                </a:moveTo>
                <a:lnTo>
                  <a:pt x="202691" y="368807"/>
                </a:lnTo>
                <a:lnTo>
                  <a:pt x="201167" y="374903"/>
                </a:lnTo>
                <a:lnTo>
                  <a:pt x="199643" y="379475"/>
                </a:lnTo>
                <a:lnTo>
                  <a:pt x="196595" y="385572"/>
                </a:lnTo>
                <a:lnTo>
                  <a:pt x="193547" y="390143"/>
                </a:lnTo>
                <a:lnTo>
                  <a:pt x="188975" y="393191"/>
                </a:lnTo>
                <a:lnTo>
                  <a:pt x="184403" y="397763"/>
                </a:lnTo>
                <a:lnTo>
                  <a:pt x="179831" y="400812"/>
                </a:lnTo>
                <a:lnTo>
                  <a:pt x="175259" y="402336"/>
                </a:lnTo>
                <a:lnTo>
                  <a:pt x="169163" y="405384"/>
                </a:lnTo>
                <a:lnTo>
                  <a:pt x="199643" y="405384"/>
                </a:lnTo>
                <a:lnTo>
                  <a:pt x="203203" y="402714"/>
                </a:lnTo>
                <a:lnTo>
                  <a:pt x="204215" y="364236"/>
                </a:lnTo>
                <a:close/>
              </a:path>
              <a:path w="274320" h="422275">
                <a:moveTo>
                  <a:pt x="274319" y="16763"/>
                </a:moveTo>
                <a:lnTo>
                  <a:pt x="257555" y="16763"/>
                </a:lnTo>
                <a:lnTo>
                  <a:pt x="257555" y="405384"/>
                </a:lnTo>
                <a:lnTo>
                  <a:pt x="274319" y="405384"/>
                </a:lnTo>
                <a:lnTo>
                  <a:pt x="274319" y="16763"/>
                </a:lnTo>
                <a:close/>
              </a:path>
              <a:path w="274320" h="422275">
                <a:moveTo>
                  <a:pt x="211835" y="364236"/>
                </a:moveTo>
                <a:lnTo>
                  <a:pt x="204215" y="364236"/>
                </a:lnTo>
                <a:lnTo>
                  <a:pt x="203203" y="402714"/>
                </a:lnTo>
                <a:lnTo>
                  <a:pt x="205739" y="400812"/>
                </a:lnTo>
                <a:lnTo>
                  <a:pt x="210311" y="394715"/>
                </a:lnTo>
                <a:lnTo>
                  <a:pt x="213359" y="387096"/>
                </a:lnTo>
                <a:lnTo>
                  <a:pt x="216407" y="381000"/>
                </a:lnTo>
                <a:lnTo>
                  <a:pt x="219455" y="373379"/>
                </a:lnTo>
                <a:lnTo>
                  <a:pt x="219455" y="365760"/>
                </a:lnTo>
                <a:lnTo>
                  <a:pt x="211835" y="364236"/>
                </a:lnTo>
                <a:close/>
              </a:path>
              <a:path w="274320" h="422275">
                <a:moveTo>
                  <a:pt x="60959" y="167640"/>
                </a:moveTo>
                <a:lnTo>
                  <a:pt x="53339" y="167640"/>
                </a:lnTo>
                <a:lnTo>
                  <a:pt x="53339" y="367284"/>
                </a:lnTo>
                <a:lnTo>
                  <a:pt x="203199" y="367284"/>
                </a:lnTo>
                <a:lnTo>
                  <a:pt x="204215" y="364236"/>
                </a:lnTo>
                <a:lnTo>
                  <a:pt x="219455" y="364236"/>
                </a:lnTo>
                <a:lnTo>
                  <a:pt x="219455" y="350519"/>
                </a:lnTo>
                <a:lnTo>
                  <a:pt x="70103" y="350519"/>
                </a:lnTo>
                <a:lnTo>
                  <a:pt x="70103" y="184403"/>
                </a:lnTo>
                <a:lnTo>
                  <a:pt x="60959" y="184403"/>
                </a:lnTo>
                <a:lnTo>
                  <a:pt x="60959" y="167640"/>
                </a:lnTo>
                <a:close/>
              </a:path>
              <a:path w="274320" h="422275">
                <a:moveTo>
                  <a:pt x="219455" y="364236"/>
                </a:moveTo>
                <a:lnTo>
                  <a:pt x="211835" y="364236"/>
                </a:lnTo>
                <a:lnTo>
                  <a:pt x="219455" y="365760"/>
                </a:lnTo>
                <a:lnTo>
                  <a:pt x="219455" y="364236"/>
                </a:lnTo>
                <a:close/>
              </a:path>
              <a:path w="274320" h="422275">
                <a:moveTo>
                  <a:pt x="219455" y="176783"/>
                </a:moveTo>
                <a:lnTo>
                  <a:pt x="70103" y="176783"/>
                </a:lnTo>
                <a:lnTo>
                  <a:pt x="70103" y="184403"/>
                </a:lnTo>
                <a:lnTo>
                  <a:pt x="202691" y="184403"/>
                </a:lnTo>
                <a:lnTo>
                  <a:pt x="202691" y="350519"/>
                </a:lnTo>
                <a:lnTo>
                  <a:pt x="219455" y="350519"/>
                </a:lnTo>
                <a:lnTo>
                  <a:pt x="219455" y="176783"/>
                </a:lnTo>
                <a:close/>
              </a:path>
              <a:path w="274320" h="422275">
                <a:moveTo>
                  <a:pt x="219455" y="167640"/>
                </a:moveTo>
                <a:lnTo>
                  <a:pt x="60959" y="167640"/>
                </a:lnTo>
                <a:lnTo>
                  <a:pt x="60959" y="184403"/>
                </a:lnTo>
                <a:lnTo>
                  <a:pt x="70103" y="184403"/>
                </a:lnTo>
                <a:lnTo>
                  <a:pt x="70103" y="176783"/>
                </a:lnTo>
                <a:lnTo>
                  <a:pt x="219455" y="176783"/>
                </a:lnTo>
                <a:lnTo>
                  <a:pt x="219455" y="1676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24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7243" y="0"/>
                </a:lnTo>
                <a:lnTo>
                  <a:pt x="39624" y="1524"/>
                </a:lnTo>
                <a:lnTo>
                  <a:pt x="7619" y="25907"/>
                </a:lnTo>
                <a:lnTo>
                  <a:pt x="0" y="45720"/>
                </a:lnTo>
                <a:lnTo>
                  <a:pt x="0" y="245363"/>
                </a:lnTo>
                <a:lnTo>
                  <a:pt x="21336" y="280415"/>
                </a:lnTo>
                <a:lnTo>
                  <a:pt x="47243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39624"/>
                </a:lnTo>
                <a:lnTo>
                  <a:pt x="219456" y="6096"/>
                </a:lnTo>
                <a:lnTo>
                  <a:pt x="213360" y="3048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499" y="54863"/>
                </a:lnTo>
                <a:lnTo>
                  <a:pt x="190499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4788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24384" y="297179"/>
                </a:lnTo>
                <a:lnTo>
                  <a:pt x="53339" y="309372"/>
                </a:lnTo>
                <a:lnTo>
                  <a:pt x="262128" y="309372"/>
                </a:lnTo>
                <a:lnTo>
                  <a:pt x="262128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0291" y="18287"/>
                </a:lnTo>
                <a:lnTo>
                  <a:pt x="54863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8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4" y="22859"/>
                </a:lnTo>
                <a:lnTo>
                  <a:pt x="228600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2128" y="292608"/>
                </a:lnTo>
                <a:lnTo>
                  <a:pt x="262128" y="237743"/>
                </a:lnTo>
                <a:lnTo>
                  <a:pt x="70103" y="237743"/>
                </a:lnTo>
                <a:lnTo>
                  <a:pt x="70103" y="190500"/>
                </a:lnTo>
                <a:lnTo>
                  <a:pt x="262128" y="190500"/>
                </a:lnTo>
                <a:lnTo>
                  <a:pt x="262128" y="53340"/>
                </a:lnTo>
                <a:lnTo>
                  <a:pt x="260604" y="45720"/>
                </a:lnTo>
                <a:lnTo>
                  <a:pt x="256032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7263" y="137160"/>
                </a:lnTo>
                <a:lnTo>
                  <a:pt x="207263" y="120396"/>
                </a:lnTo>
                <a:lnTo>
                  <a:pt x="70103" y="120396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198119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7263" y="120396"/>
                </a:lnTo>
                <a:lnTo>
                  <a:pt x="207263" y="71627"/>
                </a:lnTo>
                <a:lnTo>
                  <a:pt x="198119" y="71627"/>
                </a:lnTo>
                <a:lnTo>
                  <a:pt x="198119" y="64007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8119" y="64007"/>
                </a:lnTo>
                <a:lnTo>
                  <a:pt x="198119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6164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8543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73595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5307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40" y="7620"/>
                </a:lnTo>
                <a:lnTo>
                  <a:pt x="5334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7688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990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9419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81800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8" y="405384"/>
                </a:lnTo>
                <a:lnTo>
                  <a:pt x="18288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8" y="121920"/>
                </a:lnTo>
                <a:lnTo>
                  <a:pt x="18288" y="129540"/>
                </a:lnTo>
                <a:lnTo>
                  <a:pt x="57911" y="129540"/>
                </a:lnTo>
                <a:lnTo>
                  <a:pt x="57911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8" y="129540"/>
                </a:lnTo>
                <a:lnTo>
                  <a:pt x="18288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40" y="56387"/>
                </a:lnTo>
                <a:lnTo>
                  <a:pt x="15240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40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40" y="65531"/>
                </a:lnTo>
                <a:lnTo>
                  <a:pt x="15240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5240" y="56387"/>
                </a:lnTo>
                <a:lnTo>
                  <a:pt x="15240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0295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4863" y="51815"/>
                </a:lnTo>
                <a:lnTo>
                  <a:pt x="53339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1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5531" y="19811"/>
                </a:lnTo>
                <a:lnTo>
                  <a:pt x="62483" y="24383"/>
                </a:lnTo>
                <a:lnTo>
                  <a:pt x="59435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4863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4507" y="32003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32676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4" y="292608"/>
                </a:lnTo>
                <a:lnTo>
                  <a:pt x="16764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5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5" y="292608"/>
                </a:lnTo>
                <a:lnTo>
                  <a:pt x="219455" y="71627"/>
                </a:lnTo>
                <a:close/>
              </a:path>
              <a:path w="274320" h="309880">
                <a:moveTo>
                  <a:pt x="70103" y="20574"/>
                </a:moveTo>
                <a:lnTo>
                  <a:pt x="53340" y="60959"/>
                </a:lnTo>
                <a:lnTo>
                  <a:pt x="53340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60959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1" y="16764"/>
                </a:lnTo>
                <a:lnTo>
                  <a:pt x="224027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59" y="39624"/>
                </a:lnTo>
                <a:lnTo>
                  <a:pt x="254507" y="44196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8224" y="38100"/>
                </a:lnTo>
                <a:lnTo>
                  <a:pt x="265175" y="30479"/>
                </a:lnTo>
                <a:lnTo>
                  <a:pt x="256031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40" y="16764"/>
                </a:lnTo>
                <a:lnTo>
                  <a:pt x="53340" y="60959"/>
                </a:lnTo>
                <a:lnTo>
                  <a:pt x="54864" y="51816"/>
                </a:lnTo>
                <a:lnTo>
                  <a:pt x="56388" y="44196"/>
                </a:lnTo>
                <a:lnTo>
                  <a:pt x="59435" y="36575"/>
                </a:lnTo>
                <a:lnTo>
                  <a:pt x="62483" y="30479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74320" h="309880">
                <a:moveTo>
                  <a:pt x="219455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5" y="60959"/>
                </a:lnTo>
                <a:lnTo>
                  <a:pt x="219455" y="54864"/>
                </a:lnTo>
                <a:close/>
              </a:path>
              <a:path w="274320" h="309880">
                <a:moveTo>
                  <a:pt x="219455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4196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9935" y="13716"/>
                </a:lnTo>
                <a:lnTo>
                  <a:pt x="242316" y="9144"/>
                </a:lnTo>
                <a:lnTo>
                  <a:pt x="236220" y="6096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4719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163068" y="0"/>
                </a:moveTo>
                <a:lnTo>
                  <a:pt x="47244" y="0"/>
                </a:lnTo>
                <a:lnTo>
                  <a:pt x="39624" y="1524"/>
                </a:lnTo>
                <a:lnTo>
                  <a:pt x="7620" y="25907"/>
                </a:lnTo>
                <a:lnTo>
                  <a:pt x="0" y="45720"/>
                </a:lnTo>
                <a:lnTo>
                  <a:pt x="0" y="233171"/>
                </a:lnTo>
                <a:lnTo>
                  <a:pt x="21335" y="268223"/>
                </a:lnTo>
                <a:lnTo>
                  <a:pt x="47244" y="280415"/>
                </a:lnTo>
                <a:lnTo>
                  <a:pt x="202691" y="280415"/>
                </a:lnTo>
                <a:lnTo>
                  <a:pt x="202691" y="356615"/>
                </a:lnTo>
                <a:lnTo>
                  <a:pt x="32003" y="356615"/>
                </a:lnTo>
                <a:lnTo>
                  <a:pt x="32003" y="409955"/>
                </a:lnTo>
                <a:lnTo>
                  <a:pt x="210311" y="409955"/>
                </a:lnTo>
                <a:lnTo>
                  <a:pt x="217931" y="408431"/>
                </a:lnTo>
                <a:lnTo>
                  <a:pt x="224027" y="405383"/>
                </a:lnTo>
                <a:lnTo>
                  <a:pt x="231648" y="402335"/>
                </a:lnTo>
                <a:lnTo>
                  <a:pt x="256031" y="370331"/>
                </a:lnTo>
                <a:lnTo>
                  <a:pt x="257555" y="362711"/>
                </a:lnTo>
                <a:lnTo>
                  <a:pt x="257555" y="227075"/>
                </a:lnTo>
                <a:lnTo>
                  <a:pt x="53339" y="227075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202691" y="51815"/>
                </a:lnTo>
                <a:lnTo>
                  <a:pt x="202691" y="44196"/>
                </a:lnTo>
                <a:lnTo>
                  <a:pt x="201168" y="38100"/>
                </a:lnTo>
                <a:lnTo>
                  <a:pt x="198120" y="32003"/>
                </a:lnTo>
                <a:lnTo>
                  <a:pt x="195072" y="24383"/>
                </a:lnTo>
                <a:lnTo>
                  <a:pt x="192024" y="19811"/>
                </a:lnTo>
                <a:lnTo>
                  <a:pt x="181355" y="9143"/>
                </a:lnTo>
                <a:lnTo>
                  <a:pt x="176783" y="6096"/>
                </a:lnTo>
                <a:lnTo>
                  <a:pt x="170687" y="3048"/>
                </a:lnTo>
                <a:lnTo>
                  <a:pt x="163068" y="0"/>
                </a:lnTo>
                <a:close/>
              </a:path>
              <a:path w="257809" h="410209">
                <a:moveTo>
                  <a:pt x="257555" y="54863"/>
                </a:moveTo>
                <a:lnTo>
                  <a:pt x="202691" y="54863"/>
                </a:lnTo>
                <a:lnTo>
                  <a:pt x="202691" y="227075"/>
                </a:lnTo>
                <a:lnTo>
                  <a:pt x="257555" y="227075"/>
                </a:lnTo>
                <a:lnTo>
                  <a:pt x="257555" y="54863"/>
                </a:lnTo>
                <a:close/>
              </a:path>
              <a:path w="257809" h="410209">
                <a:moveTo>
                  <a:pt x="257555" y="0"/>
                </a:moveTo>
                <a:lnTo>
                  <a:pt x="202691" y="0"/>
                </a:lnTo>
                <a:lnTo>
                  <a:pt x="202691" y="51815"/>
                </a:lnTo>
                <a:lnTo>
                  <a:pt x="257555" y="51815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77100" y="1182624"/>
            <a:ext cx="274320" cy="426720"/>
          </a:xfrm>
          <a:custGeom>
            <a:avLst/>
            <a:gdLst/>
            <a:ahLst/>
            <a:cxnLst/>
            <a:rect l="l" t="t" r="r" b="b"/>
            <a:pathLst>
              <a:path w="274320" h="426719">
                <a:moveTo>
                  <a:pt x="166116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3340"/>
                </a:lnTo>
                <a:lnTo>
                  <a:pt x="0" y="243839"/>
                </a:lnTo>
                <a:lnTo>
                  <a:pt x="24383" y="284988"/>
                </a:lnTo>
                <a:lnTo>
                  <a:pt x="53340" y="297179"/>
                </a:lnTo>
                <a:lnTo>
                  <a:pt x="202692" y="297179"/>
                </a:lnTo>
                <a:lnTo>
                  <a:pt x="202692" y="356615"/>
                </a:lnTo>
                <a:lnTo>
                  <a:pt x="32003" y="356615"/>
                </a:lnTo>
                <a:lnTo>
                  <a:pt x="32003" y="426720"/>
                </a:lnTo>
                <a:lnTo>
                  <a:pt x="210311" y="426720"/>
                </a:lnTo>
                <a:lnTo>
                  <a:pt x="216931" y="426434"/>
                </a:lnTo>
                <a:lnTo>
                  <a:pt x="254507" y="409955"/>
                </a:lnTo>
                <a:lnTo>
                  <a:pt x="48768" y="409955"/>
                </a:lnTo>
                <a:lnTo>
                  <a:pt x="48768" y="373379"/>
                </a:lnTo>
                <a:lnTo>
                  <a:pt x="219455" y="373379"/>
                </a:lnTo>
                <a:lnTo>
                  <a:pt x="219455" y="280415"/>
                </a:lnTo>
                <a:lnTo>
                  <a:pt x="50292" y="280415"/>
                </a:lnTo>
                <a:lnTo>
                  <a:pt x="38100" y="274320"/>
                </a:lnTo>
                <a:lnTo>
                  <a:pt x="28955" y="268224"/>
                </a:lnTo>
                <a:lnTo>
                  <a:pt x="22859" y="259079"/>
                </a:lnTo>
                <a:lnTo>
                  <a:pt x="16764" y="246887"/>
                </a:lnTo>
                <a:lnTo>
                  <a:pt x="16764" y="50292"/>
                </a:lnTo>
                <a:lnTo>
                  <a:pt x="44196" y="19811"/>
                </a:lnTo>
                <a:lnTo>
                  <a:pt x="50292" y="18287"/>
                </a:lnTo>
                <a:lnTo>
                  <a:pt x="54864" y="16764"/>
                </a:lnTo>
                <a:lnTo>
                  <a:pt x="198501" y="16764"/>
                </a:lnTo>
                <a:lnTo>
                  <a:pt x="195072" y="12192"/>
                </a:lnTo>
                <a:lnTo>
                  <a:pt x="187451" y="7620"/>
                </a:lnTo>
                <a:lnTo>
                  <a:pt x="181355" y="4572"/>
                </a:lnTo>
                <a:lnTo>
                  <a:pt x="173735" y="1524"/>
                </a:lnTo>
                <a:lnTo>
                  <a:pt x="166116" y="0"/>
                </a:lnTo>
                <a:close/>
              </a:path>
              <a:path w="274320" h="426719">
                <a:moveTo>
                  <a:pt x="274320" y="16764"/>
                </a:moveTo>
                <a:lnTo>
                  <a:pt x="257555" y="16764"/>
                </a:lnTo>
                <a:lnTo>
                  <a:pt x="257555" y="370331"/>
                </a:lnTo>
                <a:lnTo>
                  <a:pt x="254507" y="382524"/>
                </a:lnTo>
                <a:lnTo>
                  <a:pt x="251459" y="388620"/>
                </a:lnTo>
                <a:lnTo>
                  <a:pt x="248411" y="393191"/>
                </a:lnTo>
                <a:lnTo>
                  <a:pt x="243840" y="396239"/>
                </a:lnTo>
                <a:lnTo>
                  <a:pt x="239268" y="400812"/>
                </a:lnTo>
                <a:lnTo>
                  <a:pt x="234696" y="403860"/>
                </a:lnTo>
                <a:lnTo>
                  <a:pt x="228600" y="406908"/>
                </a:lnTo>
                <a:lnTo>
                  <a:pt x="224027" y="409955"/>
                </a:lnTo>
                <a:lnTo>
                  <a:pt x="254507" y="409955"/>
                </a:lnTo>
                <a:lnTo>
                  <a:pt x="256031" y="408431"/>
                </a:lnTo>
                <a:lnTo>
                  <a:pt x="265175" y="396239"/>
                </a:lnTo>
                <a:lnTo>
                  <a:pt x="268224" y="388620"/>
                </a:lnTo>
                <a:lnTo>
                  <a:pt x="272796" y="381000"/>
                </a:lnTo>
                <a:lnTo>
                  <a:pt x="274320" y="373379"/>
                </a:lnTo>
                <a:lnTo>
                  <a:pt x="274320" y="16764"/>
                </a:lnTo>
                <a:close/>
              </a:path>
              <a:path w="274320" h="426719">
                <a:moveTo>
                  <a:pt x="202692" y="54864"/>
                </a:moveTo>
                <a:lnTo>
                  <a:pt x="53340" y="54864"/>
                </a:lnTo>
                <a:lnTo>
                  <a:pt x="53340" y="243839"/>
                </a:lnTo>
                <a:lnTo>
                  <a:pt x="219455" y="243839"/>
                </a:lnTo>
                <a:lnTo>
                  <a:pt x="219455" y="236220"/>
                </a:lnTo>
                <a:lnTo>
                  <a:pt x="60959" y="236220"/>
                </a:lnTo>
                <a:lnTo>
                  <a:pt x="60959" y="227075"/>
                </a:lnTo>
                <a:lnTo>
                  <a:pt x="70103" y="227075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60959"/>
                </a:lnTo>
                <a:lnTo>
                  <a:pt x="202692" y="60959"/>
                </a:lnTo>
                <a:lnTo>
                  <a:pt x="202692" y="54864"/>
                </a:lnTo>
                <a:close/>
              </a:path>
              <a:path w="274320" h="426719">
                <a:moveTo>
                  <a:pt x="70103" y="227075"/>
                </a:moveTo>
                <a:lnTo>
                  <a:pt x="60959" y="227075"/>
                </a:lnTo>
                <a:lnTo>
                  <a:pt x="60959" y="236220"/>
                </a:lnTo>
                <a:lnTo>
                  <a:pt x="70103" y="236220"/>
                </a:lnTo>
                <a:lnTo>
                  <a:pt x="70103" y="227075"/>
                </a:lnTo>
                <a:close/>
              </a:path>
              <a:path w="274320" h="426719">
                <a:moveTo>
                  <a:pt x="219455" y="71627"/>
                </a:moveTo>
                <a:lnTo>
                  <a:pt x="202692" y="71627"/>
                </a:lnTo>
                <a:lnTo>
                  <a:pt x="202692" y="227075"/>
                </a:lnTo>
                <a:lnTo>
                  <a:pt x="70103" y="227075"/>
                </a:lnTo>
                <a:lnTo>
                  <a:pt x="70103" y="236220"/>
                </a:lnTo>
                <a:lnTo>
                  <a:pt x="219455" y="236220"/>
                </a:lnTo>
                <a:lnTo>
                  <a:pt x="219455" y="71627"/>
                </a:lnTo>
                <a:close/>
              </a:path>
              <a:path w="274320" h="426719">
                <a:moveTo>
                  <a:pt x="202692" y="20574"/>
                </a:moveTo>
                <a:lnTo>
                  <a:pt x="202692" y="60959"/>
                </a:lnTo>
                <a:lnTo>
                  <a:pt x="219455" y="60959"/>
                </a:lnTo>
                <a:lnTo>
                  <a:pt x="219455" y="51816"/>
                </a:lnTo>
                <a:lnTo>
                  <a:pt x="213359" y="36575"/>
                </a:lnTo>
                <a:lnTo>
                  <a:pt x="210311" y="30479"/>
                </a:lnTo>
                <a:lnTo>
                  <a:pt x="205740" y="22859"/>
                </a:lnTo>
                <a:lnTo>
                  <a:pt x="202692" y="20574"/>
                </a:lnTo>
                <a:close/>
              </a:path>
              <a:path w="274320" h="426719">
                <a:moveTo>
                  <a:pt x="198501" y="16764"/>
                </a:moveTo>
                <a:lnTo>
                  <a:pt x="163068" y="16764"/>
                </a:lnTo>
                <a:lnTo>
                  <a:pt x="175259" y="19811"/>
                </a:lnTo>
                <a:lnTo>
                  <a:pt x="188975" y="28955"/>
                </a:lnTo>
                <a:lnTo>
                  <a:pt x="202692" y="54864"/>
                </a:lnTo>
                <a:lnTo>
                  <a:pt x="202692" y="20574"/>
                </a:lnTo>
                <a:lnTo>
                  <a:pt x="199644" y="18287"/>
                </a:lnTo>
                <a:lnTo>
                  <a:pt x="198501" y="16764"/>
                </a:lnTo>
                <a:close/>
              </a:path>
              <a:path w="274320" h="426719">
                <a:moveTo>
                  <a:pt x="274320" y="0"/>
                </a:moveTo>
                <a:lnTo>
                  <a:pt x="202692" y="0"/>
                </a:lnTo>
                <a:lnTo>
                  <a:pt x="202692" y="20574"/>
                </a:lnTo>
                <a:lnTo>
                  <a:pt x="205740" y="22859"/>
                </a:lnTo>
                <a:lnTo>
                  <a:pt x="210311" y="30479"/>
                </a:lnTo>
                <a:lnTo>
                  <a:pt x="213359" y="36575"/>
                </a:lnTo>
                <a:lnTo>
                  <a:pt x="219455" y="51816"/>
                </a:lnTo>
                <a:lnTo>
                  <a:pt x="219455" y="16764"/>
                </a:lnTo>
                <a:lnTo>
                  <a:pt x="274320" y="16764"/>
                </a:lnTo>
                <a:lnTo>
                  <a:pt x="2743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7655" y="2406395"/>
            <a:ext cx="100584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91817" y="235610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3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6755" y="2335529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54123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59436" y="86867"/>
                </a:lnTo>
                <a:lnTo>
                  <a:pt x="54863" y="89915"/>
                </a:lnTo>
                <a:lnTo>
                  <a:pt x="48768" y="96012"/>
                </a:lnTo>
                <a:lnTo>
                  <a:pt x="42671" y="105155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80" y="102108"/>
                </a:lnTo>
                <a:lnTo>
                  <a:pt x="176783" y="92963"/>
                </a:lnTo>
                <a:lnTo>
                  <a:pt x="172212" y="89915"/>
                </a:lnTo>
                <a:lnTo>
                  <a:pt x="169163" y="86867"/>
                </a:lnTo>
                <a:lnTo>
                  <a:pt x="164592" y="85343"/>
                </a:lnTo>
                <a:lnTo>
                  <a:pt x="158495" y="83820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33016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11679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12264" y="2388107"/>
            <a:ext cx="172212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81072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9735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60320" y="2388107"/>
            <a:ext cx="172212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2551" y="2388107"/>
            <a:ext cx="315595" cy="213360"/>
          </a:xfrm>
          <a:custGeom>
            <a:avLst/>
            <a:gdLst/>
            <a:ahLst/>
            <a:cxnLst/>
            <a:rect l="l" t="t" r="r" b="b"/>
            <a:pathLst>
              <a:path w="315594" h="213360">
                <a:moveTo>
                  <a:pt x="39624" y="0"/>
                </a:moveTo>
                <a:lnTo>
                  <a:pt x="0" y="0"/>
                </a:lnTo>
                <a:lnTo>
                  <a:pt x="68580" y="213359"/>
                </a:lnTo>
                <a:lnTo>
                  <a:pt x="109728" y="213359"/>
                </a:lnTo>
                <a:lnTo>
                  <a:pt x="125781" y="160019"/>
                </a:lnTo>
                <a:lnTo>
                  <a:pt x="89916" y="160019"/>
                </a:lnTo>
                <a:lnTo>
                  <a:pt x="39624" y="0"/>
                </a:lnTo>
                <a:close/>
              </a:path>
              <a:path w="315594" h="213360">
                <a:moveTo>
                  <a:pt x="194955" y="56387"/>
                </a:moveTo>
                <a:lnTo>
                  <a:pt x="156972" y="56387"/>
                </a:lnTo>
                <a:lnTo>
                  <a:pt x="205740" y="213359"/>
                </a:lnTo>
                <a:lnTo>
                  <a:pt x="246887" y="213359"/>
                </a:lnTo>
                <a:lnTo>
                  <a:pt x="264032" y="160019"/>
                </a:lnTo>
                <a:lnTo>
                  <a:pt x="225552" y="160019"/>
                </a:lnTo>
                <a:lnTo>
                  <a:pt x="194955" y="56387"/>
                </a:lnTo>
                <a:close/>
              </a:path>
              <a:path w="315594" h="213360">
                <a:moveTo>
                  <a:pt x="178308" y="0"/>
                </a:moveTo>
                <a:lnTo>
                  <a:pt x="137160" y="0"/>
                </a:lnTo>
                <a:lnTo>
                  <a:pt x="89916" y="160019"/>
                </a:lnTo>
                <a:lnTo>
                  <a:pt x="125781" y="160019"/>
                </a:lnTo>
                <a:lnTo>
                  <a:pt x="156972" y="56387"/>
                </a:lnTo>
                <a:lnTo>
                  <a:pt x="194955" y="56387"/>
                </a:lnTo>
                <a:lnTo>
                  <a:pt x="178308" y="0"/>
                </a:lnTo>
                <a:close/>
              </a:path>
              <a:path w="315594" h="213360">
                <a:moveTo>
                  <a:pt x="315468" y="0"/>
                </a:moveTo>
                <a:lnTo>
                  <a:pt x="275844" y="0"/>
                </a:lnTo>
                <a:lnTo>
                  <a:pt x="225552" y="160019"/>
                </a:lnTo>
                <a:lnTo>
                  <a:pt x="264032" y="160019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52215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8" y="121920"/>
                </a:lnTo>
                <a:lnTo>
                  <a:pt x="147828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8" y="82296"/>
                </a:lnTo>
                <a:lnTo>
                  <a:pt x="57912" y="86867"/>
                </a:lnTo>
                <a:lnTo>
                  <a:pt x="53339" y="89915"/>
                </a:lnTo>
                <a:lnTo>
                  <a:pt x="47244" y="96012"/>
                </a:lnTo>
                <a:lnTo>
                  <a:pt x="44196" y="100584"/>
                </a:lnTo>
                <a:lnTo>
                  <a:pt x="42672" y="105155"/>
                </a:lnTo>
                <a:lnTo>
                  <a:pt x="39624" y="109727"/>
                </a:lnTo>
                <a:lnTo>
                  <a:pt x="38180" y="114059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4" y="106679"/>
                </a:lnTo>
                <a:lnTo>
                  <a:pt x="175260" y="92963"/>
                </a:lnTo>
                <a:lnTo>
                  <a:pt x="172212" y="89915"/>
                </a:lnTo>
                <a:lnTo>
                  <a:pt x="167639" y="86867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08247" y="2388107"/>
            <a:ext cx="178307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56659" y="2388107"/>
            <a:ext cx="158495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5447" y="2388107"/>
            <a:ext cx="178307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05300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9936"/>
                </a:lnTo>
                <a:lnTo>
                  <a:pt x="54863" y="254508"/>
                </a:lnTo>
                <a:lnTo>
                  <a:pt x="56387" y="259079"/>
                </a:lnTo>
                <a:lnTo>
                  <a:pt x="59436" y="263651"/>
                </a:lnTo>
                <a:lnTo>
                  <a:pt x="70103" y="274320"/>
                </a:lnTo>
                <a:lnTo>
                  <a:pt x="76200" y="275844"/>
                </a:lnTo>
                <a:lnTo>
                  <a:pt x="85344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36947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59436" y="86867"/>
                </a:lnTo>
                <a:lnTo>
                  <a:pt x="54863" y="89915"/>
                </a:lnTo>
                <a:lnTo>
                  <a:pt x="48767" y="96012"/>
                </a:lnTo>
                <a:lnTo>
                  <a:pt x="42672" y="105155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79" y="102108"/>
                </a:lnTo>
                <a:lnTo>
                  <a:pt x="176784" y="92963"/>
                </a:lnTo>
                <a:lnTo>
                  <a:pt x="172212" y="89915"/>
                </a:lnTo>
                <a:lnTo>
                  <a:pt x="169163" y="86867"/>
                </a:lnTo>
                <a:lnTo>
                  <a:pt x="164591" y="85343"/>
                </a:lnTo>
                <a:lnTo>
                  <a:pt x="158496" y="83820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94503" y="2388107"/>
            <a:ext cx="178308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46547" y="2388107"/>
            <a:ext cx="178307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4959" y="2388107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2400" y="213359"/>
                </a:lnTo>
                <a:lnTo>
                  <a:pt x="158495" y="211836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5260" y="201167"/>
                </a:lnTo>
                <a:lnTo>
                  <a:pt x="178307" y="198119"/>
                </a:lnTo>
                <a:lnTo>
                  <a:pt x="184403" y="188975"/>
                </a:lnTo>
                <a:lnTo>
                  <a:pt x="187451" y="179831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2400" y="0"/>
                </a:moveTo>
                <a:lnTo>
                  <a:pt x="73151" y="0"/>
                </a:lnTo>
                <a:lnTo>
                  <a:pt x="67055" y="1524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42672" y="21336"/>
                </a:lnTo>
                <a:lnTo>
                  <a:pt x="39624" y="25907"/>
                </a:lnTo>
                <a:lnTo>
                  <a:pt x="39624" y="30479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3527"/>
                </a:lnTo>
                <a:lnTo>
                  <a:pt x="184403" y="24383"/>
                </a:lnTo>
                <a:lnTo>
                  <a:pt x="175260" y="10667"/>
                </a:lnTo>
                <a:lnTo>
                  <a:pt x="172212" y="7619"/>
                </a:lnTo>
                <a:lnTo>
                  <a:pt x="167639" y="4571"/>
                </a:lnTo>
                <a:lnTo>
                  <a:pt x="158495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50991" y="2388107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3924" y="213359"/>
                </a:lnTo>
                <a:lnTo>
                  <a:pt x="158496" y="211836"/>
                </a:lnTo>
                <a:lnTo>
                  <a:pt x="164592" y="210312"/>
                </a:lnTo>
                <a:lnTo>
                  <a:pt x="169163" y="208787"/>
                </a:lnTo>
                <a:lnTo>
                  <a:pt x="173736" y="205739"/>
                </a:lnTo>
                <a:lnTo>
                  <a:pt x="176784" y="201167"/>
                </a:lnTo>
                <a:lnTo>
                  <a:pt x="179832" y="198119"/>
                </a:lnTo>
                <a:lnTo>
                  <a:pt x="182880" y="193547"/>
                </a:lnTo>
                <a:lnTo>
                  <a:pt x="184404" y="188975"/>
                </a:lnTo>
                <a:lnTo>
                  <a:pt x="187452" y="184403"/>
                </a:lnTo>
                <a:lnTo>
                  <a:pt x="187452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2" y="39624"/>
                </a:lnTo>
                <a:lnTo>
                  <a:pt x="187452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2" y="39624"/>
                </a:moveTo>
                <a:lnTo>
                  <a:pt x="147828" y="39624"/>
                </a:lnTo>
                <a:lnTo>
                  <a:pt x="147828" y="173736"/>
                </a:lnTo>
                <a:lnTo>
                  <a:pt x="187452" y="173736"/>
                </a:lnTo>
                <a:lnTo>
                  <a:pt x="187452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2" y="0"/>
                </a:lnTo>
                <a:lnTo>
                  <a:pt x="59436" y="4571"/>
                </a:lnTo>
                <a:lnTo>
                  <a:pt x="56387" y="7619"/>
                </a:lnTo>
                <a:lnTo>
                  <a:pt x="51816" y="10667"/>
                </a:lnTo>
                <a:lnTo>
                  <a:pt x="48768" y="13715"/>
                </a:lnTo>
                <a:lnTo>
                  <a:pt x="45720" y="18287"/>
                </a:lnTo>
                <a:lnTo>
                  <a:pt x="44196" y="21336"/>
                </a:lnTo>
                <a:lnTo>
                  <a:pt x="41148" y="25907"/>
                </a:lnTo>
                <a:lnTo>
                  <a:pt x="39624" y="30479"/>
                </a:lnTo>
                <a:lnTo>
                  <a:pt x="39624" y="36575"/>
                </a:lnTo>
                <a:lnTo>
                  <a:pt x="187452" y="36575"/>
                </a:lnTo>
                <a:lnTo>
                  <a:pt x="187452" y="28955"/>
                </a:lnTo>
                <a:lnTo>
                  <a:pt x="184404" y="24383"/>
                </a:lnTo>
                <a:lnTo>
                  <a:pt x="182880" y="19812"/>
                </a:lnTo>
                <a:lnTo>
                  <a:pt x="158496" y="1524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08547" y="2388107"/>
            <a:ext cx="158496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18859" y="2388107"/>
            <a:ext cx="182879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67271" y="2388107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59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2400" y="213359"/>
                </a:lnTo>
                <a:lnTo>
                  <a:pt x="158496" y="211836"/>
                </a:lnTo>
                <a:lnTo>
                  <a:pt x="167639" y="208787"/>
                </a:lnTo>
                <a:lnTo>
                  <a:pt x="172211" y="205739"/>
                </a:lnTo>
                <a:lnTo>
                  <a:pt x="175259" y="201167"/>
                </a:lnTo>
                <a:lnTo>
                  <a:pt x="178307" y="198119"/>
                </a:lnTo>
                <a:lnTo>
                  <a:pt x="184403" y="188975"/>
                </a:lnTo>
                <a:lnTo>
                  <a:pt x="187451" y="179831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8100" y="30479"/>
                </a:lnTo>
                <a:lnTo>
                  <a:pt x="38390" y="29609"/>
                </a:lnTo>
                <a:lnTo>
                  <a:pt x="39624" y="0"/>
                </a:lnTo>
                <a:close/>
              </a:path>
              <a:path w="187959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59" h="299085">
                <a:moveTo>
                  <a:pt x="38390" y="29609"/>
                </a:moveTo>
                <a:lnTo>
                  <a:pt x="38100" y="30479"/>
                </a:lnTo>
                <a:lnTo>
                  <a:pt x="38100" y="36575"/>
                </a:lnTo>
                <a:lnTo>
                  <a:pt x="38390" y="29609"/>
                </a:lnTo>
                <a:close/>
              </a:path>
              <a:path w="187959" h="299085">
                <a:moveTo>
                  <a:pt x="152400" y="0"/>
                </a:moveTo>
                <a:lnTo>
                  <a:pt x="71627" y="0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42672" y="21336"/>
                </a:lnTo>
                <a:lnTo>
                  <a:pt x="39624" y="25907"/>
                </a:lnTo>
                <a:lnTo>
                  <a:pt x="38390" y="29609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3527"/>
                </a:lnTo>
                <a:lnTo>
                  <a:pt x="184403" y="24383"/>
                </a:lnTo>
                <a:lnTo>
                  <a:pt x="175259" y="10667"/>
                </a:lnTo>
                <a:lnTo>
                  <a:pt x="172211" y="7619"/>
                </a:lnTo>
                <a:lnTo>
                  <a:pt x="167639" y="4571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23304" y="2388107"/>
            <a:ext cx="158496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54952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33616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38771" y="2388107"/>
            <a:ext cx="178307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71943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2296" y="277368"/>
                </a:lnTo>
                <a:lnTo>
                  <a:pt x="86867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05116" y="2388107"/>
            <a:ext cx="178307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96567" y="2950464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3" y="0"/>
                </a:moveTo>
                <a:lnTo>
                  <a:pt x="0" y="0"/>
                </a:lnTo>
                <a:lnTo>
                  <a:pt x="0" y="213360"/>
                </a:lnTo>
                <a:lnTo>
                  <a:pt x="39623" y="213360"/>
                </a:lnTo>
                <a:lnTo>
                  <a:pt x="39623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8100" y="38100"/>
                </a:lnTo>
                <a:lnTo>
                  <a:pt x="39623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34112" y="0"/>
                </a:moveTo>
                <a:lnTo>
                  <a:pt x="73151" y="0"/>
                </a:lnTo>
                <a:lnTo>
                  <a:pt x="68579" y="1524"/>
                </a:lnTo>
                <a:lnTo>
                  <a:pt x="62484" y="3048"/>
                </a:lnTo>
                <a:lnTo>
                  <a:pt x="57912" y="4572"/>
                </a:lnTo>
                <a:lnTo>
                  <a:pt x="54863" y="7620"/>
                </a:lnTo>
                <a:lnTo>
                  <a:pt x="50291" y="10668"/>
                </a:lnTo>
                <a:lnTo>
                  <a:pt x="47243" y="15239"/>
                </a:lnTo>
                <a:lnTo>
                  <a:pt x="44195" y="18287"/>
                </a:lnTo>
                <a:lnTo>
                  <a:pt x="42671" y="22860"/>
                </a:lnTo>
                <a:lnTo>
                  <a:pt x="39623" y="27432"/>
                </a:lnTo>
                <a:lnTo>
                  <a:pt x="39623" y="33527"/>
                </a:lnTo>
                <a:lnTo>
                  <a:pt x="38100" y="38100"/>
                </a:lnTo>
                <a:lnTo>
                  <a:pt x="169163" y="38100"/>
                </a:lnTo>
                <a:lnTo>
                  <a:pt x="169163" y="33527"/>
                </a:lnTo>
                <a:lnTo>
                  <a:pt x="167639" y="27432"/>
                </a:lnTo>
                <a:lnTo>
                  <a:pt x="164592" y="22860"/>
                </a:lnTo>
                <a:lnTo>
                  <a:pt x="163068" y="18287"/>
                </a:lnTo>
                <a:lnTo>
                  <a:pt x="160019" y="15239"/>
                </a:lnTo>
                <a:lnTo>
                  <a:pt x="156971" y="10668"/>
                </a:lnTo>
                <a:lnTo>
                  <a:pt x="152400" y="7620"/>
                </a:lnTo>
                <a:lnTo>
                  <a:pt x="149351" y="4572"/>
                </a:lnTo>
                <a:lnTo>
                  <a:pt x="143256" y="3048"/>
                </a:lnTo>
                <a:lnTo>
                  <a:pt x="134112" y="0"/>
                </a:lnTo>
                <a:close/>
              </a:path>
              <a:path w="299085" h="213360">
                <a:moveTo>
                  <a:pt x="263651" y="0"/>
                </a:moveTo>
                <a:lnTo>
                  <a:pt x="202692" y="0"/>
                </a:lnTo>
                <a:lnTo>
                  <a:pt x="193548" y="3048"/>
                </a:lnTo>
                <a:lnTo>
                  <a:pt x="187451" y="4572"/>
                </a:lnTo>
                <a:lnTo>
                  <a:pt x="184404" y="7620"/>
                </a:lnTo>
                <a:lnTo>
                  <a:pt x="179831" y="10668"/>
                </a:lnTo>
                <a:lnTo>
                  <a:pt x="176783" y="15239"/>
                </a:lnTo>
                <a:lnTo>
                  <a:pt x="173736" y="18287"/>
                </a:lnTo>
                <a:lnTo>
                  <a:pt x="170687" y="27432"/>
                </a:lnTo>
                <a:lnTo>
                  <a:pt x="169163" y="33527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35051"/>
                </a:lnTo>
                <a:lnTo>
                  <a:pt x="274319" y="3048"/>
                </a:lnTo>
                <a:lnTo>
                  <a:pt x="269748" y="1524"/>
                </a:lnTo>
                <a:lnTo>
                  <a:pt x="263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59279" y="2950464"/>
            <a:ext cx="182880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07692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28956" y="83820"/>
                </a:lnTo>
                <a:lnTo>
                  <a:pt x="24383" y="85344"/>
                </a:lnTo>
                <a:lnTo>
                  <a:pt x="15239" y="91440"/>
                </a:lnTo>
                <a:lnTo>
                  <a:pt x="12191" y="94487"/>
                </a:lnTo>
                <a:lnTo>
                  <a:pt x="7619" y="97536"/>
                </a:lnTo>
                <a:lnTo>
                  <a:pt x="6095" y="102108"/>
                </a:lnTo>
                <a:lnTo>
                  <a:pt x="3047" y="106680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24383" y="292608"/>
                </a:lnTo>
                <a:lnTo>
                  <a:pt x="28956" y="295656"/>
                </a:lnTo>
                <a:lnTo>
                  <a:pt x="118871" y="295656"/>
                </a:lnTo>
                <a:lnTo>
                  <a:pt x="123443" y="292608"/>
                </a:lnTo>
                <a:lnTo>
                  <a:pt x="132587" y="289560"/>
                </a:lnTo>
                <a:lnTo>
                  <a:pt x="135635" y="284988"/>
                </a:lnTo>
                <a:lnTo>
                  <a:pt x="141731" y="278892"/>
                </a:lnTo>
                <a:lnTo>
                  <a:pt x="144780" y="274320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65248" y="2950464"/>
            <a:ext cx="178307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31185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38627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17292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22448" y="2950464"/>
            <a:ext cx="187451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80004" y="2950464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3527" y="0"/>
                </a:lnTo>
                <a:lnTo>
                  <a:pt x="24383" y="3048"/>
                </a:lnTo>
                <a:lnTo>
                  <a:pt x="10668" y="12191"/>
                </a:lnTo>
                <a:lnTo>
                  <a:pt x="7619" y="15239"/>
                </a:lnTo>
                <a:lnTo>
                  <a:pt x="4571" y="19812"/>
                </a:lnTo>
                <a:lnTo>
                  <a:pt x="3047" y="24384"/>
                </a:lnTo>
                <a:lnTo>
                  <a:pt x="0" y="28956"/>
                </a:lnTo>
                <a:lnTo>
                  <a:pt x="0" y="176784"/>
                </a:lnTo>
                <a:lnTo>
                  <a:pt x="3047" y="181356"/>
                </a:lnTo>
                <a:lnTo>
                  <a:pt x="4571" y="187451"/>
                </a:lnTo>
                <a:lnTo>
                  <a:pt x="7619" y="190500"/>
                </a:lnTo>
                <a:lnTo>
                  <a:pt x="10668" y="195072"/>
                </a:lnTo>
                <a:lnTo>
                  <a:pt x="19812" y="201168"/>
                </a:lnTo>
                <a:lnTo>
                  <a:pt x="24383" y="202691"/>
                </a:lnTo>
                <a:lnTo>
                  <a:pt x="28956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59" y="260603"/>
                </a:lnTo>
                <a:lnTo>
                  <a:pt x="22859" y="300227"/>
                </a:lnTo>
                <a:lnTo>
                  <a:pt x="158495" y="300227"/>
                </a:lnTo>
                <a:lnTo>
                  <a:pt x="163068" y="297180"/>
                </a:lnTo>
                <a:lnTo>
                  <a:pt x="167639" y="295656"/>
                </a:lnTo>
                <a:lnTo>
                  <a:pt x="172211" y="292608"/>
                </a:lnTo>
                <a:lnTo>
                  <a:pt x="179831" y="284988"/>
                </a:lnTo>
                <a:lnTo>
                  <a:pt x="184404" y="275844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3" y="166115"/>
                </a:lnTo>
                <a:lnTo>
                  <a:pt x="39623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6303" y="27432"/>
                </a:lnTo>
                <a:lnTo>
                  <a:pt x="144779" y="22860"/>
                </a:lnTo>
                <a:lnTo>
                  <a:pt x="141731" y="18287"/>
                </a:lnTo>
                <a:lnTo>
                  <a:pt x="138683" y="15239"/>
                </a:lnTo>
                <a:lnTo>
                  <a:pt x="135635" y="10668"/>
                </a:lnTo>
                <a:lnTo>
                  <a:pt x="132587" y="7620"/>
                </a:lnTo>
                <a:lnTo>
                  <a:pt x="128015" y="4572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41191" y="2950464"/>
            <a:ext cx="178308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89603" y="2950464"/>
            <a:ext cx="187451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45635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3048" y="106680"/>
                </a:lnTo>
                <a:lnTo>
                  <a:pt x="0" y="117348"/>
                </a:lnTo>
                <a:lnTo>
                  <a:pt x="0" y="262128"/>
                </a:lnTo>
                <a:lnTo>
                  <a:pt x="3048" y="271272"/>
                </a:lnTo>
                <a:lnTo>
                  <a:pt x="6096" y="277368"/>
                </a:lnTo>
                <a:lnTo>
                  <a:pt x="9143" y="280416"/>
                </a:lnTo>
                <a:lnTo>
                  <a:pt x="12191" y="28498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5" y="295656"/>
                </a:lnTo>
                <a:lnTo>
                  <a:pt x="120396" y="295656"/>
                </a:lnTo>
                <a:lnTo>
                  <a:pt x="124967" y="292608"/>
                </a:lnTo>
                <a:lnTo>
                  <a:pt x="128015" y="291084"/>
                </a:lnTo>
                <a:lnTo>
                  <a:pt x="132587" y="289560"/>
                </a:lnTo>
                <a:lnTo>
                  <a:pt x="135636" y="284988"/>
                </a:lnTo>
                <a:lnTo>
                  <a:pt x="140208" y="281940"/>
                </a:lnTo>
                <a:lnTo>
                  <a:pt x="143255" y="278892"/>
                </a:lnTo>
                <a:lnTo>
                  <a:pt x="144779" y="274320"/>
                </a:lnTo>
                <a:lnTo>
                  <a:pt x="147827" y="269748"/>
                </a:lnTo>
                <a:lnTo>
                  <a:pt x="147827" y="265176"/>
                </a:lnTo>
                <a:lnTo>
                  <a:pt x="149351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4"/>
                </a:moveTo>
                <a:lnTo>
                  <a:pt x="149351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17491" y="2950464"/>
            <a:ext cx="178308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65903" y="2950464"/>
            <a:ext cx="187451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21935" y="2950464"/>
            <a:ext cx="178308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87873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49596" y="2950464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41148" y="0"/>
                </a:moveTo>
                <a:lnTo>
                  <a:pt x="0" y="0"/>
                </a:lnTo>
                <a:lnTo>
                  <a:pt x="83819" y="193548"/>
                </a:lnTo>
                <a:lnTo>
                  <a:pt x="39624" y="298703"/>
                </a:lnTo>
                <a:lnTo>
                  <a:pt x="77724" y="298703"/>
                </a:lnTo>
                <a:lnTo>
                  <a:pt x="143815" y="146303"/>
                </a:lnTo>
                <a:lnTo>
                  <a:pt x="103631" y="146303"/>
                </a:lnTo>
                <a:lnTo>
                  <a:pt x="41148" y="0"/>
                </a:lnTo>
                <a:close/>
              </a:path>
              <a:path w="207645" h="299085">
                <a:moveTo>
                  <a:pt x="207263" y="0"/>
                </a:moveTo>
                <a:lnTo>
                  <a:pt x="166115" y="0"/>
                </a:lnTo>
                <a:lnTo>
                  <a:pt x="103631" y="146303"/>
                </a:lnTo>
                <a:lnTo>
                  <a:pt x="143815" y="146303"/>
                </a:lnTo>
                <a:lnTo>
                  <a:pt x="207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90388" y="2950464"/>
            <a:ext cx="172212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44896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23559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24144" y="2950464"/>
            <a:ext cx="172211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57900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6387" y="256031"/>
                </a:lnTo>
                <a:lnTo>
                  <a:pt x="57912" y="260603"/>
                </a:lnTo>
                <a:lnTo>
                  <a:pt x="60960" y="263651"/>
                </a:lnTo>
                <a:lnTo>
                  <a:pt x="64008" y="268223"/>
                </a:lnTo>
                <a:lnTo>
                  <a:pt x="68579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2296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91071" y="2950464"/>
            <a:ext cx="178307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39483" y="2950464"/>
            <a:ext cx="178308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86371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1" y="82296"/>
                </a:lnTo>
                <a:lnTo>
                  <a:pt x="67055" y="83820"/>
                </a:lnTo>
                <a:lnTo>
                  <a:pt x="57911" y="86868"/>
                </a:lnTo>
                <a:lnTo>
                  <a:pt x="54863" y="89916"/>
                </a:lnTo>
                <a:lnTo>
                  <a:pt x="50292" y="92964"/>
                </a:lnTo>
                <a:lnTo>
                  <a:pt x="47244" y="97536"/>
                </a:lnTo>
                <a:lnTo>
                  <a:pt x="44196" y="100584"/>
                </a:lnTo>
                <a:lnTo>
                  <a:pt x="41148" y="10972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7348"/>
                </a:lnTo>
                <a:lnTo>
                  <a:pt x="185927" y="111252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5259" y="94487"/>
                </a:lnTo>
                <a:lnTo>
                  <a:pt x="172211" y="91440"/>
                </a:lnTo>
                <a:lnTo>
                  <a:pt x="163068" y="85344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43928" y="2950464"/>
            <a:ext cx="187451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21295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99959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05116" y="2950464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59" h="299085">
                <a:moveTo>
                  <a:pt x="187451" y="175260"/>
                </a:moveTo>
                <a:lnTo>
                  <a:pt x="147827" y="175260"/>
                </a:lnTo>
                <a:lnTo>
                  <a:pt x="147827" y="298703"/>
                </a:lnTo>
                <a:lnTo>
                  <a:pt x="187451" y="298703"/>
                </a:lnTo>
                <a:lnTo>
                  <a:pt x="187451" y="175260"/>
                </a:lnTo>
                <a:close/>
              </a:path>
              <a:path w="187959" h="299085">
                <a:moveTo>
                  <a:pt x="153924" y="0"/>
                </a:moveTo>
                <a:lnTo>
                  <a:pt x="35051" y="0"/>
                </a:lnTo>
                <a:lnTo>
                  <a:pt x="28955" y="1524"/>
                </a:lnTo>
                <a:lnTo>
                  <a:pt x="24383" y="3048"/>
                </a:lnTo>
                <a:lnTo>
                  <a:pt x="15239" y="9144"/>
                </a:lnTo>
                <a:lnTo>
                  <a:pt x="12191" y="12191"/>
                </a:lnTo>
                <a:lnTo>
                  <a:pt x="7619" y="15239"/>
                </a:lnTo>
                <a:lnTo>
                  <a:pt x="6095" y="19812"/>
                </a:lnTo>
                <a:lnTo>
                  <a:pt x="3048" y="24384"/>
                </a:lnTo>
                <a:lnTo>
                  <a:pt x="1524" y="28956"/>
                </a:lnTo>
                <a:lnTo>
                  <a:pt x="0" y="35051"/>
                </a:lnTo>
                <a:lnTo>
                  <a:pt x="0" y="179832"/>
                </a:lnTo>
                <a:lnTo>
                  <a:pt x="24383" y="210312"/>
                </a:lnTo>
                <a:lnTo>
                  <a:pt x="28955" y="213360"/>
                </a:lnTo>
                <a:lnTo>
                  <a:pt x="120395" y="213360"/>
                </a:lnTo>
                <a:lnTo>
                  <a:pt x="124967" y="210312"/>
                </a:lnTo>
                <a:lnTo>
                  <a:pt x="129539" y="208787"/>
                </a:lnTo>
                <a:lnTo>
                  <a:pt x="132587" y="205739"/>
                </a:lnTo>
                <a:lnTo>
                  <a:pt x="137159" y="202691"/>
                </a:lnTo>
                <a:lnTo>
                  <a:pt x="140207" y="199644"/>
                </a:lnTo>
                <a:lnTo>
                  <a:pt x="143255" y="195072"/>
                </a:lnTo>
                <a:lnTo>
                  <a:pt x="144779" y="190500"/>
                </a:lnTo>
                <a:lnTo>
                  <a:pt x="147827" y="185927"/>
                </a:lnTo>
                <a:lnTo>
                  <a:pt x="147827" y="175260"/>
                </a:lnTo>
                <a:lnTo>
                  <a:pt x="187451" y="175260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5051"/>
                </a:lnTo>
                <a:lnTo>
                  <a:pt x="167639" y="6096"/>
                </a:lnTo>
                <a:lnTo>
                  <a:pt x="163067" y="3048"/>
                </a:lnTo>
                <a:lnTo>
                  <a:pt x="153924" y="0"/>
                </a:lnTo>
                <a:close/>
              </a:path>
              <a:path w="187959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662671" y="2950464"/>
            <a:ext cx="187451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18704" y="2950464"/>
            <a:ext cx="178307" cy="21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53400" y="2950464"/>
            <a:ext cx="172211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98091" y="3512820"/>
            <a:ext cx="178308" cy="2133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4979" y="3512820"/>
            <a:ext cx="158495" cy="2133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953767" y="3512820"/>
            <a:ext cx="178307" cy="2133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16479" y="3512820"/>
            <a:ext cx="178307" cy="2133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63367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5" y="213359"/>
                </a:lnTo>
                <a:lnTo>
                  <a:pt x="164592" y="210312"/>
                </a:lnTo>
                <a:lnTo>
                  <a:pt x="169163" y="208787"/>
                </a:lnTo>
                <a:lnTo>
                  <a:pt x="173736" y="205739"/>
                </a:lnTo>
                <a:lnTo>
                  <a:pt x="179831" y="199643"/>
                </a:lnTo>
                <a:lnTo>
                  <a:pt x="182880" y="195071"/>
                </a:lnTo>
                <a:lnTo>
                  <a:pt x="184404" y="190500"/>
                </a:lnTo>
                <a:lnTo>
                  <a:pt x="187451" y="184403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1" y="0"/>
                </a:lnTo>
                <a:lnTo>
                  <a:pt x="59436" y="4571"/>
                </a:lnTo>
                <a:lnTo>
                  <a:pt x="54863" y="7619"/>
                </a:lnTo>
                <a:lnTo>
                  <a:pt x="48768" y="13715"/>
                </a:lnTo>
                <a:lnTo>
                  <a:pt x="45719" y="18287"/>
                </a:lnTo>
                <a:lnTo>
                  <a:pt x="44195" y="22859"/>
                </a:lnTo>
                <a:lnTo>
                  <a:pt x="41148" y="27431"/>
                </a:lnTo>
                <a:lnTo>
                  <a:pt x="39624" y="32003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28955"/>
                </a:lnTo>
                <a:lnTo>
                  <a:pt x="184404" y="24383"/>
                </a:lnTo>
                <a:lnTo>
                  <a:pt x="182880" y="19812"/>
                </a:lnTo>
                <a:lnTo>
                  <a:pt x="179831" y="15239"/>
                </a:lnTo>
                <a:lnTo>
                  <a:pt x="173736" y="9143"/>
                </a:lnTo>
                <a:lnTo>
                  <a:pt x="164592" y="3047"/>
                </a:lnTo>
                <a:lnTo>
                  <a:pt x="158495" y="1524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20923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5" y="213359"/>
                </a:lnTo>
                <a:lnTo>
                  <a:pt x="163068" y="210312"/>
                </a:lnTo>
                <a:lnTo>
                  <a:pt x="169163" y="208787"/>
                </a:lnTo>
                <a:lnTo>
                  <a:pt x="172212" y="205739"/>
                </a:lnTo>
                <a:lnTo>
                  <a:pt x="176783" y="202691"/>
                </a:lnTo>
                <a:lnTo>
                  <a:pt x="179831" y="199643"/>
                </a:lnTo>
                <a:lnTo>
                  <a:pt x="182880" y="195071"/>
                </a:lnTo>
                <a:lnTo>
                  <a:pt x="184403" y="190500"/>
                </a:lnTo>
                <a:lnTo>
                  <a:pt x="187451" y="184403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1" y="0"/>
                </a:lnTo>
                <a:lnTo>
                  <a:pt x="59436" y="4571"/>
                </a:lnTo>
                <a:lnTo>
                  <a:pt x="54863" y="7619"/>
                </a:lnTo>
                <a:lnTo>
                  <a:pt x="48768" y="13715"/>
                </a:lnTo>
                <a:lnTo>
                  <a:pt x="42671" y="22859"/>
                </a:lnTo>
                <a:lnTo>
                  <a:pt x="39624" y="32003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28955"/>
                </a:lnTo>
                <a:lnTo>
                  <a:pt x="184403" y="24383"/>
                </a:lnTo>
                <a:lnTo>
                  <a:pt x="182880" y="19812"/>
                </a:lnTo>
                <a:lnTo>
                  <a:pt x="179831" y="15239"/>
                </a:lnTo>
                <a:lnTo>
                  <a:pt x="176783" y="12191"/>
                </a:lnTo>
                <a:lnTo>
                  <a:pt x="172212" y="9143"/>
                </a:lnTo>
                <a:lnTo>
                  <a:pt x="169163" y="6095"/>
                </a:lnTo>
                <a:lnTo>
                  <a:pt x="163068" y="3047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96005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04972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83635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88791" y="3512820"/>
            <a:ext cx="178308" cy="2133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35679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2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35052" y="82296"/>
                </a:lnTo>
                <a:lnTo>
                  <a:pt x="28956" y="83820"/>
                </a:lnTo>
                <a:lnTo>
                  <a:pt x="24384" y="85343"/>
                </a:lnTo>
                <a:lnTo>
                  <a:pt x="15240" y="91439"/>
                </a:lnTo>
                <a:lnTo>
                  <a:pt x="12192" y="94487"/>
                </a:lnTo>
                <a:lnTo>
                  <a:pt x="7620" y="97536"/>
                </a:lnTo>
                <a:lnTo>
                  <a:pt x="6096" y="102108"/>
                </a:lnTo>
                <a:lnTo>
                  <a:pt x="3048" y="106679"/>
                </a:lnTo>
                <a:lnTo>
                  <a:pt x="1524" y="111251"/>
                </a:lnTo>
                <a:lnTo>
                  <a:pt x="0" y="117348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6096" y="277367"/>
                </a:lnTo>
                <a:lnTo>
                  <a:pt x="7620" y="281939"/>
                </a:lnTo>
                <a:lnTo>
                  <a:pt x="12192" y="284988"/>
                </a:lnTo>
                <a:lnTo>
                  <a:pt x="15240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6" y="295655"/>
                </a:lnTo>
                <a:lnTo>
                  <a:pt x="118872" y="295655"/>
                </a:lnTo>
                <a:lnTo>
                  <a:pt x="123444" y="294131"/>
                </a:lnTo>
                <a:lnTo>
                  <a:pt x="128016" y="291084"/>
                </a:lnTo>
                <a:lnTo>
                  <a:pt x="132587" y="289560"/>
                </a:lnTo>
                <a:lnTo>
                  <a:pt x="135636" y="286512"/>
                </a:lnTo>
                <a:lnTo>
                  <a:pt x="138684" y="281939"/>
                </a:lnTo>
                <a:lnTo>
                  <a:pt x="141732" y="278891"/>
                </a:lnTo>
                <a:lnTo>
                  <a:pt x="144780" y="274320"/>
                </a:lnTo>
                <a:lnTo>
                  <a:pt x="147828" y="265175"/>
                </a:lnTo>
                <a:lnTo>
                  <a:pt x="147828" y="260603"/>
                </a:lnTo>
                <a:lnTo>
                  <a:pt x="187452" y="260603"/>
                </a:lnTo>
                <a:lnTo>
                  <a:pt x="187452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0"/>
                </a:lnTo>
                <a:close/>
              </a:path>
              <a:path w="187960" h="295910">
                <a:moveTo>
                  <a:pt x="187452" y="260603"/>
                </a:moveTo>
                <a:lnTo>
                  <a:pt x="147828" y="260603"/>
                </a:lnTo>
                <a:lnTo>
                  <a:pt x="147828" y="295655"/>
                </a:lnTo>
                <a:lnTo>
                  <a:pt x="187452" y="295655"/>
                </a:lnTo>
                <a:lnTo>
                  <a:pt x="187452" y="260603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1"/>
                </a:lnTo>
                <a:lnTo>
                  <a:pt x="187452" y="256031"/>
                </a:lnTo>
                <a:lnTo>
                  <a:pt x="18745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84676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51460"/>
                </a:lnTo>
                <a:lnTo>
                  <a:pt x="54863" y="256032"/>
                </a:lnTo>
                <a:lnTo>
                  <a:pt x="56387" y="260603"/>
                </a:lnTo>
                <a:lnTo>
                  <a:pt x="59436" y="265175"/>
                </a:lnTo>
                <a:lnTo>
                  <a:pt x="62484" y="268224"/>
                </a:lnTo>
                <a:lnTo>
                  <a:pt x="71627" y="274320"/>
                </a:lnTo>
                <a:lnTo>
                  <a:pt x="76200" y="275844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17847" y="3512820"/>
            <a:ext cx="182879" cy="2133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65320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3339" y="251460"/>
                </a:lnTo>
                <a:lnTo>
                  <a:pt x="54863" y="256032"/>
                </a:lnTo>
                <a:lnTo>
                  <a:pt x="57912" y="260603"/>
                </a:lnTo>
                <a:lnTo>
                  <a:pt x="59435" y="265175"/>
                </a:lnTo>
                <a:lnTo>
                  <a:pt x="64007" y="268224"/>
                </a:lnTo>
                <a:lnTo>
                  <a:pt x="67055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0771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698491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95655"/>
                </a:lnTo>
                <a:lnTo>
                  <a:pt x="187452" y="295655"/>
                </a:lnTo>
                <a:lnTo>
                  <a:pt x="187452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2" y="82296"/>
                </a:lnTo>
                <a:lnTo>
                  <a:pt x="67056" y="83820"/>
                </a:lnTo>
                <a:lnTo>
                  <a:pt x="62484" y="85343"/>
                </a:lnTo>
                <a:lnTo>
                  <a:pt x="57912" y="88391"/>
                </a:lnTo>
                <a:lnTo>
                  <a:pt x="54863" y="89915"/>
                </a:lnTo>
                <a:lnTo>
                  <a:pt x="47244" y="97536"/>
                </a:lnTo>
                <a:lnTo>
                  <a:pt x="44196" y="102108"/>
                </a:lnTo>
                <a:lnTo>
                  <a:pt x="42672" y="106679"/>
                </a:lnTo>
                <a:lnTo>
                  <a:pt x="39624" y="111251"/>
                </a:lnTo>
                <a:lnTo>
                  <a:pt x="39624" y="120396"/>
                </a:lnTo>
                <a:lnTo>
                  <a:pt x="187452" y="120396"/>
                </a:lnTo>
                <a:lnTo>
                  <a:pt x="187452" y="117348"/>
                </a:lnTo>
                <a:lnTo>
                  <a:pt x="185928" y="111251"/>
                </a:lnTo>
                <a:lnTo>
                  <a:pt x="182880" y="102108"/>
                </a:lnTo>
                <a:lnTo>
                  <a:pt x="179832" y="97536"/>
                </a:lnTo>
                <a:lnTo>
                  <a:pt x="175260" y="94487"/>
                </a:lnTo>
                <a:lnTo>
                  <a:pt x="172212" y="91439"/>
                </a:lnTo>
                <a:lnTo>
                  <a:pt x="163068" y="85343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56047" y="3512820"/>
            <a:ext cx="178307" cy="2133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08091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6" y="213359"/>
                </a:lnTo>
                <a:lnTo>
                  <a:pt x="163068" y="210312"/>
                </a:lnTo>
                <a:lnTo>
                  <a:pt x="167640" y="208787"/>
                </a:lnTo>
                <a:lnTo>
                  <a:pt x="172212" y="205739"/>
                </a:lnTo>
                <a:lnTo>
                  <a:pt x="175260" y="202691"/>
                </a:lnTo>
                <a:lnTo>
                  <a:pt x="179832" y="199643"/>
                </a:lnTo>
                <a:lnTo>
                  <a:pt x="181356" y="195071"/>
                </a:lnTo>
                <a:lnTo>
                  <a:pt x="184404" y="190500"/>
                </a:lnTo>
                <a:lnTo>
                  <a:pt x="185928" y="184403"/>
                </a:lnTo>
                <a:lnTo>
                  <a:pt x="187452" y="179831"/>
                </a:lnTo>
                <a:lnTo>
                  <a:pt x="187452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2" y="39624"/>
                </a:lnTo>
                <a:lnTo>
                  <a:pt x="187452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2" y="39624"/>
                </a:moveTo>
                <a:lnTo>
                  <a:pt x="147828" y="39624"/>
                </a:lnTo>
                <a:lnTo>
                  <a:pt x="147828" y="173735"/>
                </a:lnTo>
                <a:lnTo>
                  <a:pt x="187452" y="173735"/>
                </a:lnTo>
                <a:lnTo>
                  <a:pt x="187452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2" y="0"/>
                </a:lnTo>
                <a:lnTo>
                  <a:pt x="59436" y="4571"/>
                </a:lnTo>
                <a:lnTo>
                  <a:pt x="54863" y="7619"/>
                </a:lnTo>
                <a:lnTo>
                  <a:pt x="51816" y="10667"/>
                </a:lnTo>
                <a:lnTo>
                  <a:pt x="47244" y="13715"/>
                </a:lnTo>
                <a:lnTo>
                  <a:pt x="45720" y="18287"/>
                </a:lnTo>
                <a:lnTo>
                  <a:pt x="42672" y="22859"/>
                </a:lnTo>
                <a:lnTo>
                  <a:pt x="39624" y="32003"/>
                </a:lnTo>
                <a:lnTo>
                  <a:pt x="39624" y="36575"/>
                </a:lnTo>
                <a:lnTo>
                  <a:pt x="187452" y="36575"/>
                </a:lnTo>
                <a:lnTo>
                  <a:pt x="187452" y="35051"/>
                </a:lnTo>
                <a:lnTo>
                  <a:pt x="185928" y="28955"/>
                </a:lnTo>
                <a:lnTo>
                  <a:pt x="184404" y="24383"/>
                </a:lnTo>
                <a:lnTo>
                  <a:pt x="181356" y="19812"/>
                </a:lnTo>
                <a:lnTo>
                  <a:pt x="179832" y="15239"/>
                </a:lnTo>
                <a:lnTo>
                  <a:pt x="175260" y="12191"/>
                </a:lnTo>
                <a:lnTo>
                  <a:pt x="172212" y="9143"/>
                </a:lnTo>
                <a:lnTo>
                  <a:pt x="163068" y="3047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65647" y="3512820"/>
            <a:ext cx="158496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74435" y="3512820"/>
            <a:ext cx="178308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22847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6" y="213359"/>
                </a:lnTo>
                <a:lnTo>
                  <a:pt x="163067" y="210312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5260" y="202691"/>
                </a:lnTo>
                <a:lnTo>
                  <a:pt x="179831" y="199643"/>
                </a:lnTo>
                <a:lnTo>
                  <a:pt x="181355" y="195071"/>
                </a:lnTo>
                <a:lnTo>
                  <a:pt x="184403" y="190500"/>
                </a:lnTo>
                <a:lnTo>
                  <a:pt x="185927" y="184403"/>
                </a:lnTo>
                <a:lnTo>
                  <a:pt x="187451" y="179831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2400" y="0"/>
                </a:moveTo>
                <a:lnTo>
                  <a:pt x="73151" y="0"/>
                </a:lnTo>
                <a:lnTo>
                  <a:pt x="67055" y="1524"/>
                </a:lnTo>
                <a:lnTo>
                  <a:pt x="57912" y="4571"/>
                </a:lnTo>
                <a:lnTo>
                  <a:pt x="51815" y="10667"/>
                </a:lnTo>
                <a:lnTo>
                  <a:pt x="47243" y="13715"/>
                </a:lnTo>
                <a:lnTo>
                  <a:pt x="44196" y="18287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5051"/>
                </a:lnTo>
                <a:lnTo>
                  <a:pt x="185927" y="28955"/>
                </a:lnTo>
                <a:lnTo>
                  <a:pt x="184403" y="24383"/>
                </a:lnTo>
                <a:lnTo>
                  <a:pt x="181355" y="19812"/>
                </a:lnTo>
                <a:lnTo>
                  <a:pt x="179831" y="15239"/>
                </a:lnTo>
                <a:lnTo>
                  <a:pt x="175260" y="12191"/>
                </a:lnTo>
                <a:lnTo>
                  <a:pt x="172212" y="9143"/>
                </a:lnTo>
                <a:lnTo>
                  <a:pt x="163067" y="3047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80403" y="3512820"/>
            <a:ext cx="178308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27292" y="3512820"/>
            <a:ext cx="158496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736080" y="3512820"/>
            <a:ext cx="178308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84492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3" y="85343"/>
                </a:lnTo>
                <a:lnTo>
                  <a:pt x="15239" y="91439"/>
                </a:lnTo>
                <a:lnTo>
                  <a:pt x="12191" y="94487"/>
                </a:lnTo>
                <a:lnTo>
                  <a:pt x="7619" y="97536"/>
                </a:lnTo>
                <a:lnTo>
                  <a:pt x="4572" y="102108"/>
                </a:lnTo>
                <a:lnTo>
                  <a:pt x="1524" y="111251"/>
                </a:lnTo>
                <a:lnTo>
                  <a:pt x="0" y="117348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4572" y="277367"/>
                </a:lnTo>
                <a:lnTo>
                  <a:pt x="7619" y="281939"/>
                </a:lnTo>
                <a:lnTo>
                  <a:pt x="12191" y="284988"/>
                </a:lnTo>
                <a:lnTo>
                  <a:pt x="15239" y="288036"/>
                </a:lnTo>
                <a:lnTo>
                  <a:pt x="19811" y="291084"/>
                </a:lnTo>
                <a:lnTo>
                  <a:pt x="24383" y="292608"/>
                </a:lnTo>
                <a:lnTo>
                  <a:pt x="28955" y="295655"/>
                </a:lnTo>
                <a:lnTo>
                  <a:pt x="118872" y="295655"/>
                </a:lnTo>
                <a:lnTo>
                  <a:pt x="123443" y="294131"/>
                </a:lnTo>
                <a:lnTo>
                  <a:pt x="128015" y="291084"/>
                </a:lnTo>
                <a:lnTo>
                  <a:pt x="132587" y="289560"/>
                </a:lnTo>
                <a:lnTo>
                  <a:pt x="135635" y="286512"/>
                </a:lnTo>
                <a:lnTo>
                  <a:pt x="138683" y="281939"/>
                </a:lnTo>
                <a:lnTo>
                  <a:pt x="141731" y="278891"/>
                </a:lnTo>
                <a:lnTo>
                  <a:pt x="144779" y="274320"/>
                </a:lnTo>
                <a:lnTo>
                  <a:pt x="147827" y="265175"/>
                </a:lnTo>
                <a:lnTo>
                  <a:pt x="147827" y="260603"/>
                </a:lnTo>
                <a:lnTo>
                  <a:pt x="187451" y="260603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60603"/>
                </a:moveTo>
                <a:lnTo>
                  <a:pt x="147827" y="260603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60603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98091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2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28956" y="82296"/>
                </a:lnTo>
                <a:lnTo>
                  <a:pt x="24384" y="85344"/>
                </a:lnTo>
                <a:lnTo>
                  <a:pt x="18288" y="86868"/>
                </a:lnTo>
                <a:lnTo>
                  <a:pt x="15240" y="89916"/>
                </a:lnTo>
                <a:lnTo>
                  <a:pt x="10668" y="92963"/>
                </a:lnTo>
                <a:lnTo>
                  <a:pt x="7620" y="97536"/>
                </a:lnTo>
                <a:lnTo>
                  <a:pt x="4571" y="100584"/>
                </a:lnTo>
                <a:lnTo>
                  <a:pt x="3048" y="106680"/>
                </a:lnTo>
                <a:lnTo>
                  <a:pt x="0" y="111251"/>
                </a:lnTo>
                <a:lnTo>
                  <a:pt x="0" y="266700"/>
                </a:lnTo>
                <a:lnTo>
                  <a:pt x="3048" y="271272"/>
                </a:lnTo>
                <a:lnTo>
                  <a:pt x="4571" y="275844"/>
                </a:lnTo>
                <a:lnTo>
                  <a:pt x="7620" y="280416"/>
                </a:lnTo>
                <a:lnTo>
                  <a:pt x="15240" y="288036"/>
                </a:lnTo>
                <a:lnTo>
                  <a:pt x="24384" y="292608"/>
                </a:lnTo>
                <a:lnTo>
                  <a:pt x="33528" y="295656"/>
                </a:lnTo>
                <a:lnTo>
                  <a:pt x="114300" y="295656"/>
                </a:lnTo>
                <a:lnTo>
                  <a:pt x="128015" y="291084"/>
                </a:lnTo>
                <a:lnTo>
                  <a:pt x="131064" y="288036"/>
                </a:lnTo>
                <a:lnTo>
                  <a:pt x="135635" y="284988"/>
                </a:lnTo>
                <a:lnTo>
                  <a:pt x="138684" y="281940"/>
                </a:lnTo>
                <a:lnTo>
                  <a:pt x="141732" y="277368"/>
                </a:lnTo>
                <a:lnTo>
                  <a:pt x="143256" y="272796"/>
                </a:lnTo>
                <a:lnTo>
                  <a:pt x="146303" y="268224"/>
                </a:lnTo>
                <a:lnTo>
                  <a:pt x="147828" y="263651"/>
                </a:lnTo>
                <a:lnTo>
                  <a:pt x="147828" y="259080"/>
                </a:lnTo>
                <a:lnTo>
                  <a:pt x="187452" y="259080"/>
                </a:lnTo>
                <a:lnTo>
                  <a:pt x="187452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0"/>
                </a:lnTo>
                <a:close/>
              </a:path>
              <a:path w="187960" h="295910">
                <a:moveTo>
                  <a:pt x="187452" y="259080"/>
                </a:moveTo>
                <a:lnTo>
                  <a:pt x="147828" y="259080"/>
                </a:lnTo>
                <a:lnTo>
                  <a:pt x="147828" y="295656"/>
                </a:lnTo>
                <a:lnTo>
                  <a:pt x="187452" y="295656"/>
                </a:lnTo>
                <a:lnTo>
                  <a:pt x="187452" y="25908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2"/>
                </a:lnTo>
                <a:lnTo>
                  <a:pt x="187452" y="256032"/>
                </a:lnTo>
                <a:lnTo>
                  <a:pt x="18745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54123" y="4076700"/>
            <a:ext cx="178307" cy="2133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88820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9936"/>
                </a:lnTo>
                <a:lnTo>
                  <a:pt x="54863" y="254508"/>
                </a:lnTo>
                <a:lnTo>
                  <a:pt x="56387" y="259080"/>
                </a:lnTo>
                <a:lnTo>
                  <a:pt x="59436" y="263652"/>
                </a:lnTo>
                <a:lnTo>
                  <a:pt x="67056" y="271272"/>
                </a:lnTo>
                <a:lnTo>
                  <a:pt x="71628" y="272796"/>
                </a:lnTo>
                <a:lnTo>
                  <a:pt x="76200" y="275844"/>
                </a:lnTo>
                <a:lnTo>
                  <a:pt x="85343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20467" y="4076700"/>
            <a:ext cx="178307" cy="21336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464307" y="4076700"/>
            <a:ext cx="172212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97479" y="4076700"/>
            <a:ext cx="178307" cy="2133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30651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3840"/>
                </a:lnTo>
                <a:lnTo>
                  <a:pt x="53340" y="249936"/>
                </a:lnTo>
                <a:lnTo>
                  <a:pt x="54864" y="254508"/>
                </a:lnTo>
                <a:lnTo>
                  <a:pt x="60960" y="263652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8" y="272796"/>
                </a:lnTo>
                <a:lnTo>
                  <a:pt x="76200" y="275844"/>
                </a:lnTo>
                <a:lnTo>
                  <a:pt x="80772" y="277368"/>
                </a:lnTo>
                <a:lnTo>
                  <a:pt x="86868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62300" y="42291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60960" y="0"/>
                </a:lnTo>
                <a:lnTo>
                  <a:pt x="60960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07664" y="4002023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426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83864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4863" y="254508"/>
                </a:lnTo>
                <a:lnTo>
                  <a:pt x="60960" y="263652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2296" y="277368"/>
                </a:lnTo>
                <a:lnTo>
                  <a:pt x="86868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52671" y="40767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31335" y="399440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290059" y="4076700"/>
            <a:ext cx="187451" cy="2133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31920" y="4076700"/>
            <a:ext cx="172212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43044" y="4076700"/>
            <a:ext cx="172211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76215" y="4076700"/>
            <a:ext cx="187451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33771" y="4076700"/>
            <a:ext cx="178307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99709" y="39928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03341" y="39928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65064" y="40767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41148" y="0"/>
                </a:moveTo>
                <a:lnTo>
                  <a:pt x="0" y="0"/>
                </a:lnTo>
                <a:lnTo>
                  <a:pt x="83820" y="193548"/>
                </a:lnTo>
                <a:lnTo>
                  <a:pt x="39624" y="298703"/>
                </a:lnTo>
                <a:lnTo>
                  <a:pt x="79248" y="298703"/>
                </a:lnTo>
                <a:lnTo>
                  <a:pt x="144562" y="146303"/>
                </a:lnTo>
                <a:lnTo>
                  <a:pt x="103632" y="146303"/>
                </a:lnTo>
                <a:lnTo>
                  <a:pt x="41148" y="0"/>
                </a:lnTo>
                <a:close/>
              </a:path>
              <a:path w="207645" h="299085">
                <a:moveTo>
                  <a:pt x="207263" y="0"/>
                </a:moveTo>
                <a:lnTo>
                  <a:pt x="166115" y="0"/>
                </a:lnTo>
                <a:lnTo>
                  <a:pt x="103632" y="146303"/>
                </a:lnTo>
                <a:lnTo>
                  <a:pt x="144562" y="146303"/>
                </a:lnTo>
                <a:lnTo>
                  <a:pt x="207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24728" y="4076700"/>
            <a:ext cx="178308" cy="2133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073140" y="4076700"/>
            <a:ext cx="187451" cy="2133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66332" y="40767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44996" y="399440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34911" y="4011167"/>
            <a:ext cx="163195" cy="279400"/>
          </a:xfrm>
          <a:custGeom>
            <a:avLst/>
            <a:gdLst/>
            <a:ahLst/>
            <a:cxnLst/>
            <a:rect l="l" t="t" r="r" b="b"/>
            <a:pathLst>
              <a:path w="163195" h="279400">
                <a:moveTo>
                  <a:pt x="92964" y="105156"/>
                </a:moveTo>
                <a:lnTo>
                  <a:pt x="53340" y="105156"/>
                </a:lnTo>
                <a:lnTo>
                  <a:pt x="53340" y="249936"/>
                </a:lnTo>
                <a:lnTo>
                  <a:pt x="56388" y="254508"/>
                </a:lnTo>
                <a:lnTo>
                  <a:pt x="57912" y="259080"/>
                </a:lnTo>
                <a:lnTo>
                  <a:pt x="60960" y="263652"/>
                </a:lnTo>
                <a:lnTo>
                  <a:pt x="68580" y="271272"/>
                </a:lnTo>
                <a:lnTo>
                  <a:pt x="77724" y="275844"/>
                </a:lnTo>
                <a:lnTo>
                  <a:pt x="86868" y="278892"/>
                </a:lnTo>
                <a:lnTo>
                  <a:pt x="163068" y="278892"/>
                </a:lnTo>
                <a:lnTo>
                  <a:pt x="163068" y="239268"/>
                </a:lnTo>
                <a:lnTo>
                  <a:pt x="92964" y="239268"/>
                </a:lnTo>
                <a:lnTo>
                  <a:pt x="92964" y="105156"/>
                </a:lnTo>
                <a:close/>
              </a:path>
              <a:path w="163195" h="279400">
                <a:moveTo>
                  <a:pt x="163068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3068" y="105156"/>
                </a:lnTo>
                <a:lnTo>
                  <a:pt x="163068" y="65532"/>
                </a:lnTo>
                <a:close/>
              </a:path>
              <a:path w="163195" h="279400">
                <a:moveTo>
                  <a:pt x="92964" y="0"/>
                </a:moveTo>
                <a:lnTo>
                  <a:pt x="53340" y="0"/>
                </a:lnTo>
                <a:lnTo>
                  <a:pt x="53340" y="65532"/>
                </a:lnTo>
                <a:lnTo>
                  <a:pt x="92964" y="65532"/>
                </a:lnTo>
                <a:lnTo>
                  <a:pt x="92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68083" y="4076700"/>
            <a:ext cx="178308" cy="2133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16495" y="4076700"/>
            <a:ext cx="158496" cy="2133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225283" y="4076700"/>
            <a:ext cx="178308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59980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9936"/>
                </a:lnTo>
                <a:lnTo>
                  <a:pt x="54864" y="254508"/>
                </a:lnTo>
                <a:lnTo>
                  <a:pt x="56388" y="259080"/>
                </a:lnTo>
                <a:lnTo>
                  <a:pt x="59436" y="263652"/>
                </a:lnTo>
                <a:lnTo>
                  <a:pt x="67055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5344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712964" y="40767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691628" y="399440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72400" y="4076700"/>
            <a:ext cx="210311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25383" y="4076700"/>
            <a:ext cx="178308" cy="2133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98091" y="4639055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4"/>
                </a:lnTo>
                <a:lnTo>
                  <a:pt x="39624" y="298704"/>
                </a:lnTo>
                <a:lnTo>
                  <a:pt x="39624" y="213360"/>
                </a:lnTo>
                <a:lnTo>
                  <a:pt x="152400" y="213360"/>
                </a:lnTo>
                <a:lnTo>
                  <a:pt x="158496" y="211836"/>
                </a:lnTo>
                <a:lnTo>
                  <a:pt x="167640" y="208788"/>
                </a:lnTo>
                <a:lnTo>
                  <a:pt x="172212" y="205740"/>
                </a:lnTo>
                <a:lnTo>
                  <a:pt x="175259" y="201168"/>
                </a:lnTo>
                <a:lnTo>
                  <a:pt x="178308" y="198120"/>
                </a:lnTo>
                <a:lnTo>
                  <a:pt x="184403" y="188976"/>
                </a:lnTo>
                <a:lnTo>
                  <a:pt x="187452" y="179832"/>
                </a:lnTo>
                <a:lnTo>
                  <a:pt x="187452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2" y="39624"/>
                </a:lnTo>
                <a:lnTo>
                  <a:pt x="187452" y="36576"/>
                </a:lnTo>
                <a:lnTo>
                  <a:pt x="38100" y="36576"/>
                </a:lnTo>
                <a:lnTo>
                  <a:pt x="38100" y="30480"/>
                </a:lnTo>
                <a:lnTo>
                  <a:pt x="38390" y="29609"/>
                </a:lnTo>
                <a:lnTo>
                  <a:pt x="39624" y="0"/>
                </a:lnTo>
                <a:close/>
              </a:path>
              <a:path w="187960" h="299085">
                <a:moveTo>
                  <a:pt x="187452" y="39624"/>
                </a:moveTo>
                <a:lnTo>
                  <a:pt x="147828" y="39624"/>
                </a:lnTo>
                <a:lnTo>
                  <a:pt x="147828" y="173736"/>
                </a:lnTo>
                <a:lnTo>
                  <a:pt x="187452" y="173736"/>
                </a:lnTo>
                <a:lnTo>
                  <a:pt x="187452" y="39624"/>
                </a:lnTo>
                <a:close/>
              </a:path>
              <a:path w="187960" h="299085">
                <a:moveTo>
                  <a:pt x="38390" y="29609"/>
                </a:moveTo>
                <a:lnTo>
                  <a:pt x="38100" y="30480"/>
                </a:lnTo>
                <a:lnTo>
                  <a:pt x="38100" y="36576"/>
                </a:lnTo>
                <a:lnTo>
                  <a:pt x="38390" y="29609"/>
                </a:lnTo>
                <a:close/>
              </a:path>
              <a:path w="187960" h="299085">
                <a:moveTo>
                  <a:pt x="152400" y="0"/>
                </a:moveTo>
                <a:lnTo>
                  <a:pt x="71628" y="0"/>
                </a:lnTo>
                <a:lnTo>
                  <a:pt x="57912" y="4572"/>
                </a:lnTo>
                <a:lnTo>
                  <a:pt x="54864" y="7620"/>
                </a:lnTo>
                <a:lnTo>
                  <a:pt x="50292" y="10668"/>
                </a:lnTo>
                <a:lnTo>
                  <a:pt x="47244" y="13716"/>
                </a:lnTo>
                <a:lnTo>
                  <a:pt x="44196" y="18288"/>
                </a:lnTo>
                <a:lnTo>
                  <a:pt x="42671" y="21336"/>
                </a:lnTo>
                <a:lnTo>
                  <a:pt x="39624" y="25908"/>
                </a:lnTo>
                <a:lnTo>
                  <a:pt x="38390" y="29609"/>
                </a:lnTo>
                <a:lnTo>
                  <a:pt x="38100" y="36576"/>
                </a:lnTo>
                <a:lnTo>
                  <a:pt x="187452" y="36576"/>
                </a:lnTo>
                <a:lnTo>
                  <a:pt x="187452" y="33528"/>
                </a:lnTo>
                <a:lnTo>
                  <a:pt x="184403" y="24384"/>
                </a:lnTo>
                <a:lnTo>
                  <a:pt x="178308" y="15240"/>
                </a:lnTo>
                <a:lnTo>
                  <a:pt x="175259" y="12192"/>
                </a:lnTo>
                <a:lnTo>
                  <a:pt x="172212" y="7620"/>
                </a:lnTo>
                <a:lnTo>
                  <a:pt x="167640" y="4572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54123" y="4639055"/>
            <a:ext cx="158495" cy="2133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64435" y="4639055"/>
            <a:ext cx="182880" cy="21336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12848" y="4639055"/>
            <a:ext cx="178307" cy="2133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59735" y="4639055"/>
            <a:ext cx="178307" cy="21336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02051" y="4639055"/>
            <a:ext cx="172212" cy="21336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32176" y="4639055"/>
            <a:ext cx="172212" cy="2133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44595" y="4639055"/>
            <a:ext cx="315595" cy="213360"/>
          </a:xfrm>
          <a:custGeom>
            <a:avLst/>
            <a:gdLst/>
            <a:ahLst/>
            <a:cxnLst/>
            <a:rect l="l" t="t" r="r" b="b"/>
            <a:pathLst>
              <a:path w="315595" h="213360">
                <a:moveTo>
                  <a:pt x="39624" y="0"/>
                </a:moveTo>
                <a:lnTo>
                  <a:pt x="0" y="0"/>
                </a:lnTo>
                <a:lnTo>
                  <a:pt x="68580" y="213360"/>
                </a:lnTo>
                <a:lnTo>
                  <a:pt x="109728" y="213360"/>
                </a:lnTo>
                <a:lnTo>
                  <a:pt x="125323" y="161544"/>
                </a:lnTo>
                <a:lnTo>
                  <a:pt x="89916" y="161544"/>
                </a:lnTo>
                <a:lnTo>
                  <a:pt x="39624" y="0"/>
                </a:lnTo>
                <a:close/>
              </a:path>
              <a:path w="315595" h="213360">
                <a:moveTo>
                  <a:pt x="194266" y="56388"/>
                </a:moveTo>
                <a:lnTo>
                  <a:pt x="156971" y="56388"/>
                </a:lnTo>
                <a:lnTo>
                  <a:pt x="205740" y="213360"/>
                </a:lnTo>
                <a:lnTo>
                  <a:pt x="246888" y="213360"/>
                </a:lnTo>
                <a:lnTo>
                  <a:pt x="263543" y="161544"/>
                </a:lnTo>
                <a:lnTo>
                  <a:pt x="224028" y="161544"/>
                </a:lnTo>
                <a:lnTo>
                  <a:pt x="194266" y="56388"/>
                </a:lnTo>
                <a:close/>
              </a:path>
              <a:path w="315595" h="213360">
                <a:moveTo>
                  <a:pt x="178307" y="0"/>
                </a:moveTo>
                <a:lnTo>
                  <a:pt x="137159" y="0"/>
                </a:lnTo>
                <a:lnTo>
                  <a:pt x="89916" y="161544"/>
                </a:lnTo>
                <a:lnTo>
                  <a:pt x="125323" y="161544"/>
                </a:lnTo>
                <a:lnTo>
                  <a:pt x="156971" y="56388"/>
                </a:lnTo>
                <a:lnTo>
                  <a:pt x="194266" y="56388"/>
                </a:lnTo>
                <a:lnTo>
                  <a:pt x="178307" y="0"/>
                </a:lnTo>
                <a:close/>
              </a:path>
              <a:path w="315595" h="213360">
                <a:moveTo>
                  <a:pt x="315468" y="0"/>
                </a:moveTo>
                <a:lnTo>
                  <a:pt x="275844" y="0"/>
                </a:lnTo>
                <a:lnTo>
                  <a:pt x="224028" y="161544"/>
                </a:lnTo>
                <a:lnTo>
                  <a:pt x="263543" y="161544"/>
                </a:lnTo>
                <a:lnTo>
                  <a:pt x="315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24071" y="463905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602735" y="455675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7"/>
                </a:lnTo>
                <a:lnTo>
                  <a:pt x="42672" y="41147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94176" y="4573523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7"/>
                </a:lnTo>
                <a:lnTo>
                  <a:pt x="57912" y="259080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1"/>
                </a:lnTo>
                <a:lnTo>
                  <a:pt x="71627" y="274319"/>
                </a:lnTo>
                <a:lnTo>
                  <a:pt x="80772" y="277368"/>
                </a:lnTo>
                <a:lnTo>
                  <a:pt x="86868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927347" y="4556759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19"/>
                </a:lnTo>
                <a:lnTo>
                  <a:pt x="187451" y="121919"/>
                </a:lnTo>
                <a:lnTo>
                  <a:pt x="187451" y="120395"/>
                </a:lnTo>
                <a:lnTo>
                  <a:pt x="38100" y="120395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19"/>
                </a:moveTo>
                <a:lnTo>
                  <a:pt x="147827" y="121919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19"/>
                </a:lnTo>
                <a:close/>
              </a:path>
              <a:path w="187960" h="295910">
                <a:moveTo>
                  <a:pt x="152400" y="82295"/>
                </a:moveTo>
                <a:lnTo>
                  <a:pt x="73151" y="82295"/>
                </a:lnTo>
                <a:lnTo>
                  <a:pt x="67055" y="83819"/>
                </a:lnTo>
                <a:lnTo>
                  <a:pt x="57912" y="86867"/>
                </a:lnTo>
                <a:lnTo>
                  <a:pt x="54863" y="89915"/>
                </a:lnTo>
                <a:lnTo>
                  <a:pt x="50291" y="92963"/>
                </a:lnTo>
                <a:lnTo>
                  <a:pt x="47243" y="96012"/>
                </a:lnTo>
                <a:lnTo>
                  <a:pt x="44196" y="100583"/>
                </a:lnTo>
                <a:lnTo>
                  <a:pt x="42672" y="105156"/>
                </a:lnTo>
                <a:lnTo>
                  <a:pt x="39624" y="109727"/>
                </a:lnTo>
                <a:lnTo>
                  <a:pt x="39624" y="114300"/>
                </a:lnTo>
                <a:lnTo>
                  <a:pt x="38100" y="120395"/>
                </a:lnTo>
                <a:lnTo>
                  <a:pt x="187451" y="120395"/>
                </a:lnTo>
                <a:lnTo>
                  <a:pt x="187451" y="115823"/>
                </a:lnTo>
                <a:lnTo>
                  <a:pt x="184403" y="106679"/>
                </a:lnTo>
                <a:lnTo>
                  <a:pt x="181355" y="102107"/>
                </a:lnTo>
                <a:lnTo>
                  <a:pt x="179831" y="97535"/>
                </a:lnTo>
                <a:lnTo>
                  <a:pt x="175260" y="94487"/>
                </a:lnTo>
                <a:lnTo>
                  <a:pt x="172212" y="89915"/>
                </a:lnTo>
                <a:lnTo>
                  <a:pt x="167639" y="86867"/>
                </a:lnTo>
                <a:lnTo>
                  <a:pt x="158496" y="83819"/>
                </a:lnTo>
                <a:lnTo>
                  <a:pt x="152400" y="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273296" y="4639055"/>
            <a:ext cx="211836" cy="21336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526279" y="4639055"/>
            <a:ext cx="178308" cy="2133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793741" y="45567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01184" y="463905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79847" y="455675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7"/>
                </a:lnTo>
                <a:lnTo>
                  <a:pt x="42672" y="41147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85003" y="4556759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8" y="0"/>
                </a:lnTo>
                <a:lnTo>
                  <a:pt x="147828" y="82295"/>
                </a:lnTo>
                <a:lnTo>
                  <a:pt x="35051" y="82295"/>
                </a:lnTo>
                <a:lnTo>
                  <a:pt x="28956" y="83819"/>
                </a:lnTo>
                <a:lnTo>
                  <a:pt x="19812" y="86867"/>
                </a:lnTo>
                <a:lnTo>
                  <a:pt x="15240" y="89915"/>
                </a:lnTo>
                <a:lnTo>
                  <a:pt x="12192" y="94487"/>
                </a:lnTo>
                <a:lnTo>
                  <a:pt x="9144" y="97535"/>
                </a:lnTo>
                <a:lnTo>
                  <a:pt x="3048" y="106679"/>
                </a:lnTo>
                <a:lnTo>
                  <a:pt x="0" y="115823"/>
                </a:lnTo>
                <a:lnTo>
                  <a:pt x="0" y="262127"/>
                </a:lnTo>
                <a:lnTo>
                  <a:pt x="3048" y="271271"/>
                </a:lnTo>
                <a:lnTo>
                  <a:pt x="9144" y="280415"/>
                </a:lnTo>
                <a:lnTo>
                  <a:pt x="12192" y="283463"/>
                </a:lnTo>
                <a:lnTo>
                  <a:pt x="15240" y="288035"/>
                </a:lnTo>
                <a:lnTo>
                  <a:pt x="19812" y="291083"/>
                </a:lnTo>
                <a:lnTo>
                  <a:pt x="28956" y="294131"/>
                </a:lnTo>
                <a:lnTo>
                  <a:pt x="35051" y="295656"/>
                </a:lnTo>
                <a:lnTo>
                  <a:pt x="114300" y="295656"/>
                </a:lnTo>
                <a:lnTo>
                  <a:pt x="135636" y="284988"/>
                </a:lnTo>
                <a:lnTo>
                  <a:pt x="140208" y="281939"/>
                </a:lnTo>
                <a:lnTo>
                  <a:pt x="143256" y="277367"/>
                </a:lnTo>
                <a:lnTo>
                  <a:pt x="144780" y="274319"/>
                </a:lnTo>
                <a:lnTo>
                  <a:pt x="147828" y="269747"/>
                </a:lnTo>
                <a:lnTo>
                  <a:pt x="147828" y="265175"/>
                </a:lnTo>
                <a:lnTo>
                  <a:pt x="149351" y="259079"/>
                </a:lnTo>
                <a:lnTo>
                  <a:pt x="187451" y="259079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19"/>
                </a:lnTo>
                <a:lnTo>
                  <a:pt x="187451" y="121919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79"/>
                </a:moveTo>
                <a:lnTo>
                  <a:pt x="149351" y="259079"/>
                </a:lnTo>
                <a:lnTo>
                  <a:pt x="147828" y="295656"/>
                </a:lnTo>
                <a:lnTo>
                  <a:pt x="187451" y="295656"/>
                </a:lnTo>
                <a:lnTo>
                  <a:pt x="187451" y="259079"/>
                </a:lnTo>
                <a:close/>
              </a:path>
              <a:path w="187960" h="295910">
                <a:moveTo>
                  <a:pt x="187451" y="121919"/>
                </a:moveTo>
                <a:lnTo>
                  <a:pt x="147828" y="121919"/>
                </a:lnTo>
                <a:lnTo>
                  <a:pt x="147828" y="256031"/>
                </a:lnTo>
                <a:lnTo>
                  <a:pt x="187451" y="256031"/>
                </a:lnTo>
                <a:lnTo>
                  <a:pt x="18745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42559" y="4639055"/>
            <a:ext cx="178307" cy="21336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75732" y="4573523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7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1"/>
                </a:lnTo>
                <a:lnTo>
                  <a:pt x="71627" y="274319"/>
                </a:lnTo>
                <a:lnTo>
                  <a:pt x="76200" y="275844"/>
                </a:lnTo>
                <a:lnTo>
                  <a:pt x="82295" y="277368"/>
                </a:lnTo>
                <a:lnTo>
                  <a:pt x="86867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1"/>
                </a:moveTo>
                <a:lnTo>
                  <a:pt x="0" y="65531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30240" y="463905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08903" y="4556759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7"/>
                </a:lnTo>
                <a:lnTo>
                  <a:pt x="42672" y="41147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14059" y="4639055"/>
            <a:ext cx="182879" cy="21336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062471" y="4639055"/>
            <a:ext cx="187451" cy="21336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18503" y="47929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60960" y="0"/>
                </a:lnTo>
                <a:lnTo>
                  <a:pt x="60960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6452" y="1091183"/>
            <a:ext cx="365760" cy="393700"/>
          </a:xfrm>
          <a:custGeom>
            <a:avLst/>
            <a:gdLst/>
            <a:ahLst/>
            <a:cxnLst/>
            <a:rect l="l" t="t" r="r" b="b"/>
            <a:pathLst>
              <a:path w="365760" h="393700">
                <a:moveTo>
                  <a:pt x="60960" y="0"/>
                </a:moveTo>
                <a:lnTo>
                  <a:pt x="0" y="0"/>
                </a:lnTo>
                <a:lnTo>
                  <a:pt x="152400" y="393192"/>
                </a:lnTo>
                <a:lnTo>
                  <a:pt x="214884" y="393192"/>
                </a:lnTo>
                <a:lnTo>
                  <a:pt x="241784" y="323088"/>
                </a:lnTo>
                <a:lnTo>
                  <a:pt x="182880" y="323088"/>
                </a:lnTo>
                <a:lnTo>
                  <a:pt x="60960" y="0"/>
                </a:lnTo>
                <a:close/>
              </a:path>
              <a:path w="365760" h="393700">
                <a:moveTo>
                  <a:pt x="365760" y="0"/>
                </a:moveTo>
                <a:lnTo>
                  <a:pt x="306324" y="0"/>
                </a:lnTo>
                <a:lnTo>
                  <a:pt x="182880" y="323088"/>
                </a:lnTo>
                <a:lnTo>
                  <a:pt x="241784" y="323088"/>
                </a:lnTo>
                <a:lnTo>
                  <a:pt x="3657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05784" y="1082039"/>
            <a:ext cx="388620" cy="410209"/>
          </a:xfrm>
          <a:custGeom>
            <a:avLst/>
            <a:gdLst/>
            <a:ahLst/>
            <a:cxnLst/>
            <a:rect l="l" t="t" r="r" b="b"/>
            <a:pathLst>
              <a:path w="388620" h="410209">
                <a:moveTo>
                  <a:pt x="77724" y="0"/>
                </a:moveTo>
                <a:lnTo>
                  <a:pt x="0" y="0"/>
                </a:lnTo>
                <a:lnTo>
                  <a:pt x="158495" y="409955"/>
                </a:lnTo>
                <a:lnTo>
                  <a:pt x="225551" y="409955"/>
                </a:lnTo>
                <a:lnTo>
                  <a:pt x="225551" y="402335"/>
                </a:lnTo>
                <a:lnTo>
                  <a:pt x="217931" y="399287"/>
                </a:lnTo>
                <a:lnTo>
                  <a:pt x="220287" y="393191"/>
                </a:lnTo>
                <a:lnTo>
                  <a:pt x="169163" y="393191"/>
                </a:lnTo>
                <a:lnTo>
                  <a:pt x="22860" y="16763"/>
                </a:lnTo>
                <a:lnTo>
                  <a:pt x="84000" y="16763"/>
                </a:lnTo>
                <a:lnTo>
                  <a:pt x="77724" y="0"/>
                </a:lnTo>
                <a:close/>
              </a:path>
              <a:path w="388620" h="410209">
                <a:moveTo>
                  <a:pt x="236605" y="393191"/>
                </a:moveTo>
                <a:lnTo>
                  <a:pt x="225551" y="393191"/>
                </a:lnTo>
                <a:lnTo>
                  <a:pt x="225551" y="409955"/>
                </a:lnTo>
                <a:lnTo>
                  <a:pt x="230124" y="409955"/>
                </a:lnTo>
                <a:lnTo>
                  <a:pt x="236605" y="393191"/>
                </a:lnTo>
                <a:close/>
              </a:path>
              <a:path w="388620" h="410209">
                <a:moveTo>
                  <a:pt x="382138" y="16763"/>
                </a:moveTo>
                <a:lnTo>
                  <a:pt x="365760" y="16763"/>
                </a:lnTo>
                <a:lnTo>
                  <a:pt x="217931" y="399287"/>
                </a:lnTo>
                <a:lnTo>
                  <a:pt x="225551" y="402335"/>
                </a:lnTo>
                <a:lnTo>
                  <a:pt x="225551" y="393191"/>
                </a:lnTo>
                <a:lnTo>
                  <a:pt x="236605" y="393191"/>
                </a:lnTo>
                <a:lnTo>
                  <a:pt x="382138" y="16763"/>
                </a:lnTo>
                <a:close/>
              </a:path>
              <a:path w="388620" h="410209">
                <a:moveTo>
                  <a:pt x="84000" y="16763"/>
                </a:moveTo>
                <a:lnTo>
                  <a:pt x="65531" y="16763"/>
                </a:lnTo>
                <a:lnTo>
                  <a:pt x="193548" y="355091"/>
                </a:lnTo>
                <a:lnTo>
                  <a:pt x="211053" y="309371"/>
                </a:lnTo>
                <a:lnTo>
                  <a:pt x="193548" y="309371"/>
                </a:lnTo>
                <a:lnTo>
                  <a:pt x="84000" y="16763"/>
                </a:lnTo>
                <a:close/>
              </a:path>
              <a:path w="388620" h="410209">
                <a:moveTo>
                  <a:pt x="388619" y="0"/>
                </a:moveTo>
                <a:lnTo>
                  <a:pt x="310895" y="0"/>
                </a:lnTo>
                <a:lnTo>
                  <a:pt x="193548" y="309371"/>
                </a:lnTo>
                <a:lnTo>
                  <a:pt x="211053" y="309371"/>
                </a:lnTo>
                <a:lnTo>
                  <a:pt x="323088" y="16763"/>
                </a:lnTo>
                <a:lnTo>
                  <a:pt x="382138" y="16763"/>
                </a:lnTo>
                <a:lnTo>
                  <a:pt x="38861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53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2315" y="32003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774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25907" y="275843"/>
                </a:lnTo>
                <a:lnTo>
                  <a:pt x="22859" y="271272"/>
                </a:lnTo>
                <a:lnTo>
                  <a:pt x="16763" y="259079"/>
                </a:lnTo>
                <a:lnTo>
                  <a:pt x="16763" y="160020"/>
                </a:lnTo>
                <a:lnTo>
                  <a:pt x="19811" y="155448"/>
                </a:lnTo>
                <a:lnTo>
                  <a:pt x="22859" y="149351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7743" y="13716"/>
                </a:lnTo>
                <a:lnTo>
                  <a:pt x="204739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07263" y="260603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7263" y="260603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3" y="251460"/>
                </a:lnTo>
                <a:lnTo>
                  <a:pt x="192023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2984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3" y="251460"/>
                </a:moveTo>
                <a:lnTo>
                  <a:pt x="191849" y="258078"/>
                </a:lnTo>
                <a:lnTo>
                  <a:pt x="192023" y="257555"/>
                </a:lnTo>
                <a:lnTo>
                  <a:pt x="192023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3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8264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0644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0644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80">
                <a:moveTo>
                  <a:pt x="0" y="17780"/>
                </a:moveTo>
                <a:lnTo>
                  <a:pt x="7619" y="17780"/>
                </a:lnTo>
                <a:lnTo>
                  <a:pt x="7619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5696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07408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8264" y="1079500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7620"/>
                </a:moveTo>
                <a:lnTo>
                  <a:pt x="9144" y="7620"/>
                </a:lnTo>
                <a:lnTo>
                  <a:pt x="914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8264" y="10693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4" h="10159">
                <a:moveTo>
                  <a:pt x="0" y="10160"/>
                </a:moveTo>
                <a:lnTo>
                  <a:pt x="62484" y="10160"/>
                </a:lnTo>
                <a:lnTo>
                  <a:pt x="6248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41520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3900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7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3920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5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7243" y="112775"/>
                </a:lnTo>
                <a:lnTo>
                  <a:pt x="39624" y="114300"/>
                </a:lnTo>
                <a:lnTo>
                  <a:pt x="33527" y="115824"/>
                </a:lnTo>
                <a:lnTo>
                  <a:pt x="25907" y="118872"/>
                </a:lnTo>
                <a:lnTo>
                  <a:pt x="16763" y="128015"/>
                </a:lnTo>
                <a:lnTo>
                  <a:pt x="10667" y="132587"/>
                </a:lnTo>
                <a:lnTo>
                  <a:pt x="4571" y="144779"/>
                </a:lnTo>
                <a:lnTo>
                  <a:pt x="1524" y="152400"/>
                </a:lnTo>
                <a:lnTo>
                  <a:pt x="0" y="158496"/>
                </a:lnTo>
                <a:lnTo>
                  <a:pt x="0" y="358139"/>
                </a:lnTo>
                <a:lnTo>
                  <a:pt x="1524" y="365759"/>
                </a:lnTo>
                <a:lnTo>
                  <a:pt x="10667" y="384047"/>
                </a:lnTo>
                <a:lnTo>
                  <a:pt x="16763" y="388619"/>
                </a:lnTo>
                <a:lnTo>
                  <a:pt x="25907" y="397763"/>
                </a:lnTo>
                <a:lnTo>
                  <a:pt x="33527" y="400811"/>
                </a:lnTo>
                <a:lnTo>
                  <a:pt x="39624" y="403859"/>
                </a:lnTo>
                <a:lnTo>
                  <a:pt x="47243" y="405383"/>
                </a:lnTo>
                <a:lnTo>
                  <a:pt x="156971" y="405383"/>
                </a:lnTo>
                <a:lnTo>
                  <a:pt x="164591" y="403859"/>
                </a:lnTo>
                <a:lnTo>
                  <a:pt x="203970" y="363203"/>
                </a:lnTo>
                <a:lnTo>
                  <a:pt x="204215" y="355091"/>
                </a:lnTo>
                <a:lnTo>
                  <a:pt x="257555" y="355091"/>
                </a:lnTo>
                <a:lnTo>
                  <a:pt x="257555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5" y="167639"/>
                </a:lnTo>
                <a:lnTo>
                  <a:pt x="257555" y="0"/>
                </a:lnTo>
                <a:close/>
              </a:path>
              <a:path w="257810" h="405765">
                <a:moveTo>
                  <a:pt x="257555" y="355091"/>
                </a:moveTo>
                <a:lnTo>
                  <a:pt x="204215" y="355091"/>
                </a:lnTo>
                <a:lnTo>
                  <a:pt x="204215" y="362711"/>
                </a:lnTo>
                <a:lnTo>
                  <a:pt x="203970" y="363203"/>
                </a:lnTo>
                <a:lnTo>
                  <a:pt x="202691" y="405383"/>
                </a:lnTo>
                <a:lnTo>
                  <a:pt x="257555" y="405383"/>
                </a:lnTo>
                <a:lnTo>
                  <a:pt x="257555" y="355091"/>
                </a:lnTo>
                <a:close/>
              </a:path>
              <a:path w="257810" h="405765">
                <a:moveTo>
                  <a:pt x="204215" y="355091"/>
                </a:moveTo>
                <a:lnTo>
                  <a:pt x="203970" y="363203"/>
                </a:lnTo>
                <a:lnTo>
                  <a:pt x="204215" y="362711"/>
                </a:lnTo>
                <a:lnTo>
                  <a:pt x="204215" y="355091"/>
                </a:lnTo>
                <a:close/>
              </a:path>
              <a:path w="257810" h="405765">
                <a:moveTo>
                  <a:pt x="257555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5" y="350519"/>
                </a:lnTo>
                <a:lnTo>
                  <a:pt x="257555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6300" y="1069847"/>
            <a:ext cx="274320" cy="422275"/>
          </a:xfrm>
          <a:custGeom>
            <a:avLst/>
            <a:gdLst/>
            <a:ahLst/>
            <a:cxnLst/>
            <a:rect l="l" t="t" r="r" b="b"/>
            <a:pathLst>
              <a:path w="274320" h="422275">
                <a:moveTo>
                  <a:pt x="274320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53339" y="112775"/>
                </a:lnTo>
                <a:lnTo>
                  <a:pt x="45720" y="114300"/>
                </a:lnTo>
                <a:lnTo>
                  <a:pt x="38100" y="118872"/>
                </a:lnTo>
                <a:lnTo>
                  <a:pt x="30479" y="121920"/>
                </a:lnTo>
                <a:lnTo>
                  <a:pt x="1524" y="158496"/>
                </a:lnTo>
                <a:lnTo>
                  <a:pt x="0" y="167640"/>
                </a:lnTo>
                <a:lnTo>
                  <a:pt x="0" y="368807"/>
                </a:lnTo>
                <a:lnTo>
                  <a:pt x="1524" y="376427"/>
                </a:lnTo>
                <a:lnTo>
                  <a:pt x="7620" y="391667"/>
                </a:lnTo>
                <a:lnTo>
                  <a:pt x="12191" y="397763"/>
                </a:lnTo>
                <a:lnTo>
                  <a:pt x="18287" y="403860"/>
                </a:lnTo>
                <a:lnTo>
                  <a:pt x="22860" y="409955"/>
                </a:lnTo>
                <a:lnTo>
                  <a:pt x="30479" y="414527"/>
                </a:lnTo>
                <a:lnTo>
                  <a:pt x="45720" y="420624"/>
                </a:lnTo>
                <a:lnTo>
                  <a:pt x="53339" y="422148"/>
                </a:lnTo>
                <a:lnTo>
                  <a:pt x="166115" y="422148"/>
                </a:lnTo>
                <a:lnTo>
                  <a:pt x="173736" y="420624"/>
                </a:lnTo>
                <a:lnTo>
                  <a:pt x="181355" y="417575"/>
                </a:lnTo>
                <a:lnTo>
                  <a:pt x="187451" y="414527"/>
                </a:lnTo>
                <a:lnTo>
                  <a:pt x="199643" y="405384"/>
                </a:lnTo>
                <a:lnTo>
                  <a:pt x="48767" y="405384"/>
                </a:lnTo>
                <a:lnTo>
                  <a:pt x="44196" y="402336"/>
                </a:lnTo>
                <a:lnTo>
                  <a:pt x="38100" y="399288"/>
                </a:lnTo>
                <a:lnTo>
                  <a:pt x="28955" y="393191"/>
                </a:lnTo>
                <a:lnTo>
                  <a:pt x="22860" y="384048"/>
                </a:lnTo>
                <a:lnTo>
                  <a:pt x="16763" y="371855"/>
                </a:lnTo>
                <a:lnTo>
                  <a:pt x="16763" y="163068"/>
                </a:lnTo>
                <a:lnTo>
                  <a:pt x="19812" y="156972"/>
                </a:lnTo>
                <a:lnTo>
                  <a:pt x="22860" y="152400"/>
                </a:lnTo>
                <a:lnTo>
                  <a:pt x="25908" y="146303"/>
                </a:lnTo>
                <a:lnTo>
                  <a:pt x="54863" y="129540"/>
                </a:lnTo>
                <a:lnTo>
                  <a:pt x="219455" y="129540"/>
                </a:lnTo>
                <a:lnTo>
                  <a:pt x="219455" y="16763"/>
                </a:lnTo>
                <a:lnTo>
                  <a:pt x="274320" y="16763"/>
                </a:lnTo>
                <a:lnTo>
                  <a:pt x="274320" y="0"/>
                </a:lnTo>
                <a:close/>
              </a:path>
              <a:path w="274320" h="422275">
                <a:moveTo>
                  <a:pt x="219455" y="373379"/>
                </a:moveTo>
                <a:lnTo>
                  <a:pt x="216408" y="381000"/>
                </a:lnTo>
                <a:lnTo>
                  <a:pt x="213360" y="387096"/>
                </a:lnTo>
                <a:lnTo>
                  <a:pt x="210312" y="394715"/>
                </a:lnTo>
                <a:lnTo>
                  <a:pt x="205739" y="400812"/>
                </a:lnTo>
                <a:lnTo>
                  <a:pt x="203203" y="402714"/>
                </a:lnTo>
                <a:lnTo>
                  <a:pt x="202691" y="422148"/>
                </a:lnTo>
                <a:lnTo>
                  <a:pt x="274320" y="422148"/>
                </a:lnTo>
                <a:lnTo>
                  <a:pt x="274320" y="405384"/>
                </a:lnTo>
                <a:lnTo>
                  <a:pt x="219455" y="405384"/>
                </a:lnTo>
                <a:lnTo>
                  <a:pt x="219455" y="373379"/>
                </a:lnTo>
                <a:close/>
              </a:path>
              <a:path w="274320" h="422275">
                <a:moveTo>
                  <a:pt x="204215" y="364236"/>
                </a:moveTo>
                <a:lnTo>
                  <a:pt x="202691" y="368807"/>
                </a:lnTo>
                <a:lnTo>
                  <a:pt x="201167" y="374903"/>
                </a:lnTo>
                <a:lnTo>
                  <a:pt x="199644" y="379475"/>
                </a:lnTo>
                <a:lnTo>
                  <a:pt x="196596" y="385572"/>
                </a:lnTo>
                <a:lnTo>
                  <a:pt x="193548" y="390143"/>
                </a:lnTo>
                <a:lnTo>
                  <a:pt x="188975" y="393191"/>
                </a:lnTo>
                <a:lnTo>
                  <a:pt x="184403" y="397763"/>
                </a:lnTo>
                <a:lnTo>
                  <a:pt x="179832" y="400812"/>
                </a:lnTo>
                <a:lnTo>
                  <a:pt x="175260" y="402336"/>
                </a:lnTo>
                <a:lnTo>
                  <a:pt x="169163" y="405384"/>
                </a:lnTo>
                <a:lnTo>
                  <a:pt x="199643" y="405384"/>
                </a:lnTo>
                <a:lnTo>
                  <a:pt x="203203" y="402714"/>
                </a:lnTo>
                <a:lnTo>
                  <a:pt x="204215" y="364236"/>
                </a:lnTo>
                <a:close/>
              </a:path>
              <a:path w="274320" h="422275">
                <a:moveTo>
                  <a:pt x="274320" y="16763"/>
                </a:moveTo>
                <a:lnTo>
                  <a:pt x="257555" y="16763"/>
                </a:lnTo>
                <a:lnTo>
                  <a:pt x="257555" y="405384"/>
                </a:lnTo>
                <a:lnTo>
                  <a:pt x="274320" y="405384"/>
                </a:lnTo>
                <a:lnTo>
                  <a:pt x="274320" y="16763"/>
                </a:lnTo>
                <a:close/>
              </a:path>
              <a:path w="274320" h="422275">
                <a:moveTo>
                  <a:pt x="211836" y="364236"/>
                </a:moveTo>
                <a:lnTo>
                  <a:pt x="204215" y="364236"/>
                </a:lnTo>
                <a:lnTo>
                  <a:pt x="203203" y="402714"/>
                </a:lnTo>
                <a:lnTo>
                  <a:pt x="205739" y="400812"/>
                </a:lnTo>
                <a:lnTo>
                  <a:pt x="210312" y="394715"/>
                </a:lnTo>
                <a:lnTo>
                  <a:pt x="213360" y="387096"/>
                </a:lnTo>
                <a:lnTo>
                  <a:pt x="216408" y="381000"/>
                </a:lnTo>
                <a:lnTo>
                  <a:pt x="219455" y="373379"/>
                </a:lnTo>
                <a:lnTo>
                  <a:pt x="219455" y="365760"/>
                </a:lnTo>
                <a:lnTo>
                  <a:pt x="211836" y="364236"/>
                </a:lnTo>
                <a:close/>
              </a:path>
              <a:path w="274320" h="422275">
                <a:moveTo>
                  <a:pt x="60960" y="167640"/>
                </a:moveTo>
                <a:lnTo>
                  <a:pt x="53339" y="167640"/>
                </a:lnTo>
                <a:lnTo>
                  <a:pt x="53339" y="367284"/>
                </a:lnTo>
                <a:lnTo>
                  <a:pt x="203199" y="367284"/>
                </a:lnTo>
                <a:lnTo>
                  <a:pt x="204215" y="364236"/>
                </a:lnTo>
                <a:lnTo>
                  <a:pt x="219455" y="364236"/>
                </a:lnTo>
                <a:lnTo>
                  <a:pt x="219455" y="350519"/>
                </a:lnTo>
                <a:lnTo>
                  <a:pt x="70103" y="350519"/>
                </a:lnTo>
                <a:lnTo>
                  <a:pt x="70103" y="184403"/>
                </a:lnTo>
                <a:lnTo>
                  <a:pt x="60960" y="184403"/>
                </a:lnTo>
                <a:lnTo>
                  <a:pt x="60960" y="167640"/>
                </a:lnTo>
                <a:close/>
              </a:path>
              <a:path w="274320" h="422275">
                <a:moveTo>
                  <a:pt x="219455" y="364236"/>
                </a:moveTo>
                <a:lnTo>
                  <a:pt x="211836" y="364236"/>
                </a:lnTo>
                <a:lnTo>
                  <a:pt x="219455" y="365760"/>
                </a:lnTo>
                <a:lnTo>
                  <a:pt x="219455" y="364236"/>
                </a:lnTo>
                <a:close/>
              </a:path>
              <a:path w="274320" h="422275">
                <a:moveTo>
                  <a:pt x="219455" y="176783"/>
                </a:moveTo>
                <a:lnTo>
                  <a:pt x="70103" y="176783"/>
                </a:lnTo>
                <a:lnTo>
                  <a:pt x="70103" y="184403"/>
                </a:lnTo>
                <a:lnTo>
                  <a:pt x="202691" y="184403"/>
                </a:lnTo>
                <a:lnTo>
                  <a:pt x="202691" y="350519"/>
                </a:lnTo>
                <a:lnTo>
                  <a:pt x="219455" y="350519"/>
                </a:lnTo>
                <a:lnTo>
                  <a:pt x="219455" y="176783"/>
                </a:lnTo>
                <a:close/>
              </a:path>
              <a:path w="274320" h="422275">
                <a:moveTo>
                  <a:pt x="219455" y="167640"/>
                </a:moveTo>
                <a:lnTo>
                  <a:pt x="60960" y="167640"/>
                </a:lnTo>
                <a:lnTo>
                  <a:pt x="60960" y="184403"/>
                </a:lnTo>
                <a:lnTo>
                  <a:pt x="70103" y="184403"/>
                </a:lnTo>
                <a:lnTo>
                  <a:pt x="70103" y="176783"/>
                </a:lnTo>
                <a:lnTo>
                  <a:pt x="219455" y="176783"/>
                </a:lnTo>
                <a:lnTo>
                  <a:pt x="219455" y="1676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748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8" y="284987"/>
                </a:lnTo>
                <a:lnTo>
                  <a:pt x="45720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834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3" y="141731"/>
                </a:lnTo>
                <a:lnTo>
                  <a:pt x="4571" y="147827"/>
                </a:lnTo>
                <a:lnTo>
                  <a:pt x="1523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7" y="275843"/>
                </a:lnTo>
                <a:lnTo>
                  <a:pt x="22859" y="271272"/>
                </a:lnTo>
                <a:lnTo>
                  <a:pt x="19811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1" y="155448"/>
                </a:lnTo>
                <a:lnTo>
                  <a:pt x="22859" y="149351"/>
                </a:lnTo>
                <a:lnTo>
                  <a:pt x="25907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5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7" y="6096"/>
                </a:lnTo>
                <a:lnTo>
                  <a:pt x="216407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1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5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3" y="251460"/>
                </a:lnTo>
                <a:lnTo>
                  <a:pt x="192023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3" y="251460"/>
                </a:moveTo>
                <a:lnTo>
                  <a:pt x="191849" y="258078"/>
                </a:lnTo>
                <a:lnTo>
                  <a:pt x="192023" y="257555"/>
                </a:lnTo>
                <a:lnTo>
                  <a:pt x="192023" y="251460"/>
                </a:lnTo>
                <a:close/>
              </a:path>
              <a:path w="262254" h="309880">
                <a:moveTo>
                  <a:pt x="62483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3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3" y="181355"/>
                </a:lnTo>
                <a:lnTo>
                  <a:pt x="62483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3" y="164591"/>
                </a:lnTo>
                <a:lnTo>
                  <a:pt x="62483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2955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42900"/>
                </a:lnTo>
                <a:lnTo>
                  <a:pt x="97536" y="374903"/>
                </a:lnTo>
                <a:lnTo>
                  <a:pt x="105156" y="377951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3811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4" y="361188"/>
                </a:lnTo>
                <a:lnTo>
                  <a:pt x="80772" y="368808"/>
                </a:lnTo>
                <a:lnTo>
                  <a:pt x="118872" y="397764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20" y="382524"/>
                </a:lnTo>
                <a:lnTo>
                  <a:pt x="117348" y="379476"/>
                </a:lnTo>
                <a:lnTo>
                  <a:pt x="111251" y="376428"/>
                </a:lnTo>
                <a:lnTo>
                  <a:pt x="106679" y="373380"/>
                </a:lnTo>
                <a:lnTo>
                  <a:pt x="102108" y="368808"/>
                </a:lnTo>
                <a:lnTo>
                  <a:pt x="97536" y="365760"/>
                </a:lnTo>
                <a:lnTo>
                  <a:pt x="94487" y="361188"/>
                </a:lnTo>
                <a:lnTo>
                  <a:pt x="91439" y="355092"/>
                </a:lnTo>
                <a:lnTo>
                  <a:pt x="88391" y="342900"/>
                </a:lnTo>
                <a:lnTo>
                  <a:pt x="88391" y="153924"/>
                </a:lnTo>
                <a:lnTo>
                  <a:pt x="9143" y="153924"/>
                </a:lnTo>
                <a:lnTo>
                  <a:pt x="9143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9143" y="144780"/>
                </a:lnTo>
                <a:lnTo>
                  <a:pt x="9143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433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3852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6232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7" y="112775"/>
                </a:moveTo>
                <a:lnTo>
                  <a:pt x="3047" y="112775"/>
                </a:lnTo>
                <a:lnTo>
                  <a:pt x="3047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19" y="65531"/>
                </a:lnTo>
                <a:lnTo>
                  <a:pt x="7619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19" y="56387"/>
                </a:lnTo>
                <a:lnTo>
                  <a:pt x="7619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8632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5739" y="0"/>
                </a:moveTo>
                <a:lnTo>
                  <a:pt x="47243" y="0"/>
                </a:lnTo>
                <a:lnTo>
                  <a:pt x="39623" y="1524"/>
                </a:lnTo>
                <a:lnTo>
                  <a:pt x="33527" y="3048"/>
                </a:lnTo>
                <a:lnTo>
                  <a:pt x="25907" y="6096"/>
                </a:lnTo>
                <a:lnTo>
                  <a:pt x="16763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3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3" y="252983"/>
                </a:lnTo>
                <a:lnTo>
                  <a:pt x="10667" y="271271"/>
                </a:lnTo>
                <a:lnTo>
                  <a:pt x="16763" y="275843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3" y="291083"/>
                </a:lnTo>
                <a:lnTo>
                  <a:pt x="47243" y="292607"/>
                </a:lnTo>
                <a:lnTo>
                  <a:pt x="205739" y="292607"/>
                </a:lnTo>
                <a:lnTo>
                  <a:pt x="213359" y="291083"/>
                </a:lnTo>
                <a:lnTo>
                  <a:pt x="245363" y="265175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49935" y="39624"/>
                </a:lnTo>
                <a:lnTo>
                  <a:pt x="248412" y="32003"/>
                </a:lnTo>
                <a:lnTo>
                  <a:pt x="219455" y="3048"/>
                </a:lnTo>
                <a:lnTo>
                  <a:pt x="213359" y="1524"/>
                </a:lnTo>
                <a:lnTo>
                  <a:pt x="205739" y="0"/>
                </a:lnTo>
                <a:close/>
              </a:path>
              <a:path w="251460" h="292734">
                <a:moveTo>
                  <a:pt x="251459" y="54863"/>
                </a:moveTo>
                <a:lnTo>
                  <a:pt x="198119" y="54863"/>
                </a:lnTo>
                <a:lnTo>
                  <a:pt x="198119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1011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79" y="301751"/>
                </a:lnTo>
                <a:lnTo>
                  <a:pt x="45720" y="307848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3" y="301751"/>
                </a:lnTo>
                <a:lnTo>
                  <a:pt x="243839" y="297179"/>
                </a:lnTo>
                <a:lnTo>
                  <a:pt x="248412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28955" y="280415"/>
                </a:lnTo>
                <a:lnTo>
                  <a:pt x="22860" y="271272"/>
                </a:lnTo>
                <a:lnTo>
                  <a:pt x="16763" y="259079"/>
                </a:lnTo>
                <a:lnTo>
                  <a:pt x="16763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54863" y="16764"/>
                </a:lnTo>
                <a:lnTo>
                  <a:pt x="247904" y="16764"/>
                </a:lnTo>
                <a:lnTo>
                  <a:pt x="237743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1836" y="16764"/>
                </a:lnTo>
                <a:lnTo>
                  <a:pt x="224027" y="19811"/>
                </a:lnTo>
                <a:lnTo>
                  <a:pt x="228600" y="22859"/>
                </a:lnTo>
                <a:lnTo>
                  <a:pt x="234696" y="25907"/>
                </a:lnTo>
                <a:lnTo>
                  <a:pt x="237743" y="30479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48412" y="265175"/>
                </a:lnTo>
                <a:lnTo>
                  <a:pt x="245363" y="271272"/>
                </a:lnTo>
                <a:lnTo>
                  <a:pt x="242315" y="275843"/>
                </a:lnTo>
                <a:lnTo>
                  <a:pt x="234696" y="283463"/>
                </a:lnTo>
                <a:lnTo>
                  <a:pt x="228600" y="286512"/>
                </a:lnTo>
                <a:lnTo>
                  <a:pt x="224027" y="289560"/>
                </a:lnTo>
                <a:lnTo>
                  <a:pt x="217932" y="292608"/>
                </a:lnTo>
                <a:lnTo>
                  <a:pt x="248412" y="292608"/>
                </a:lnTo>
                <a:lnTo>
                  <a:pt x="249936" y="291084"/>
                </a:lnTo>
                <a:lnTo>
                  <a:pt x="259079" y="278891"/>
                </a:lnTo>
                <a:lnTo>
                  <a:pt x="262127" y="271272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2127" y="38100"/>
                </a:lnTo>
                <a:lnTo>
                  <a:pt x="259079" y="30479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5739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5739" y="64007"/>
                </a:lnTo>
                <a:lnTo>
                  <a:pt x="205739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63055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86868" y="3048"/>
                </a:lnTo>
                <a:lnTo>
                  <a:pt x="79248" y="6096"/>
                </a:lnTo>
                <a:lnTo>
                  <a:pt x="74676" y="9143"/>
                </a:lnTo>
                <a:lnTo>
                  <a:pt x="70104" y="15239"/>
                </a:lnTo>
                <a:lnTo>
                  <a:pt x="64008" y="19811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36220" y="10667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3911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5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5" y="292608"/>
                </a:lnTo>
                <a:lnTo>
                  <a:pt x="219455" y="71627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39" y="16764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60959"/>
                </a:lnTo>
                <a:lnTo>
                  <a:pt x="54863" y="60959"/>
                </a:lnTo>
                <a:lnTo>
                  <a:pt x="54863" y="51816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2" y="16764"/>
                </a:lnTo>
                <a:lnTo>
                  <a:pt x="230124" y="19811"/>
                </a:lnTo>
                <a:lnTo>
                  <a:pt x="234696" y="22859"/>
                </a:lnTo>
                <a:lnTo>
                  <a:pt x="240791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5" y="50292"/>
                </a:lnTo>
                <a:lnTo>
                  <a:pt x="257555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9748" y="38100"/>
                </a:lnTo>
                <a:lnTo>
                  <a:pt x="265175" y="30479"/>
                </a:lnTo>
                <a:lnTo>
                  <a:pt x="262127" y="24383"/>
                </a:lnTo>
                <a:lnTo>
                  <a:pt x="256032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3" y="20574"/>
                </a:moveTo>
                <a:lnTo>
                  <a:pt x="54863" y="51816"/>
                </a:lnTo>
                <a:lnTo>
                  <a:pt x="54863" y="60959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74320" h="309880">
                <a:moveTo>
                  <a:pt x="219455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5" y="60959"/>
                </a:lnTo>
                <a:lnTo>
                  <a:pt x="219455" y="54864"/>
                </a:lnTo>
                <a:close/>
              </a:path>
              <a:path w="274320" h="309880">
                <a:moveTo>
                  <a:pt x="219455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4196"/>
                </a:lnTo>
                <a:lnTo>
                  <a:pt x="76200" y="38100"/>
                </a:lnTo>
                <a:lnTo>
                  <a:pt x="80772" y="33527"/>
                </a:lnTo>
                <a:lnTo>
                  <a:pt x="83820" y="28955"/>
                </a:lnTo>
                <a:lnTo>
                  <a:pt x="92963" y="22859"/>
                </a:lnTo>
                <a:lnTo>
                  <a:pt x="99060" y="19811"/>
                </a:lnTo>
                <a:lnTo>
                  <a:pt x="103632" y="18287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3839" y="9144"/>
                </a:lnTo>
                <a:lnTo>
                  <a:pt x="236220" y="6096"/>
                </a:lnTo>
                <a:lnTo>
                  <a:pt x="228600" y="1524"/>
                </a:lnTo>
                <a:lnTo>
                  <a:pt x="2194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57655" y="2406395"/>
            <a:ext cx="100584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91817" y="2356104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363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6755" y="2335529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4123" y="2388107"/>
            <a:ext cx="178307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97964" y="2388107"/>
            <a:ext cx="172212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420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4863" y="254508"/>
                </a:lnTo>
                <a:lnTo>
                  <a:pt x="60960" y="263651"/>
                </a:lnTo>
                <a:lnTo>
                  <a:pt x="64007" y="266700"/>
                </a:lnTo>
                <a:lnTo>
                  <a:pt x="67056" y="271272"/>
                </a:lnTo>
                <a:lnTo>
                  <a:pt x="71628" y="274320"/>
                </a:lnTo>
                <a:lnTo>
                  <a:pt x="76200" y="275844"/>
                </a:lnTo>
                <a:lnTo>
                  <a:pt x="82296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71927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0592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5748" y="2388107"/>
            <a:ext cx="187451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1779" y="2388107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5051" y="0"/>
                </a:lnTo>
                <a:lnTo>
                  <a:pt x="28956" y="1524"/>
                </a:lnTo>
                <a:lnTo>
                  <a:pt x="19812" y="4571"/>
                </a:lnTo>
                <a:lnTo>
                  <a:pt x="15239" y="7619"/>
                </a:lnTo>
                <a:lnTo>
                  <a:pt x="12192" y="12191"/>
                </a:lnTo>
                <a:lnTo>
                  <a:pt x="9143" y="15239"/>
                </a:lnTo>
                <a:lnTo>
                  <a:pt x="3047" y="24383"/>
                </a:lnTo>
                <a:lnTo>
                  <a:pt x="0" y="33527"/>
                </a:lnTo>
                <a:lnTo>
                  <a:pt x="0" y="172212"/>
                </a:lnTo>
                <a:lnTo>
                  <a:pt x="3047" y="181355"/>
                </a:lnTo>
                <a:lnTo>
                  <a:pt x="9143" y="190500"/>
                </a:lnTo>
                <a:lnTo>
                  <a:pt x="12192" y="193547"/>
                </a:lnTo>
                <a:lnTo>
                  <a:pt x="15239" y="198119"/>
                </a:lnTo>
                <a:lnTo>
                  <a:pt x="19812" y="201167"/>
                </a:lnTo>
                <a:lnTo>
                  <a:pt x="28956" y="204215"/>
                </a:lnTo>
                <a:lnTo>
                  <a:pt x="35051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4383" y="260603"/>
                </a:lnTo>
                <a:lnTo>
                  <a:pt x="24383" y="300227"/>
                </a:lnTo>
                <a:lnTo>
                  <a:pt x="153924" y="300227"/>
                </a:lnTo>
                <a:lnTo>
                  <a:pt x="163068" y="297179"/>
                </a:lnTo>
                <a:lnTo>
                  <a:pt x="169163" y="295655"/>
                </a:lnTo>
                <a:lnTo>
                  <a:pt x="179831" y="284988"/>
                </a:lnTo>
                <a:lnTo>
                  <a:pt x="182880" y="280415"/>
                </a:lnTo>
                <a:lnTo>
                  <a:pt x="184403" y="275843"/>
                </a:lnTo>
                <a:lnTo>
                  <a:pt x="187451" y="271271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2003"/>
                </a:lnTo>
                <a:lnTo>
                  <a:pt x="143256" y="18287"/>
                </a:lnTo>
                <a:lnTo>
                  <a:pt x="140207" y="13715"/>
                </a:lnTo>
                <a:lnTo>
                  <a:pt x="135636" y="10667"/>
                </a:lnTo>
                <a:lnTo>
                  <a:pt x="129539" y="4571"/>
                </a:lnTo>
                <a:lnTo>
                  <a:pt x="120395" y="1524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51632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9936"/>
                </a:lnTo>
                <a:lnTo>
                  <a:pt x="54863" y="254508"/>
                </a:lnTo>
                <a:lnTo>
                  <a:pt x="56387" y="259079"/>
                </a:lnTo>
                <a:lnTo>
                  <a:pt x="59436" y="263651"/>
                </a:lnTo>
                <a:lnTo>
                  <a:pt x="67056" y="271272"/>
                </a:lnTo>
                <a:lnTo>
                  <a:pt x="71628" y="274320"/>
                </a:lnTo>
                <a:lnTo>
                  <a:pt x="85343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4803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8" y="121920"/>
                </a:lnTo>
                <a:lnTo>
                  <a:pt x="147828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8" y="82296"/>
                </a:lnTo>
                <a:lnTo>
                  <a:pt x="57912" y="86867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5928" y="111251"/>
                </a:lnTo>
                <a:lnTo>
                  <a:pt x="182880" y="106679"/>
                </a:lnTo>
                <a:lnTo>
                  <a:pt x="181356" y="102108"/>
                </a:lnTo>
                <a:lnTo>
                  <a:pt x="175260" y="92963"/>
                </a:lnTo>
                <a:lnTo>
                  <a:pt x="172212" y="89915"/>
                </a:lnTo>
                <a:lnTo>
                  <a:pt x="167640" y="86867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40835" y="2388107"/>
            <a:ext cx="178308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02023" y="2388107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59"/>
                </a:lnTo>
                <a:lnTo>
                  <a:pt x="39624" y="213359"/>
                </a:lnTo>
                <a:lnTo>
                  <a:pt x="39624" y="39624"/>
                </a:lnTo>
                <a:lnTo>
                  <a:pt x="298703" y="39624"/>
                </a:lnTo>
                <a:lnTo>
                  <a:pt x="298703" y="38100"/>
                </a:lnTo>
                <a:lnTo>
                  <a:pt x="38100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59"/>
                </a:lnTo>
                <a:lnTo>
                  <a:pt x="169163" y="213359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3" y="39624"/>
                </a:moveTo>
                <a:lnTo>
                  <a:pt x="259079" y="39624"/>
                </a:lnTo>
                <a:lnTo>
                  <a:pt x="259079" y="213359"/>
                </a:lnTo>
                <a:lnTo>
                  <a:pt x="298703" y="213359"/>
                </a:lnTo>
                <a:lnTo>
                  <a:pt x="298703" y="39624"/>
                </a:lnTo>
                <a:close/>
              </a:path>
              <a:path w="299085" h="213360">
                <a:moveTo>
                  <a:pt x="134112" y="0"/>
                </a:moveTo>
                <a:lnTo>
                  <a:pt x="73151" y="0"/>
                </a:lnTo>
                <a:lnTo>
                  <a:pt x="64008" y="3047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6" y="18287"/>
                </a:lnTo>
                <a:lnTo>
                  <a:pt x="42672" y="22859"/>
                </a:lnTo>
                <a:lnTo>
                  <a:pt x="39624" y="27431"/>
                </a:lnTo>
                <a:lnTo>
                  <a:pt x="39624" y="32003"/>
                </a:lnTo>
                <a:lnTo>
                  <a:pt x="38100" y="38100"/>
                </a:lnTo>
                <a:lnTo>
                  <a:pt x="169163" y="38100"/>
                </a:lnTo>
                <a:lnTo>
                  <a:pt x="169163" y="32003"/>
                </a:lnTo>
                <a:lnTo>
                  <a:pt x="167639" y="27431"/>
                </a:lnTo>
                <a:lnTo>
                  <a:pt x="164591" y="22859"/>
                </a:lnTo>
                <a:lnTo>
                  <a:pt x="163067" y="18287"/>
                </a:lnTo>
                <a:lnTo>
                  <a:pt x="160020" y="13715"/>
                </a:lnTo>
                <a:lnTo>
                  <a:pt x="156972" y="10667"/>
                </a:lnTo>
                <a:lnTo>
                  <a:pt x="152400" y="7619"/>
                </a:lnTo>
                <a:lnTo>
                  <a:pt x="149351" y="4571"/>
                </a:lnTo>
                <a:lnTo>
                  <a:pt x="144779" y="3047"/>
                </a:lnTo>
                <a:lnTo>
                  <a:pt x="138684" y="1524"/>
                </a:lnTo>
                <a:lnTo>
                  <a:pt x="134112" y="0"/>
                </a:lnTo>
                <a:close/>
              </a:path>
              <a:path w="299085" h="213360">
                <a:moveTo>
                  <a:pt x="263651" y="0"/>
                </a:moveTo>
                <a:lnTo>
                  <a:pt x="202691" y="0"/>
                </a:lnTo>
                <a:lnTo>
                  <a:pt x="188975" y="4571"/>
                </a:lnTo>
                <a:lnTo>
                  <a:pt x="184403" y="7619"/>
                </a:lnTo>
                <a:lnTo>
                  <a:pt x="181355" y="10667"/>
                </a:lnTo>
                <a:lnTo>
                  <a:pt x="176784" y="13715"/>
                </a:lnTo>
                <a:lnTo>
                  <a:pt x="173736" y="18287"/>
                </a:lnTo>
                <a:lnTo>
                  <a:pt x="169163" y="32003"/>
                </a:lnTo>
                <a:lnTo>
                  <a:pt x="169163" y="38100"/>
                </a:lnTo>
                <a:lnTo>
                  <a:pt x="298703" y="38100"/>
                </a:lnTo>
                <a:lnTo>
                  <a:pt x="298703" y="33527"/>
                </a:lnTo>
                <a:lnTo>
                  <a:pt x="269748" y="1524"/>
                </a:lnTo>
                <a:lnTo>
                  <a:pt x="263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64735" y="2388107"/>
            <a:ext cx="182879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13147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0" y="115824"/>
                </a:lnTo>
                <a:lnTo>
                  <a:pt x="0" y="262127"/>
                </a:lnTo>
                <a:lnTo>
                  <a:pt x="4572" y="275843"/>
                </a:lnTo>
                <a:lnTo>
                  <a:pt x="7619" y="280415"/>
                </a:lnTo>
                <a:lnTo>
                  <a:pt x="12191" y="283463"/>
                </a:lnTo>
                <a:lnTo>
                  <a:pt x="15239" y="288036"/>
                </a:lnTo>
                <a:lnTo>
                  <a:pt x="19812" y="291084"/>
                </a:lnTo>
                <a:lnTo>
                  <a:pt x="33527" y="295655"/>
                </a:lnTo>
                <a:lnTo>
                  <a:pt x="114300" y="295655"/>
                </a:lnTo>
                <a:lnTo>
                  <a:pt x="146303" y="269748"/>
                </a:lnTo>
                <a:lnTo>
                  <a:pt x="147827" y="265175"/>
                </a:lnTo>
                <a:lnTo>
                  <a:pt x="147827" y="259079"/>
                </a:lnTo>
                <a:lnTo>
                  <a:pt x="187451" y="259079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79"/>
                </a:moveTo>
                <a:lnTo>
                  <a:pt x="147827" y="259079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59079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0703" y="2388107"/>
            <a:ext cx="178308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36641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8176" y="2388107"/>
            <a:ext cx="172212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52871" y="2314955"/>
            <a:ext cx="59690" cy="120650"/>
          </a:xfrm>
          <a:custGeom>
            <a:avLst/>
            <a:gdLst/>
            <a:ahLst/>
            <a:cxnLst/>
            <a:rect l="l" t="t" r="r" b="b"/>
            <a:pathLst>
              <a:path w="59689" h="120650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28955" y="59436"/>
                </a:lnTo>
                <a:lnTo>
                  <a:pt x="0" y="120396"/>
                </a:lnTo>
                <a:lnTo>
                  <a:pt x="28955" y="12039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79947" y="2388107"/>
            <a:ext cx="158496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90259" y="2388107"/>
            <a:ext cx="178307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2576" y="2388107"/>
            <a:ext cx="172212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67271" y="2388107"/>
            <a:ext cx="187451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42354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14743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0772" y="277368"/>
                </a:lnTo>
                <a:lnTo>
                  <a:pt x="86867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43343" y="2388107"/>
            <a:ext cx="172211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2528" y="2388107"/>
            <a:ext cx="178307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19416" y="2388107"/>
            <a:ext cx="187451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6971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0" y="115824"/>
                </a:lnTo>
                <a:lnTo>
                  <a:pt x="0" y="262127"/>
                </a:lnTo>
                <a:lnTo>
                  <a:pt x="4572" y="275843"/>
                </a:lnTo>
                <a:lnTo>
                  <a:pt x="7620" y="280415"/>
                </a:lnTo>
                <a:lnTo>
                  <a:pt x="12192" y="283463"/>
                </a:lnTo>
                <a:lnTo>
                  <a:pt x="15239" y="288036"/>
                </a:lnTo>
                <a:lnTo>
                  <a:pt x="19811" y="291084"/>
                </a:lnTo>
                <a:lnTo>
                  <a:pt x="33527" y="295655"/>
                </a:lnTo>
                <a:lnTo>
                  <a:pt x="114300" y="295655"/>
                </a:lnTo>
                <a:lnTo>
                  <a:pt x="146303" y="269748"/>
                </a:lnTo>
                <a:lnTo>
                  <a:pt x="147827" y="265175"/>
                </a:lnTo>
                <a:lnTo>
                  <a:pt x="147827" y="259079"/>
                </a:lnTo>
                <a:lnTo>
                  <a:pt x="187451" y="259079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59079"/>
                </a:moveTo>
                <a:lnTo>
                  <a:pt x="147827" y="259079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59079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8091" y="2950464"/>
            <a:ext cx="178308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0407" y="2950464"/>
            <a:ext cx="172212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75104" y="2950464"/>
            <a:ext cx="178307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21992" y="2950464"/>
            <a:ext cx="178307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68879" y="2950464"/>
            <a:ext cx="158495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63951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5"/>
                </a:moveTo>
                <a:lnTo>
                  <a:pt x="51816" y="105155"/>
                </a:lnTo>
                <a:lnTo>
                  <a:pt x="51816" y="245363"/>
                </a:lnTo>
                <a:lnTo>
                  <a:pt x="53340" y="249935"/>
                </a:lnTo>
                <a:lnTo>
                  <a:pt x="54864" y="256031"/>
                </a:lnTo>
                <a:lnTo>
                  <a:pt x="57912" y="260603"/>
                </a:lnTo>
                <a:lnTo>
                  <a:pt x="60960" y="263651"/>
                </a:lnTo>
                <a:lnTo>
                  <a:pt x="64008" y="268223"/>
                </a:lnTo>
                <a:lnTo>
                  <a:pt x="67056" y="271271"/>
                </a:lnTo>
                <a:lnTo>
                  <a:pt x="71628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40" y="65531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2950464"/>
            <a:ext cx="178307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66872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45535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50692" y="2950464"/>
            <a:ext cx="187452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28059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06723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11879" y="2950464"/>
            <a:ext cx="187452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69435" y="2950464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3527" y="0"/>
                </a:lnTo>
                <a:lnTo>
                  <a:pt x="24384" y="3048"/>
                </a:lnTo>
                <a:lnTo>
                  <a:pt x="10667" y="12191"/>
                </a:lnTo>
                <a:lnTo>
                  <a:pt x="7619" y="15239"/>
                </a:lnTo>
                <a:lnTo>
                  <a:pt x="4572" y="19812"/>
                </a:lnTo>
                <a:lnTo>
                  <a:pt x="3048" y="24384"/>
                </a:lnTo>
                <a:lnTo>
                  <a:pt x="0" y="28956"/>
                </a:lnTo>
                <a:lnTo>
                  <a:pt x="0" y="176784"/>
                </a:lnTo>
                <a:lnTo>
                  <a:pt x="3048" y="181356"/>
                </a:lnTo>
                <a:lnTo>
                  <a:pt x="4572" y="187451"/>
                </a:lnTo>
                <a:lnTo>
                  <a:pt x="7619" y="190500"/>
                </a:lnTo>
                <a:lnTo>
                  <a:pt x="10667" y="195072"/>
                </a:lnTo>
                <a:lnTo>
                  <a:pt x="19812" y="201168"/>
                </a:lnTo>
                <a:lnTo>
                  <a:pt x="24384" y="202691"/>
                </a:lnTo>
                <a:lnTo>
                  <a:pt x="28955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8496" y="300227"/>
                </a:lnTo>
                <a:lnTo>
                  <a:pt x="163067" y="297180"/>
                </a:lnTo>
                <a:lnTo>
                  <a:pt x="167639" y="295656"/>
                </a:lnTo>
                <a:lnTo>
                  <a:pt x="172212" y="292608"/>
                </a:lnTo>
                <a:lnTo>
                  <a:pt x="179831" y="284988"/>
                </a:lnTo>
                <a:lnTo>
                  <a:pt x="184403" y="275844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6303" y="27432"/>
                </a:lnTo>
                <a:lnTo>
                  <a:pt x="144779" y="22860"/>
                </a:lnTo>
                <a:lnTo>
                  <a:pt x="141731" y="18287"/>
                </a:lnTo>
                <a:lnTo>
                  <a:pt x="138684" y="15239"/>
                </a:lnTo>
                <a:lnTo>
                  <a:pt x="135636" y="10668"/>
                </a:lnTo>
                <a:lnTo>
                  <a:pt x="132587" y="7620"/>
                </a:lnTo>
                <a:lnTo>
                  <a:pt x="128015" y="4572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07764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7912" y="260603"/>
                </a:lnTo>
                <a:lnTo>
                  <a:pt x="59436" y="263651"/>
                </a:lnTo>
                <a:lnTo>
                  <a:pt x="67056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40935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3151" y="82296"/>
                </a:lnTo>
                <a:lnTo>
                  <a:pt x="67055" y="83820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1" y="92964"/>
                </a:lnTo>
                <a:lnTo>
                  <a:pt x="47243" y="97536"/>
                </a:lnTo>
                <a:lnTo>
                  <a:pt x="44196" y="100584"/>
                </a:lnTo>
                <a:lnTo>
                  <a:pt x="42672" y="105156"/>
                </a:lnTo>
                <a:lnTo>
                  <a:pt x="39624" y="109728"/>
                </a:lnTo>
                <a:lnTo>
                  <a:pt x="39624" y="115824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7348"/>
                </a:lnTo>
                <a:lnTo>
                  <a:pt x="163067" y="85344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96967" y="2950464"/>
            <a:ext cx="178308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19471" y="2950464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41148" y="0"/>
                </a:moveTo>
                <a:lnTo>
                  <a:pt x="0" y="0"/>
                </a:lnTo>
                <a:lnTo>
                  <a:pt x="83819" y="193548"/>
                </a:lnTo>
                <a:lnTo>
                  <a:pt x="39624" y="298703"/>
                </a:lnTo>
                <a:lnTo>
                  <a:pt x="79248" y="298703"/>
                </a:lnTo>
                <a:lnTo>
                  <a:pt x="144562" y="146303"/>
                </a:lnTo>
                <a:lnTo>
                  <a:pt x="103631" y="146303"/>
                </a:lnTo>
                <a:lnTo>
                  <a:pt x="41148" y="0"/>
                </a:lnTo>
                <a:close/>
              </a:path>
              <a:path w="207645" h="299085">
                <a:moveTo>
                  <a:pt x="207263" y="0"/>
                </a:moveTo>
                <a:lnTo>
                  <a:pt x="166115" y="0"/>
                </a:lnTo>
                <a:lnTo>
                  <a:pt x="103631" y="146303"/>
                </a:lnTo>
                <a:lnTo>
                  <a:pt x="144562" y="146303"/>
                </a:lnTo>
                <a:lnTo>
                  <a:pt x="207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68467" y="2950464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8100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4" y="39624"/>
                </a:moveTo>
                <a:lnTo>
                  <a:pt x="129540" y="39624"/>
                </a:lnTo>
                <a:lnTo>
                  <a:pt x="129540" y="213360"/>
                </a:lnTo>
                <a:lnTo>
                  <a:pt x="169164" y="213360"/>
                </a:lnTo>
                <a:lnTo>
                  <a:pt x="169164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34112" y="0"/>
                </a:moveTo>
                <a:lnTo>
                  <a:pt x="73152" y="0"/>
                </a:lnTo>
                <a:lnTo>
                  <a:pt x="67056" y="1524"/>
                </a:lnTo>
                <a:lnTo>
                  <a:pt x="57912" y="4572"/>
                </a:lnTo>
                <a:lnTo>
                  <a:pt x="54864" y="7620"/>
                </a:lnTo>
                <a:lnTo>
                  <a:pt x="50292" y="10668"/>
                </a:lnTo>
                <a:lnTo>
                  <a:pt x="47244" y="15239"/>
                </a:lnTo>
                <a:lnTo>
                  <a:pt x="44196" y="18287"/>
                </a:lnTo>
                <a:lnTo>
                  <a:pt x="42672" y="22860"/>
                </a:lnTo>
                <a:lnTo>
                  <a:pt x="39624" y="27432"/>
                </a:lnTo>
                <a:lnTo>
                  <a:pt x="39624" y="33527"/>
                </a:lnTo>
                <a:lnTo>
                  <a:pt x="38100" y="38100"/>
                </a:lnTo>
                <a:lnTo>
                  <a:pt x="169164" y="38100"/>
                </a:lnTo>
                <a:lnTo>
                  <a:pt x="167640" y="33527"/>
                </a:lnTo>
                <a:lnTo>
                  <a:pt x="167640" y="27432"/>
                </a:lnTo>
                <a:lnTo>
                  <a:pt x="164592" y="22860"/>
                </a:lnTo>
                <a:lnTo>
                  <a:pt x="163068" y="18287"/>
                </a:lnTo>
                <a:lnTo>
                  <a:pt x="160020" y="15239"/>
                </a:lnTo>
                <a:lnTo>
                  <a:pt x="156972" y="10668"/>
                </a:lnTo>
                <a:lnTo>
                  <a:pt x="147828" y="4572"/>
                </a:lnTo>
                <a:lnTo>
                  <a:pt x="134112" y="0"/>
                </a:lnTo>
                <a:close/>
              </a:path>
              <a:path w="299085" h="213360">
                <a:moveTo>
                  <a:pt x="263652" y="0"/>
                </a:moveTo>
                <a:lnTo>
                  <a:pt x="202692" y="0"/>
                </a:lnTo>
                <a:lnTo>
                  <a:pt x="198120" y="1524"/>
                </a:lnTo>
                <a:lnTo>
                  <a:pt x="192024" y="3048"/>
                </a:lnTo>
                <a:lnTo>
                  <a:pt x="187452" y="4572"/>
                </a:lnTo>
                <a:lnTo>
                  <a:pt x="184404" y="7620"/>
                </a:lnTo>
                <a:lnTo>
                  <a:pt x="179832" y="10668"/>
                </a:lnTo>
                <a:lnTo>
                  <a:pt x="176784" y="15239"/>
                </a:lnTo>
                <a:lnTo>
                  <a:pt x="173736" y="18287"/>
                </a:lnTo>
                <a:lnTo>
                  <a:pt x="170687" y="27432"/>
                </a:lnTo>
                <a:lnTo>
                  <a:pt x="169164" y="33527"/>
                </a:lnTo>
                <a:lnTo>
                  <a:pt x="169164" y="38100"/>
                </a:lnTo>
                <a:lnTo>
                  <a:pt x="298704" y="38100"/>
                </a:lnTo>
                <a:lnTo>
                  <a:pt x="298704" y="35051"/>
                </a:lnTo>
                <a:lnTo>
                  <a:pt x="274320" y="3048"/>
                </a:lnTo>
                <a:lnTo>
                  <a:pt x="269748" y="1524"/>
                </a:lnTo>
                <a:lnTo>
                  <a:pt x="263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31179" y="2950464"/>
            <a:ext cx="178308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879591" y="2950464"/>
            <a:ext cx="178308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12764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7912" y="260603"/>
                </a:lnTo>
                <a:lnTo>
                  <a:pt x="60960" y="263651"/>
                </a:lnTo>
                <a:lnTo>
                  <a:pt x="64008" y="268223"/>
                </a:lnTo>
                <a:lnTo>
                  <a:pt x="67056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46520" y="2868167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6"/>
                </a:lnTo>
                <a:lnTo>
                  <a:pt x="91439" y="295656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8" y="0"/>
                </a:lnTo>
                <a:lnTo>
                  <a:pt x="80772" y="1524"/>
                </a:lnTo>
                <a:lnTo>
                  <a:pt x="76200" y="3048"/>
                </a:lnTo>
                <a:lnTo>
                  <a:pt x="67055" y="9144"/>
                </a:lnTo>
                <a:lnTo>
                  <a:pt x="64007" y="12192"/>
                </a:lnTo>
                <a:lnTo>
                  <a:pt x="59435" y="15240"/>
                </a:lnTo>
                <a:lnTo>
                  <a:pt x="57911" y="19812"/>
                </a:lnTo>
                <a:lnTo>
                  <a:pt x="54863" y="24384"/>
                </a:lnTo>
                <a:lnTo>
                  <a:pt x="53339" y="28956"/>
                </a:lnTo>
                <a:lnTo>
                  <a:pt x="51815" y="35052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61404" y="2950464"/>
            <a:ext cx="187451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36485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08876" y="2868167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40" y="121920"/>
                </a:moveTo>
                <a:lnTo>
                  <a:pt x="51816" y="121920"/>
                </a:lnTo>
                <a:lnTo>
                  <a:pt x="51816" y="295656"/>
                </a:lnTo>
                <a:lnTo>
                  <a:pt x="91440" y="295656"/>
                </a:lnTo>
                <a:lnTo>
                  <a:pt x="91440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8" y="0"/>
                </a:lnTo>
                <a:lnTo>
                  <a:pt x="80772" y="1524"/>
                </a:lnTo>
                <a:lnTo>
                  <a:pt x="76200" y="3048"/>
                </a:lnTo>
                <a:lnTo>
                  <a:pt x="67055" y="9144"/>
                </a:lnTo>
                <a:lnTo>
                  <a:pt x="64007" y="12192"/>
                </a:lnTo>
                <a:lnTo>
                  <a:pt x="59435" y="15240"/>
                </a:lnTo>
                <a:lnTo>
                  <a:pt x="57912" y="19812"/>
                </a:lnTo>
                <a:lnTo>
                  <a:pt x="54864" y="24384"/>
                </a:lnTo>
                <a:lnTo>
                  <a:pt x="53340" y="28956"/>
                </a:lnTo>
                <a:lnTo>
                  <a:pt x="51816" y="35052"/>
                </a:lnTo>
                <a:lnTo>
                  <a:pt x="51816" y="82296"/>
                </a:lnTo>
                <a:lnTo>
                  <a:pt x="91440" y="82296"/>
                </a:lnTo>
                <a:lnTo>
                  <a:pt x="91440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45095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23759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46442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51597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48956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5"/>
                </a:moveTo>
                <a:lnTo>
                  <a:pt x="51816" y="105155"/>
                </a:lnTo>
                <a:lnTo>
                  <a:pt x="51816" y="249935"/>
                </a:lnTo>
                <a:lnTo>
                  <a:pt x="54864" y="256031"/>
                </a:lnTo>
                <a:lnTo>
                  <a:pt x="56388" y="260603"/>
                </a:lnTo>
                <a:lnTo>
                  <a:pt x="59436" y="263651"/>
                </a:lnTo>
                <a:lnTo>
                  <a:pt x="62484" y="268223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40" y="65531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80604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1" y="82296"/>
                </a:lnTo>
                <a:lnTo>
                  <a:pt x="59436" y="86868"/>
                </a:lnTo>
                <a:lnTo>
                  <a:pt x="54864" y="89916"/>
                </a:lnTo>
                <a:lnTo>
                  <a:pt x="51816" y="92964"/>
                </a:lnTo>
                <a:lnTo>
                  <a:pt x="48768" y="97536"/>
                </a:lnTo>
                <a:lnTo>
                  <a:pt x="45720" y="100584"/>
                </a:lnTo>
                <a:lnTo>
                  <a:pt x="42672" y="105156"/>
                </a:lnTo>
                <a:lnTo>
                  <a:pt x="41148" y="10972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2"/>
                </a:lnTo>
                <a:lnTo>
                  <a:pt x="184403" y="106680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6784" y="94487"/>
                </a:lnTo>
                <a:lnTo>
                  <a:pt x="172212" y="91440"/>
                </a:lnTo>
                <a:lnTo>
                  <a:pt x="169164" y="88392"/>
                </a:lnTo>
                <a:lnTo>
                  <a:pt x="164592" y="85344"/>
                </a:lnTo>
                <a:lnTo>
                  <a:pt x="158496" y="83820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38159" y="2950464"/>
            <a:ext cx="178308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98091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6700"/>
                </a:lnTo>
                <a:lnTo>
                  <a:pt x="3048" y="272796"/>
                </a:lnTo>
                <a:lnTo>
                  <a:pt x="4571" y="277367"/>
                </a:lnTo>
                <a:lnTo>
                  <a:pt x="7620" y="281939"/>
                </a:lnTo>
                <a:lnTo>
                  <a:pt x="10668" y="284988"/>
                </a:lnTo>
                <a:lnTo>
                  <a:pt x="15240" y="288036"/>
                </a:lnTo>
                <a:lnTo>
                  <a:pt x="18288" y="291084"/>
                </a:lnTo>
                <a:lnTo>
                  <a:pt x="24384" y="292608"/>
                </a:lnTo>
                <a:lnTo>
                  <a:pt x="28956" y="295655"/>
                </a:lnTo>
                <a:lnTo>
                  <a:pt x="158496" y="295655"/>
                </a:lnTo>
                <a:lnTo>
                  <a:pt x="163068" y="292608"/>
                </a:lnTo>
                <a:lnTo>
                  <a:pt x="167640" y="291084"/>
                </a:lnTo>
                <a:lnTo>
                  <a:pt x="172212" y="288036"/>
                </a:lnTo>
                <a:lnTo>
                  <a:pt x="178308" y="281939"/>
                </a:lnTo>
                <a:lnTo>
                  <a:pt x="184403" y="272796"/>
                </a:lnTo>
                <a:lnTo>
                  <a:pt x="185928" y="266700"/>
                </a:lnTo>
                <a:lnTo>
                  <a:pt x="187452" y="262127"/>
                </a:lnTo>
                <a:lnTo>
                  <a:pt x="187452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1"/>
                </a:lnTo>
                <a:lnTo>
                  <a:pt x="187452" y="256031"/>
                </a:lnTo>
                <a:lnTo>
                  <a:pt x="187452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8" y="82296"/>
                </a:lnTo>
                <a:lnTo>
                  <a:pt x="62484" y="85343"/>
                </a:lnTo>
                <a:lnTo>
                  <a:pt x="57912" y="88391"/>
                </a:lnTo>
                <a:lnTo>
                  <a:pt x="53340" y="89915"/>
                </a:lnTo>
                <a:lnTo>
                  <a:pt x="50292" y="94487"/>
                </a:lnTo>
                <a:lnTo>
                  <a:pt x="47244" y="97536"/>
                </a:lnTo>
                <a:lnTo>
                  <a:pt x="44196" y="102108"/>
                </a:lnTo>
                <a:lnTo>
                  <a:pt x="42671" y="106679"/>
                </a:lnTo>
                <a:lnTo>
                  <a:pt x="39624" y="111251"/>
                </a:lnTo>
                <a:lnTo>
                  <a:pt x="38160" y="115643"/>
                </a:lnTo>
                <a:lnTo>
                  <a:pt x="38100" y="120396"/>
                </a:lnTo>
                <a:lnTo>
                  <a:pt x="187452" y="120396"/>
                </a:lnTo>
                <a:lnTo>
                  <a:pt x="187452" y="117348"/>
                </a:lnTo>
                <a:lnTo>
                  <a:pt x="185928" y="111251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54123" y="3512820"/>
            <a:ext cx="187451" cy="21335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07107" y="3512820"/>
            <a:ext cx="172212" cy="21335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63139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41804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345435" y="3512820"/>
            <a:ext cx="187451" cy="2133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02992" y="3512820"/>
            <a:ext cx="178307" cy="2133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5307" y="3512820"/>
            <a:ext cx="172212" cy="2133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75432" y="3512820"/>
            <a:ext cx="172212" cy="2133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413759" y="3512820"/>
            <a:ext cx="182879" cy="2133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60647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6096" y="277367"/>
                </a:lnTo>
                <a:lnTo>
                  <a:pt x="7619" y="281939"/>
                </a:lnTo>
                <a:lnTo>
                  <a:pt x="12191" y="28498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5" y="295655"/>
                </a:lnTo>
                <a:lnTo>
                  <a:pt x="158496" y="295655"/>
                </a:lnTo>
                <a:lnTo>
                  <a:pt x="163067" y="292608"/>
                </a:lnTo>
                <a:lnTo>
                  <a:pt x="169163" y="291084"/>
                </a:lnTo>
                <a:lnTo>
                  <a:pt x="172212" y="288036"/>
                </a:lnTo>
                <a:lnTo>
                  <a:pt x="176784" y="284988"/>
                </a:lnTo>
                <a:lnTo>
                  <a:pt x="179831" y="281939"/>
                </a:lnTo>
                <a:lnTo>
                  <a:pt x="182879" y="277367"/>
                </a:lnTo>
                <a:lnTo>
                  <a:pt x="184403" y="272796"/>
                </a:lnTo>
                <a:lnTo>
                  <a:pt x="187451" y="266700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64007" y="85343"/>
                </a:lnTo>
                <a:lnTo>
                  <a:pt x="59436" y="88391"/>
                </a:lnTo>
                <a:lnTo>
                  <a:pt x="54863" y="89915"/>
                </a:lnTo>
                <a:lnTo>
                  <a:pt x="51815" y="94487"/>
                </a:lnTo>
                <a:lnTo>
                  <a:pt x="47243" y="97536"/>
                </a:lnTo>
                <a:lnTo>
                  <a:pt x="45719" y="102108"/>
                </a:lnTo>
                <a:lnTo>
                  <a:pt x="42672" y="106679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6784" y="94487"/>
                </a:lnTo>
                <a:lnTo>
                  <a:pt x="172212" y="91439"/>
                </a:lnTo>
                <a:lnTo>
                  <a:pt x="169163" y="88391"/>
                </a:lnTo>
                <a:lnTo>
                  <a:pt x="163067" y="85343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89247" y="3430523"/>
            <a:ext cx="71755" cy="382905"/>
          </a:xfrm>
          <a:custGeom>
            <a:avLst/>
            <a:gdLst/>
            <a:ahLst/>
            <a:cxnLst/>
            <a:rect l="l" t="t" r="r" b="b"/>
            <a:pathLst>
              <a:path w="71754" h="382904">
                <a:moveTo>
                  <a:pt x="70103" y="83820"/>
                </a:moveTo>
                <a:lnTo>
                  <a:pt x="30479" y="83820"/>
                </a:lnTo>
                <a:lnTo>
                  <a:pt x="30479" y="342900"/>
                </a:lnTo>
                <a:lnTo>
                  <a:pt x="0" y="342900"/>
                </a:lnTo>
                <a:lnTo>
                  <a:pt x="0" y="382524"/>
                </a:lnTo>
                <a:lnTo>
                  <a:pt x="41148" y="382524"/>
                </a:lnTo>
                <a:lnTo>
                  <a:pt x="45719" y="379475"/>
                </a:lnTo>
                <a:lnTo>
                  <a:pt x="50291" y="377951"/>
                </a:lnTo>
                <a:lnTo>
                  <a:pt x="54863" y="374903"/>
                </a:lnTo>
                <a:lnTo>
                  <a:pt x="65531" y="364236"/>
                </a:lnTo>
                <a:lnTo>
                  <a:pt x="67055" y="359663"/>
                </a:lnTo>
                <a:lnTo>
                  <a:pt x="68579" y="353567"/>
                </a:lnTo>
                <a:lnTo>
                  <a:pt x="70103" y="348996"/>
                </a:lnTo>
                <a:lnTo>
                  <a:pt x="70103" y="83820"/>
                </a:lnTo>
                <a:close/>
              </a:path>
              <a:path w="71754" h="382904">
                <a:moveTo>
                  <a:pt x="71627" y="0"/>
                </a:moveTo>
                <a:lnTo>
                  <a:pt x="28955" y="0"/>
                </a:lnTo>
                <a:lnTo>
                  <a:pt x="28955" y="41148"/>
                </a:lnTo>
                <a:lnTo>
                  <a:pt x="71627" y="41148"/>
                </a:lnTo>
                <a:lnTo>
                  <a:pt x="71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23359" y="3512820"/>
            <a:ext cx="178307" cy="2133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0247" y="3512820"/>
            <a:ext cx="178307" cy="2133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03420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2963" y="105156"/>
                </a:moveTo>
                <a:lnTo>
                  <a:pt x="53339" y="105156"/>
                </a:lnTo>
                <a:lnTo>
                  <a:pt x="53339" y="251460"/>
                </a:lnTo>
                <a:lnTo>
                  <a:pt x="56387" y="256032"/>
                </a:lnTo>
                <a:lnTo>
                  <a:pt x="57912" y="260603"/>
                </a:lnTo>
                <a:lnTo>
                  <a:pt x="60959" y="265175"/>
                </a:lnTo>
                <a:lnTo>
                  <a:pt x="64007" y="268224"/>
                </a:lnTo>
                <a:lnTo>
                  <a:pt x="68579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2295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2963" y="239267"/>
                </a:lnTo>
                <a:lnTo>
                  <a:pt x="92963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2963" y="0"/>
                </a:moveTo>
                <a:lnTo>
                  <a:pt x="53339" y="0"/>
                </a:lnTo>
                <a:lnTo>
                  <a:pt x="53339" y="65532"/>
                </a:lnTo>
                <a:lnTo>
                  <a:pt x="92963" y="65532"/>
                </a:lnTo>
                <a:lnTo>
                  <a:pt x="92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57928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36591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17364" y="3512820"/>
            <a:ext cx="210312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70347" y="3512820"/>
            <a:ext cx="178307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14188" y="3512820"/>
            <a:ext cx="172212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52515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4572" y="277367"/>
                </a:lnTo>
                <a:lnTo>
                  <a:pt x="7620" y="281939"/>
                </a:lnTo>
                <a:lnTo>
                  <a:pt x="12192" y="28498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6" y="295655"/>
                </a:lnTo>
                <a:lnTo>
                  <a:pt x="158496" y="295655"/>
                </a:lnTo>
                <a:lnTo>
                  <a:pt x="163068" y="292608"/>
                </a:lnTo>
                <a:lnTo>
                  <a:pt x="167639" y="291084"/>
                </a:lnTo>
                <a:lnTo>
                  <a:pt x="172212" y="288036"/>
                </a:lnTo>
                <a:lnTo>
                  <a:pt x="175260" y="284988"/>
                </a:lnTo>
                <a:lnTo>
                  <a:pt x="179832" y="281939"/>
                </a:lnTo>
                <a:lnTo>
                  <a:pt x="182880" y="277367"/>
                </a:lnTo>
                <a:lnTo>
                  <a:pt x="184404" y="272796"/>
                </a:lnTo>
                <a:lnTo>
                  <a:pt x="185928" y="266700"/>
                </a:lnTo>
                <a:lnTo>
                  <a:pt x="187451" y="262127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8" y="121920"/>
                </a:lnTo>
                <a:lnTo>
                  <a:pt x="147828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68580" y="83820"/>
                </a:lnTo>
                <a:lnTo>
                  <a:pt x="62484" y="85343"/>
                </a:lnTo>
                <a:lnTo>
                  <a:pt x="57912" y="88391"/>
                </a:lnTo>
                <a:lnTo>
                  <a:pt x="54863" y="89915"/>
                </a:lnTo>
                <a:lnTo>
                  <a:pt x="47244" y="97536"/>
                </a:lnTo>
                <a:lnTo>
                  <a:pt x="44196" y="10210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7348"/>
                </a:lnTo>
                <a:lnTo>
                  <a:pt x="185928" y="111251"/>
                </a:lnTo>
                <a:lnTo>
                  <a:pt x="182880" y="102108"/>
                </a:lnTo>
                <a:lnTo>
                  <a:pt x="179832" y="97536"/>
                </a:lnTo>
                <a:lnTo>
                  <a:pt x="175260" y="94487"/>
                </a:lnTo>
                <a:lnTo>
                  <a:pt x="172212" y="91439"/>
                </a:lnTo>
                <a:lnTo>
                  <a:pt x="163068" y="85343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10071" y="3512820"/>
            <a:ext cx="178307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43244" y="343052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5"/>
                </a:lnTo>
                <a:lnTo>
                  <a:pt x="91439" y="295655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3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3" y="121920"/>
                </a:lnTo>
                <a:lnTo>
                  <a:pt x="161543" y="82296"/>
                </a:lnTo>
                <a:close/>
              </a:path>
              <a:path w="161925" h="295910">
                <a:moveTo>
                  <a:pt x="161543" y="0"/>
                </a:moveTo>
                <a:lnTo>
                  <a:pt x="86867" y="0"/>
                </a:lnTo>
                <a:lnTo>
                  <a:pt x="80771" y="1524"/>
                </a:lnTo>
                <a:lnTo>
                  <a:pt x="76200" y="3048"/>
                </a:lnTo>
                <a:lnTo>
                  <a:pt x="67055" y="9143"/>
                </a:lnTo>
                <a:lnTo>
                  <a:pt x="64007" y="12191"/>
                </a:lnTo>
                <a:lnTo>
                  <a:pt x="59435" y="15239"/>
                </a:lnTo>
                <a:lnTo>
                  <a:pt x="57911" y="19812"/>
                </a:lnTo>
                <a:lnTo>
                  <a:pt x="54863" y="24384"/>
                </a:lnTo>
                <a:lnTo>
                  <a:pt x="53339" y="28955"/>
                </a:lnTo>
                <a:lnTo>
                  <a:pt x="51815" y="35051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3" y="39624"/>
                </a:lnTo>
                <a:lnTo>
                  <a:pt x="161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56603" y="3512820"/>
            <a:ext cx="182879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605016" y="3512820"/>
            <a:ext cx="158495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13804" y="3512820"/>
            <a:ext cx="17830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53656" y="343052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40" y="121920"/>
                </a:moveTo>
                <a:lnTo>
                  <a:pt x="51816" y="121920"/>
                </a:lnTo>
                <a:lnTo>
                  <a:pt x="51816" y="295655"/>
                </a:lnTo>
                <a:lnTo>
                  <a:pt x="91440" y="295655"/>
                </a:lnTo>
                <a:lnTo>
                  <a:pt x="91440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8" y="0"/>
                </a:lnTo>
                <a:lnTo>
                  <a:pt x="80772" y="1524"/>
                </a:lnTo>
                <a:lnTo>
                  <a:pt x="76200" y="3048"/>
                </a:lnTo>
                <a:lnTo>
                  <a:pt x="67055" y="9143"/>
                </a:lnTo>
                <a:lnTo>
                  <a:pt x="64008" y="12191"/>
                </a:lnTo>
                <a:lnTo>
                  <a:pt x="59436" y="15239"/>
                </a:lnTo>
                <a:lnTo>
                  <a:pt x="56388" y="19812"/>
                </a:lnTo>
                <a:lnTo>
                  <a:pt x="53340" y="28955"/>
                </a:lnTo>
                <a:lnTo>
                  <a:pt x="51816" y="35051"/>
                </a:lnTo>
                <a:lnTo>
                  <a:pt x="51816" y="82296"/>
                </a:lnTo>
                <a:lnTo>
                  <a:pt x="91440" y="82296"/>
                </a:lnTo>
                <a:lnTo>
                  <a:pt x="91440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88352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67016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72171" y="3512820"/>
            <a:ext cx="187451" cy="2133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29728" y="3512820"/>
            <a:ext cx="178307" cy="2133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95666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6567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3" y="0"/>
                </a:moveTo>
                <a:lnTo>
                  <a:pt x="0" y="0"/>
                </a:lnTo>
                <a:lnTo>
                  <a:pt x="0" y="213360"/>
                </a:lnTo>
                <a:lnTo>
                  <a:pt x="39623" y="213360"/>
                </a:lnTo>
                <a:lnTo>
                  <a:pt x="39623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8100" y="38100"/>
                </a:lnTo>
                <a:lnTo>
                  <a:pt x="39623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38683" y="0"/>
                </a:moveTo>
                <a:lnTo>
                  <a:pt x="68579" y="0"/>
                </a:lnTo>
                <a:lnTo>
                  <a:pt x="62484" y="3048"/>
                </a:lnTo>
                <a:lnTo>
                  <a:pt x="57912" y="4572"/>
                </a:lnTo>
                <a:lnTo>
                  <a:pt x="54863" y="7620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42671" y="22860"/>
                </a:lnTo>
                <a:lnTo>
                  <a:pt x="39623" y="27432"/>
                </a:lnTo>
                <a:lnTo>
                  <a:pt x="39623" y="32003"/>
                </a:lnTo>
                <a:lnTo>
                  <a:pt x="38100" y="38100"/>
                </a:lnTo>
                <a:lnTo>
                  <a:pt x="169163" y="38100"/>
                </a:lnTo>
                <a:lnTo>
                  <a:pt x="169163" y="32003"/>
                </a:lnTo>
                <a:lnTo>
                  <a:pt x="167639" y="27432"/>
                </a:lnTo>
                <a:lnTo>
                  <a:pt x="164592" y="22860"/>
                </a:lnTo>
                <a:lnTo>
                  <a:pt x="163068" y="18287"/>
                </a:lnTo>
                <a:lnTo>
                  <a:pt x="160019" y="13715"/>
                </a:lnTo>
                <a:lnTo>
                  <a:pt x="156971" y="10667"/>
                </a:lnTo>
                <a:lnTo>
                  <a:pt x="152400" y="7620"/>
                </a:lnTo>
                <a:lnTo>
                  <a:pt x="149351" y="4572"/>
                </a:lnTo>
                <a:lnTo>
                  <a:pt x="143256" y="3048"/>
                </a:lnTo>
                <a:lnTo>
                  <a:pt x="138683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8119" y="0"/>
                </a:lnTo>
                <a:lnTo>
                  <a:pt x="193548" y="3048"/>
                </a:lnTo>
                <a:lnTo>
                  <a:pt x="187451" y="4572"/>
                </a:lnTo>
                <a:lnTo>
                  <a:pt x="184404" y="7620"/>
                </a:lnTo>
                <a:lnTo>
                  <a:pt x="179831" y="10667"/>
                </a:lnTo>
                <a:lnTo>
                  <a:pt x="176783" y="13715"/>
                </a:lnTo>
                <a:lnTo>
                  <a:pt x="173736" y="18287"/>
                </a:lnTo>
                <a:lnTo>
                  <a:pt x="169163" y="32003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33527"/>
                </a:lnTo>
                <a:lnTo>
                  <a:pt x="295656" y="24384"/>
                </a:lnTo>
                <a:lnTo>
                  <a:pt x="292607" y="18287"/>
                </a:lnTo>
                <a:lnTo>
                  <a:pt x="289559" y="15239"/>
                </a:lnTo>
                <a:lnTo>
                  <a:pt x="286512" y="10667"/>
                </a:lnTo>
                <a:lnTo>
                  <a:pt x="283463" y="7620"/>
                </a:lnTo>
                <a:lnTo>
                  <a:pt x="278892" y="4572"/>
                </a:lnTo>
                <a:lnTo>
                  <a:pt x="274319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59279" y="4076700"/>
            <a:ext cx="182880" cy="2133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07692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28956" y="82296"/>
                </a:lnTo>
                <a:lnTo>
                  <a:pt x="24383" y="85344"/>
                </a:lnTo>
                <a:lnTo>
                  <a:pt x="19812" y="86868"/>
                </a:lnTo>
                <a:lnTo>
                  <a:pt x="15239" y="89916"/>
                </a:lnTo>
                <a:lnTo>
                  <a:pt x="7619" y="97536"/>
                </a:lnTo>
                <a:lnTo>
                  <a:pt x="3047" y="106680"/>
                </a:lnTo>
                <a:lnTo>
                  <a:pt x="0" y="115824"/>
                </a:lnTo>
                <a:lnTo>
                  <a:pt x="0" y="260604"/>
                </a:lnTo>
                <a:lnTo>
                  <a:pt x="1524" y="266700"/>
                </a:lnTo>
                <a:lnTo>
                  <a:pt x="3047" y="271272"/>
                </a:lnTo>
                <a:lnTo>
                  <a:pt x="6095" y="275844"/>
                </a:lnTo>
                <a:lnTo>
                  <a:pt x="7619" y="280416"/>
                </a:lnTo>
                <a:lnTo>
                  <a:pt x="12191" y="283463"/>
                </a:lnTo>
                <a:lnTo>
                  <a:pt x="15239" y="288036"/>
                </a:lnTo>
                <a:lnTo>
                  <a:pt x="19812" y="289560"/>
                </a:lnTo>
                <a:lnTo>
                  <a:pt x="24383" y="292608"/>
                </a:lnTo>
                <a:lnTo>
                  <a:pt x="28956" y="294132"/>
                </a:lnTo>
                <a:lnTo>
                  <a:pt x="35051" y="295656"/>
                </a:lnTo>
                <a:lnTo>
                  <a:pt x="114300" y="295656"/>
                </a:lnTo>
                <a:lnTo>
                  <a:pt x="144780" y="272796"/>
                </a:lnTo>
                <a:lnTo>
                  <a:pt x="147827" y="263651"/>
                </a:lnTo>
                <a:lnTo>
                  <a:pt x="147827" y="259080"/>
                </a:lnTo>
                <a:lnTo>
                  <a:pt x="187451" y="25908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80"/>
                </a:moveTo>
                <a:lnTo>
                  <a:pt x="147827" y="25908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5908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65248" y="4076700"/>
            <a:ext cx="178307" cy="2133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31185" y="39928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31592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28956" y="82296"/>
                </a:lnTo>
                <a:lnTo>
                  <a:pt x="24383" y="85344"/>
                </a:lnTo>
                <a:lnTo>
                  <a:pt x="19812" y="86868"/>
                </a:lnTo>
                <a:lnTo>
                  <a:pt x="15239" y="89916"/>
                </a:lnTo>
                <a:lnTo>
                  <a:pt x="12191" y="92963"/>
                </a:lnTo>
                <a:lnTo>
                  <a:pt x="9143" y="97536"/>
                </a:lnTo>
                <a:lnTo>
                  <a:pt x="6095" y="100584"/>
                </a:lnTo>
                <a:lnTo>
                  <a:pt x="3047" y="106680"/>
                </a:lnTo>
                <a:lnTo>
                  <a:pt x="0" y="115824"/>
                </a:lnTo>
                <a:lnTo>
                  <a:pt x="0" y="260604"/>
                </a:lnTo>
                <a:lnTo>
                  <a:pt x="1524" y="266700"/>
                </a:lnTo>
                <a:lnTo>
                  <a:pt x="3047" y="271272"/>
                </a:lnTo>
                <a:lnTo>
                  <a:pt x="9143" y="280416"/>
                </a:lnTo>
                <a:lnTo>
                  <a:pt x="12191" y="283463"/>
                </a:lnTo>
                <a:lnTo>
                  <a:pt x="15239" y="288036"/>
                </a:lnTo>
                <a:lnTo>
                  <a:pt x="19812" y="289560"/>
                </a:lnTo>
                <a:lnTo>
                  <a:pt x="24383" y="292608"/>
                </a:lnTo>
                <a:lnTo>
                  <a:pt x="28956" y="294132"/>
                </a:lnTo>
                <a:lnTo>
                  <a:pt x="35051" y="295656"/>
                </a:lnTo>
                <a:lnTo>
                  <a:pt x="114300" y="295656"/>
                </a:lnTo>
                <a:lnTo>
                  <a:pt x="135635" y="284988"/>
                </a:lnTo>
                <a:lnTo>
                  <a:pt x="140207" y="281940"/>
                </a:lnTo>
                <a:lnTo>
                  <a:pt x="143256" y="277368"/>
                </a:lnTo>
                <a:lnTo>
                  <a:pt x="144780" y="272796"/>
                </a:lnTo>
                <a:lnTo>
                  <a:pt x="147827" y="268224"/>
                </a:lnTo>
                <a:lnTo>
                  <a:pt x="147827" y="263651"/>
                </a:lnTo>
                <a:lnTo>
                  <a:pt x="149351" y="259080"/>
                </a:lnTo>
                <a:lnTo>
                  <a:pt x="187451" y="25908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80"/>
                </a:moveTo>
                <a:lnTo>
                  <a:pt x="149351" y="25908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5908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89148" y="4076700"/>
            <a:ext cx="178307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36035" y="407670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60"/>
                </a:lnTo>
                <a:lnTo>
                  <a:pt x="153924" y="213360"/>
                </a:lnTo>
                <a:lnTo>
                  <a:pt x="158496" y="211836"/>
                </a:lnTo>
                <a:lnTo>
                  <a:pt x="164591" y="210312"/>
                </a:lnTo>
                <a:lnTo>
                  <a:pt x="169163" y="207263"/>
                </a:lnTo>
                <a:lnTo>
                  <a:pt x="173736" y="205739"/>
                </a:lnTo>
                <a:lnTo>
                  <a:pt x="176784" y="201167"/>
                </a:lnTo>
                <a:lnTo>
                  <a:pt x="179831" y="198120"/>
                </a:lnTo>
                <a:lnTo>
                  <a:pt x="182879" y="193548"/>
                </a:lnTo>
                <a:lnTo>
                  <a:pt x="184403" y="188975"/>
                </a:lnTo>
                <a:lnTo>
                  <a:pt x="187451" y="184403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8496" y="0"/>
                </a:moveTo>
                <a:lnTo>
                  <a:pt x="68579" y="0"/>
                </a:lnTo>
                <a:lnTo>
                  <a:pt x="64008" y="3048"/>
                </a:lnTo>
                <a:lnTo>
                  <a:pt x="59436" y="4572"/>
                </a:lnTo>
                <a:lnTo>
                  <a:pt x="54863" y="7620"/>
                </a:lnTo>
                <a:lnTo>
                  <a:pt x="45719" y="16763"/>
                </a:lnTo>
                <a:lnTo>
                  <a:pt x="44196" y="21336"/>
                </a:lnTo>
                <a:lnTo>
                  <a:pt x="41148" y="25908"/>
                </a:lnTo>
                <a:lnTo>
                  <a:pt x="39624" y="30479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28955"/>
                </a:lnTo>
                <a:lnTo>
                  <a:pt x="184403" y="24384"/>
                </a:lnTo>
                <a:lnTo>
                  <a:pt x="182879" y="18287"/>
                </a:lnTo>
                <a:lnTo>
                  <a:pt x="179831" y="15239"/>
                </a:lnTo>
                <a:lnTo>
                  <a:pt x="176784" y="10667"/>
                </a:lnTo>
                <a:lnTo>
                  <a:pt x="173736" y="7620"/>
                </a:lnTo>
                <a:lnTo>
                  <a:pt x="169163" y="4572"/>
                </a:lnTo>
                <a:lnTo>
                  <a:pt x="164591" y="3048"/>
                </a:lnTo>
                <a:lnTo>
                  <a:pt x="158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12641" y="39928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8747" y="4076700"/>
            <a:ext cx="182879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21252" y="40767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41148" y="0"/>
                </a:moveTo>
                <a:lnTo>
                  <a:pt x="0" y="0"/>
                </a:lnTo>
                <a:lnTo>
                  <a:pt x="83820" y="193548"/>
                </a:lnTo>
                <a:lnTo>
                  <a:pt x="39624" y="298703"/>
                </a:lnTo>
                <a:lnTo>
                  <a:pt x="77724" y="298703"/>
                </a:lnTo>
                <a:lnTo>
                  <a:pt x="143815" y="146303"/>
                </a:lnTo>
                <a:lnTo>
                  <a:pt x="103632" y="146303"/>
                </a:lnTo>
                <a:lnTo>
                  <a:pt x="41148" y="0"/>
                </a:lnTo>
                <a:close/>
              </a:path>
              <a:path w="207645" h="299085">
                <a:moveTo>
                  <a:pt x="207263" y="0"/>
                </a:moveTo>
                <a:lnTo>
                  <a:pt x="166115" y="0"/>
                </a:lnTo>
                <a:lnTo>
                  <a:pt x="103632" y="146303"/>
                </a:lnTo>
                <a:lnTo>
                  <a:pt x="143815" y="146303"/>
                </a:lnTo>
                <a:lnTo>
                  <a:pt x="207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65091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8100" y="38100"/>
                </a:lnTo>
                <a:lnTo>
                  <a:pt x="38100" y="32003"/>
                </a:lnTo>
                <a:lnTo>
                  <a:pt x="38377" y="31172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40" y="39624"/>
                </a:lnTo>
                <a:lnTo>
                  <a:pt x="129540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38377" y="31172"/>
                </a:moveTo>
                <a:lnTo>
                  <a:pt x="38100" y="32003"/>
                </a:lnTo>
                <a:lnTo>
                  <a:pt x="38100" y="38100"/>
                </a:lnTo>
                <a:lnTo>
                  <a:pt x="38377" y="31172"/>
                </a:lnTo>
                <a:close/>
              </a:path>
              <a:path w="299085" h="213360">
                <a:moveTo>
                  <a:pt x="138684" y="0"/>
                </a:moveTo>
                <a:lnTo>
                  <a:pt x="67056" y="0"/>
                </a:lnTo>
                <a:lnTo>
                  <a:pt x="62484" y="3048"/>
                </a:lnTo>
                <a:lnTo>
                  <a:pt x="57912" y="4572"/>
                </a:lnTo>
                <a:lnTo>
                  <a:pt x="54863" y="7620"/>
                </a:lnTo>
                <a:lnTo>
                  <a:pt x="50292" y="10667"/>
                </a:lnTo>
                <a:lnTo>
                  <a:pt x="47244" y="13715"/>
                </a:lnTo>
                <a:lnTo>
                  <a:pt x="44196" y="18287"/>
                </a:lnTo>
                <a:lnTo>
                  <a:pt x="42672" y="22860"/>
                </a:lnTo>
                <a:lnTo>
                  <a:pt x="39624" y="27432"/>
                </a:lnTo>
                <a:lnTo>
                  <a:pt x="38377" y="31172"/>
                </a:lnTo>
                <a:lnTo>
                  <a:pt x="38100" y="38100"/>
                </a:lnTo>
                <a:lnTo>
                  <a:pt x="169163" y="38100"/>
                </a:lnTo>
                <a:lnTo>
                  <a:pt x="167640" y="32003"/>
                </a:lnTo>
                <a:lnTo>
                  <a:pt x="167640" y="27432"/>
                </a:lnTo>
                <a:lnTo>
                  <a:pt x="164592" y="22860"/>
                </a:lnTo>
                <a:lnTo>
                  <a:pt x="163068" y="18287"/>
                </a:lnTo>
                <a:lnTo>
                  <a:pt x="160020" y="13715"/>
                </a:lnTo>
                <a:lnTo>
                  <a:pt x="156972" y="10667"/>
                </a:lnTo>
                <a:lnTo>
                  <a:pt x="147828" y="4572"/>
                </a:lnTo>
                <a:lnTo>
                  <a:pt x="143256" y="3048"/>
                </a:lnTo>
                <a:lnTo>
                  <a:pt x="138684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6596" y="0"/>
                </a:lnTo>
                <a:lnTo>
                  <a:pt x="192024" y="3048"/>
                </a:lnTo>
                <a:lnTo>
                  <a:pt x="187452" y="4572"/>
                </a:lnTo>
                <a:lnTo>
                  <a:pt x="184404" y="7620"/>
                </a:lnTo>
                <a:lnTo>
                  <a:pt x="179832" y="10667"/>
                </a:lnTo>
                <a:lnTo>
                  <a:pt x="176784" y="13715"/>
                </a:lnTo>
                <a:lnTo>
                  <a:pt x="173736" y="18287"/>
                </a:lnTo>
                <a:lnTo>
                  <a:pt x="172212" y="22860"/>
                </a:lnTo>
                <a:lnTo>
                  <a:pt x="169163" y="27432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33527"/>
                </a:lnTo>
                <a:lnTo>
                  <a:pt x="297180" y="28955"/>
                </a:lnTo>
                <a:lnTo>
                  <a:pt x="294132" y="24384"/>
                </a:lnTo>
                <a:lnTo>
                  <a:pt x="292608" y="18287"/>
                </a:lnTo>
                <a:lnTo>
                  <a:pt x="289560" y="15239"/>
                </a:lnTo>
                <a:lnTo>
                  <a:pt x="286512" y="10667"/>
                </a:lnTo>
                <a:lnTo>
                  <a:pt x="283463" y="7620"/>
                </a:lnTo>
                <a:lnTo>
                  <a:pt x="278892" y="4572"/>
                </a:lnTo>
                <a:lnTo>
                  <a:pt x="274320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27803" y="4076700"/>
            <a:ext cx="178308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76215" y="4076700"/>
            <a:ext cx="187451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18532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4863" y="254508"/>
                </a:lnTo>
                <a:lnTo>
                  <a:pt x="60959" y="263652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2295" y="277368"/>
                </a:lnTo>
                <a:lnTo>
                  <a:pt x="86867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51703" y="42291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60960" y="0"/>
                </a:lnTo>
                <a:lnTo>
                  <a:pt x="60960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1091183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19" h="393700">
                <a:moveTo>
                  <a:pt x="216408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246888"/>
                </a:lnTo>
                <a:lnTo>
                  <a:pt x="216408" y="246888"/>
                </a:lnTo>
                <a:lnTo>
                  <a:pt x="258413" y="240887"/>
                </a:lnTo>
                <a:lnTo>
                  <a:pt x="288416" y="222885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8"/>
                </a:lnTo>
                <a:lnTo>
                  <a:pt x="306946" y="56388"/>
                </a:lnTo>
                <a:lnTo>
                  <a:pt x="306419" y="52720"/>
                </a:lnTo>
                <a:lnTo>
                  <a:pt x="288416" y="23241"/>
                </a:lnTo>
                <a:lnTo>
                  <a:pt x="258413" y="5762"/>
                </a:lnTo>
                <a:lnTo>
                  <a:pt x="216408" y="0"/>
                </a:lnTo>
                <a:close/>
              </a:path>
              <a:path w="312419" h="393700">
                <a:moveTo>
                  <a:pt x="306946" y="56388"/>
                </a:moveTo>
                <a:lnTo>
                  <a:pt x="213359" y="56388"/>
                </a:lnTo>
                <a:lnTo>
                  <a:pt x="223956" y="56959"/>
                </a:lnTo>
                <a:lnTo>
                  <a:pt x="232981" y="58674"/>
                </a:lnTo>
                <a:lnTo>
                  <a:pt x="256031" y="97536"/>
                </a:lnTo>
                <a:lnTo>
                  <a:pt x="256031" y="147827"/>
                </a:lnTo>
                <a:lnTo>
                  <a:pt x="240577" y="184070"/>
                </a:lnTo>
                <a:lnTo>
                  <a:pt x="213359" y="190500"/>
                </a:lnTo>
                <a:lnTo>
                  <a:pt x="306759" y="190500"/>
                </a:lnTo>
                <a:lnTo>
                  <a:pt x="312419" y="150875"/>
                </a:lnTo>
                <a:lnTo>
                  <a:pt x="312419" y="94488"/>
                </a:lnTo>
                <a:lnTo>
                  <a:pt x="30694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9680" y="1082039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5" h="410209">
                <a:moveTo>
                  <a:pt x="224028" y="0"/>
                </a:moveTo>
                <a:lnTo>
                  <a:pt x="0" y="0"/>
                </a:lnTo>
                <a:lnTo>
                  <a:pt x="0" y="409955"/>
                </a:lnTo>
                <a:lnTo>
                  <a:pt x="64007" y="409955"/>
                </a:lnTo>
                <a:lnTo>
                  <a:pt x="64007" y="402335"/>
                </a:lnTo>
                <a:lnTo>
                  <a:pt x="56387" y="402335"/>
                </a:lnTo>
                <a:lnTo>
                  <a:pt x="56387" y="393191"/>
                </a:lnTo>
                <a:lnTo>
                  <a:pt x="16763" y="393191"/>
                </a:lnTo>
                <a:lnTo>
                  <a:pt x="16763" y="16763"/>
                </a:lnTo>
                <a:lnTo>
                  <a:pt x="288290" y="16763"/>
                </a:lnTo>
                <a:lnTo>
                  <a:pt x="286607" y="15430"/>
                </a:lnTo>
                <a:lnTo>
                  <a:pt x="268604" y="6857"/>
                </a:lnTo>
                <a:lnTo>
                  <a:pt x="247745" y="1714"/>
                </a:lnTo>
                <a:lnTo>
                  <a:pt x="224028" y="0"/>
                </a:lnTo>
                <a:close/>
              </a:path>
              <a:path w="329565" h="410209">
                <a:moveTo>
                  <a:pt x="73151" y="393191"/>
                </a:moveTo>
                <a:lnTo>
                  <a:pt x="64007" y="393191"/>
                </a:lnTo>
                <a:lnTo>
                  <a:pt x="64007" y="409955"/>
                </a:lnTo>
                <a:lnTo>
                  <a:pt x="73151" y="409955"/>
                </a:lnTo>
                <a:lnTo>
                  <a:pt x="73151" y="393191"/>
                </a:lnTo>
                <a:close/>
              </a:path>
              <a:path w="329565" h="410209">
                <a:moveTo>
                  <a:pt x="288290" y="16763"/>
                </a:moveTo>
                <a:lnTo>
                  <a:pt x="224028" y="16763"/>
                </a:lnTo>
                <a:lnTo>
                  <a:pt x="245435" y="18168"/>
                </a:lnTo>
                <a:lnTo>
                  <a:pt x="263842" y="22288"/>
                </a:lnTo>
                <a:lnTo>
                  <a:pt x="300204" y="49839"/>
                </a:lnTo>
                <a:lnTo>
                  <a:pt x="312419" y="103631"/>
                </a:lnTo>
                <a:lnTo>
                  <a:pt x="312419" y="160019"/>
                </a:lnTo>
                <a:lnTo>
                  <a:pt x="306895" y="199072"/>
                </a:lnTo>
                <a:lnTo>
                  <a:pt x="279106" y="234672"/>
                </a:lnTo>
                <a:lnTo>
                  <a:pt x="224028" y="246887"/>
                </a:lnTo>
                <a:lnTo>
                  <a:pt x="56387" y="246887"/>
                </a:lnTo>
                <a:lnTo>
                  <a:pt x="56387" y="402335"/>
                </a:lnTo>
                <a:lnTo>
                  <a:pt x="64007" y="402335"/>
                </a:lnTo>
                <a:lnTo>
                  <a:pt x="64007" y="393191"/>
                </a:lnTo>
                <a:lnTo>
                  <a:pt x="73151" y="393191"/>
                </a:lnTo>
                <a:lnTo>
                  <a:pt x="73151" y="263651"/>
                </a:lnTo>
                <a:lnTo>
                  <a:pt x="224028" y="263651"/>
                </a:lnTo>
                <a:lnTo>
                  <a:pt x="247745" y="261961"/>
                </a:lnTo>
                <a:lnTo>
                  <a:pt x="286607" y="248864"/>
                </a:lnTo>
                <a:lnTo>
                  <a:pt x="322325" y="204597"/>
                </a:lnTo>
                <a:lnTo>
                  <a:pt x="329183" y="160019"/>
                </a:lnTo>
                <a:lnTo>
                  <a:pt x="329183" y="103631"/>
                </a:lnTo>
                <a:lnTo>
                  <a:pt x="327469" y="80581"/>
                </a:lnTo>
                <a:lnTo>
                  <a:pt x="322325" y="59816"/>
                </a:lnTo>
                <a:lnTo>
                  <a:pt x="313753" y="41909"/>
                </a:lnTo>
                <a:lnTo>
                  <a:pt x="301751" y="27431"/>
                </a:lnTo>
                <a:lnTo>
                  <a:pt x="288290" y="16763"/>
                </a:lnTo>
                <a:close/>
              </a:path>
              <a:path w="329565" h="410209">
                <a:moveTo>
                  <a:pt x="64007" y="56387"/>
                </a:moveTo>
                <a:lnTo>
                  <a:pt x="56387" y="56387"/>
                </a:lnTo>
                <a:lnTo>
                  <a:pt x="56387" y="207263"/>
                </a:lnTo>
                <a:lnTo>
                  <a:pt x="220979" y="207263"/>
                </a:lnTo>
                <a:lnTo>
                  <a:pt x="232933" y="206644"/>
                </a:lnTo>
                <a:lnTo>
                  <a:pt x="243458" y="204597"/>
                </a:lnTo>
                <a:lnTo>
                  <a:pt x="252269" y="200834"/>
                </a:lnTo>
                <a:lnTo>
                  <a:pt x="259079" y="195071"/>
                </a:lnTo>
                <a:lnTo>
                  <a:pt x="262760" y="190499"/>
                </a:lnTo>
                <a:lnTo>
                  <a:pt x="73151" y="190499"/>
                </a:lnTo>
                <a:lnTo>
                  <a:pt x="73151" y="73151"/>
                </a:lnTo>
                <a:lnTo>
                  <a:pt x="64007" y="73151"/>
                </a:lnTo>
                <a:lnTo>
                  <a:pt x="64007" y="56387"/>
                </a:lnTo>
                <a:close/>
              </a:path>
              <a:path w="329565" h="410209">
                <a:moveTo>
                  <a:pt x="255025" y="65531"/>
                </a:moveTo>
                <a:lnTo>
                  <a:pt x="73151" y="65531"/>
                </a:lnTo>
                <a:lnTo>
                  <a:pt x="73151" y="73151"/>
                </a:lnTo>
                <a:lnTo>
                  <a:pt x="220979" y="73151"/>
                </a:lnTo>
                <a:lnTo>
                  <a:pt x="231052" y="73699"/>
                </a:lnTo>
                <a:lnTo>
                  <a:pt x="256031" y="106679"/>
                </a:lnTo>
                <a:lnTo>
                  <a:pt x="256031" y="156971"/>
                </a:lnTo>
                <a:lnTo>
                  <a:pt x="231052" y="189952"/>
                </a:lnTo>
                <a:lnTo>
                  <a:pt x="220979" y="190499"/>
                </a:lnTo>
                <a:lnTo>
                  <a:pt x="262760" y="190499"/>
                </a:lnTo>
                <a:lnTo>
                  <a:pt x="265080" y="187618"/>
                </a:lnTo>
                <a:lnTo>
                  <a:pt x="269366" y="178879"/>
                </a:lnTo>
                <a:lnTo>
                  <a:pt x="271938" y="168711"/>
                </a:lnTo>
                <a:lnTo>
                  <a:pt x="272795" y="156971"/>
                </a:lnTo>
                <a:lnTo>
                  <a:pt x="272795" y="106679"/>
                </a:lnTo>
                <a:lnTo>
                  <a:pt x="271938" y="95583"/>
                </a:lnTo>
                <a:lnTo>
                  <a:pt x="269366" y="85343"/>
                </a:lnTo>
                <a:lnTo>
                  <a:pt x="265080" y="76247"/>
                </a:lnTo>
                <a:lnTo>
                  <a:pt x="259079" y="68579"/>
                </a:lnTo>
                <a:lnTo>
                  <a:pt x="255025" y="65531"/>
                </a:lnTo>
                <a:close/>
              </a:path>
              <a:path w="329565" h="410209">
                <a:moveTo>
                  <a:pt x="220979" y="56387"/>
                </a:moveTo>
                <a:lnTo>
                  <a:pt x="64007" y="56387"/>
                </a:lnTo>
                <a:lnTo>
                  <a:pt x="64007" y="73151"/>
                </a:lnTo>
                <a:lnTo>
                  <a:pt x="73151" y="73151"/>
                </a:lnTo>
                <a:lnTo>
                  <a:pt x="73151" y="65531"/>
                </a:lnTo>
                <a:lnTo>
                  <a:pt x="255025" y="65531"/>
                </a:lnTo>
                <a:lnTo>
                  <a:pt x="252269" y="63460"/>
                </a:lnTo>
                <a:lnTo>
                  <a:pt x="243459" y="59626"/>
                </a:lnTo>
                <a:lnTo>
                  <a:pt x="232933" y="57221"/>
                </a:lnTo>
                <a:lnTo>
                  <a:pt x="220979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3539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40" y="50291"/>
                </a:lnTo>
                <a:lnTo>
                  <a:pt x="53340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1440" y="0"/>
                </a:lnTo>
                <a:lnTo>
                  <a:pt x="73152" y="9143"/>
                </a:lnTo>
                <a:lnTo>
                  <a:pt x="64008" y="18287"/>
                </a:lnTo>
                <a:lnTo>
                  <a:pt x="54864" y="36575"/>
                </a:lnTo>
                <a:lnTo>
                  <a:pt x="53340" y="44196"/>
                </a:lnTo>
                <a:lnTo>
                  <a:pt x="53340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196596" y="10667"/>
                </a:lnTo>
                <a:lnTo>
                  <a:pt x="176784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4395" y="1182624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4" y="0"/>
                </a:moveTo>
                <a:lnTo>
                  <a:pt x="0" y="0"/>
                </a:lnTo>
                <a:lnTo>
                  <a:pt x="0" y="309372"/>
                </a:lnTo>
                <a:lnTo>
                  <a:pt x="70104" y="309372"/>
                </a:lnTo>
                <a:lnTo>
                  <a:pt x="70104" y="292608"/>
                </a:lnTo>
                <a:lnTo>
                  <a:pt x="16764" y="292608"/>
                </a:lnTo>
                <a:lnTo>
                  <a:pt x="16764" y="16764"/>
                </a:lnTo>
                <a:lnTo>
                  <a:pt x="70104" y="16764"/>
                </a:lnTo>
                <a:lnTo>
                  <a:pt x="70104" y="0"/>
                </a:lnTo>
                <a:close/>
              </a:path>
              <a:path w="234950" h="309880">
                <a:moveTo>
                  <a:pt x="53340" y="59435"/>
                </a:moveTo>
                <a:lnTo>
                  <a:pt x="53340" y="292608"/>
                </a:lnTo>
                <a:lnTo>
                  <a:pt x="70104" y="292608"/>
                </a:lnTo>
                <a:lnTo>
                  <a:pt x="70104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9831" y="64007"/>
                </a:lnTo>
                <a:lnTo>
                  <a:pt x="179831" y="60959"/>
                </a:lnTo>
                <a:lnTo>
                  <a:pt x="70104" y="60959"/>
                </a:lnTo>
                <a:lnTo>
                  <a:pt x="53340" y="59435"/>
                </a:lnTo>
                <a:close/>
              </a:path>
              <a:path w="234950" h="309880">
                <a:moveTo>
                  <a:pt x="172212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4696" y="120396"/>
                </a:lnTo>
                <a:lnTo>
                  <a:pt x="234696" y="103631"/>
                </a:lnTo>
                <a:lnTo>
                  <a:pt x="179831" y="103631"/>
                </a:lnTo>
                <a:lnTo>
                  <a:pt x="179831" y="71627"/>
                </a:lnTo>
                <a:lnTo>
                  <a:pt x="172212" y="71627"/>
                </a:lnTo>
                <a:lnTo>
                  <a:pt x="172212" y="64007"/>
                </a:lnTo>
                <a:close/>
              </a:path>
              <a:path w="234950" h="309880">
                <a:moveTo>
                  <a:pt x="214376" y="16764"/>
                </a:moveTo>
                <a:lnTo>
                  <a:pt x="178308" y="16764"/>
                </a:lnTo>
                <a:lnTo>
                  <a:pt x="184404" y="18287"/>
                </a:lnTo>
                <a:lnTo>
                  <a:pt x="188976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6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4884" y="44196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4696" y="103631"/>
                </a:lnTo>
                <a:lnTo>
                  <a:pt x="234696" y="54864"/>
                </a:lnTo>
                <a:lnTo>
                  <a:pt x="233172" y="45720"/>
                </a:lnTo>
                <a:lnTo>
                  <a:pt x="230124" y="38100"/>
                </a:lnTo>
                <a:lnTo>
                  <a:pt x="225552" y="30479"/>
                </a:lnTo>
                <a:lnTo>
                  <a:pt x="216408" y="18287"/>
                </a:lnTo>
                <a:lnTo>
                  <a:pt x="214376" y="16764"/>
                </a:lnTo>
                <a:close/>
              </a:path>
              <a:path w="234950" h="309880">
                <a:moveTo>
                  <a:pt x="179831" y="64007"/>
                </a:moveTo>
                <a:lnTo>
                  <a:pt x="172212" y="64007"/>
                </a:lnTo>
                <a:lnTo>
                  <a:pt x="172212" y="71627"/>
                </a:lnTo>
                <a:lnTo>
                  <a:pt x="179831" y="71627"/>
                </a:lnTo>
                <a:lnTo>
                  <a:pt x="179831" y="64007"/>
                </a:lnTo>
                <a:close/>
              </a:path>
              <a:path w="234950" h="309880">
                <a:moveTo>
                  <a:pt x="70104" y="20574"/>
                </a:moveTo>
                <a:lnTo>
                  <a:pt x="67056" y="22859"/>
                </a:lnTo>
                <a:lnTo>
                  <a:pt x="62484" y="28955"/>
                </a:lnTo>
                <a:lnTo>
                  <a:pt x="56387" y="44196"/>
                </a:lnTo>
                <a:lnTo>
                  <a:pt x="53340" y="59435"/>
                </a:lnTo>
                <a:lnTo>
                  <a:pt x="70104" y="60959"/>
                </a:lnTo>
                <a:lnTo>
                  <a:pt x="70104" y="20574"/>
                </a:lnTo>
                <a:close/>
              </a:path>
              <a:path w="234950" h="309880">
                <a:moveTo>
                  <a:pt x="179831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179831" y="60959"/>
                </a:lnTo>
                <a:lnTo>
                  <a:pt x="179831" y="54864"/>
                </a:lnTo>
                <a:close/>
              </a:path>
              <a:path w="234950" h="309880">
                <a:moveTo>
                  <a:pt x="70104" y="16764"/>
                </a:moveTo>
                <a:lnTo>
                  <a:pt x="53340" y="16764"/>
                </a:lnTo>
                <a:lnTo>
                  <a:pt x="53340" y="59435"/>
                </a:lnTo>
                <a:lnTo>
                  <a:pt x="56387" y="44196"/>
                </a:lnTo>
                <a:lnTo>
                  <a:pt x="62484" y="28955"/>
                </a:lnTo>
                <a:lnTo>
                  <a:pt x="67056" y="22859"/>
                </a:lnTo>
                <a:lnTo>
                  <a:pt x="70104" y="20574"/>
                </a:lnTo>
                <a:lnTo>
                  <a:pt x="70104" y="16764"/>
                </a:lnTo>
                <a:close/>
              </a:path>
              <a:path w="234950" h="309880">
                <a:moveTo>
                  <a:pt x="179831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73152" y="18287"/>
                </a:lnTo>
                <a:lnTo>
                  <a:pt x="70104" y="20574"/>
                </a:lnTo>
                <a:lnTo>
                  <a:pt x="70104" y="54864"/>
                </a:lnTo>
                <a:lnTo>
                  <a:pt x="71628" y="48768"/>
                </a:lnTo>
                <a:lnTo>
                  <a:pt x="74676" y="42672"/>
                </a:lnTo>
                <a:lnTo>
                  <a:pt x="103631" y="18287"/>
                </a:lnTo>
                <a:lnTo>
                  <a:pt x="108204" y="16764"/>
                </a:lnTo>
                <a:lnTo>
                  <a:pt x="214376" y="16764"/>
                </a:lnTo>
                <a:lnTo>
                  <a:pt x="210312" y="13716"/>
                </a:lnTo>
                <a:lnTo>
                  <a:pt x="202692" y="9144"/>
                </a:lnTo>
                <a:lnTo>
                  <a:pt x="196596" y="6096"/>
                </a:lnTo>
                <a:lnTo>
                  <a:pt x="188976" y="1524"/>
                </a:lnTo>
                <a:lnTo>
                  <a:pt x="17983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767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19" y="0"/>
                </a:moveTo>
                <a:lnTo>
                  <a:pt x="45719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5" y="10667"/>
                </a:lnTo>
                <a:lnTo>
                  <a:pt x="15239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3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3" y="252983"/>
                </a:lnTo>
                <a:lnTo>
                  <a:pt x="10667" y="271271"/>
                </a:lnTo>
                <a:lnTo>
                  <a:pt x="15239" y="275843"/>
                </a:lnTo>
                <a:lnTo>
                  <a:pt x="21335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3" y="291083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4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0051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4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2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80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40" y="309372"/>
                </a:lnTo>
                <a:lnTo>
                  <a:pt x="260604" y="309372"/>
                </a:lnTo>
                <a:lnTo>
                  <a:pt x="260604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19812" y="265175"/>
                </a:lnTo>
                <a:lnTo>
                  <a:pt x="16764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8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8768" y="18287"/>
                </a:lnTo>
                <a:lnTo>
                  <a:pt x="54864" y="16764"/>
                </a:lnTo>
                <a:lnTo>
                  <a:pt x="240792" y="16764"/>
                </a:lnTo>
                <a:lnTo>
                  <a:pt x="237744" y="13716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4" y="1524"/>
                </a:lnTo>
                <a:lnTo>
                  <a:pt x="207264" y="0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04216" y="16764"/>
                </a:lnTo>
                <a:lnTo>
                  <a:pt x="216408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4" y="56387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4508"/>
                </a:lnTo>
                <a:lnTo>
                  <a:pt x="245364" y="254508"/>
                </a:lnTo>
                <a:lnTo>
                  <a:pt x="245364" y="292608"/>
                </a:lnTo>
                <a:lnTo>
                  <a:pt x="260604" y="292608"/>
                </a:lnTo>
                <a:lnTo>
                  <a:pt x="260604" y="237743"/>
                </a:lnTo>
                <a:lnTo>
                  <a:pt x="68580" y="237743"/>
                </a:lnTo>
                <a:lnTo>
                  <a:pt x="68580" y="190500"/>
                </a:lnTo>
                <a:lnTo>
                  <a:pt x="260604" y="190500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0985" h="309880">
                <a:moveTo>
                  <a:pt x="205740" y="54864"/>
                </a:moveTo>
                <a:lnTo>
                  <a:pt x="53340" y="54864"/>
                </a:lnTo>
                <a:lnTo>
                  <a:pt x="53340" y="137160"/>
                </a:lnTo>
                <a:lnTo>
                  <a:pt x="205740" y="137160"/>
                </a:lnTo>
                <a:lnTo>
                  <a:pt x="205740" y="120396"/>
                </a:lnTo>
                <a:lnTo>
                  <a:pt x="68580" y="120396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40" y="64007"/>
                </a:lnTo>
                <a:lnTo>
                  <a:pt x="205740" y="54864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40" y="120396"/>
                </a:lnTo>
                <a:lnTo>
                  <a:pt x="205740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05740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4476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19" h="292734">
                <a:moveTo>
                  <a:pt x="225551" y="0"/>
                </a:moveTo>
                <a:lnTo>
                  <a:pt x="47243" y="0"/>
                </a:lnTo>
                <a:lnTo>
                  <a:pt x="39624" y="1524"/>
                </a:lnTo>
                <a:lnTo>
                  <a:pt x="33528" y="3048"/>
                </a:lnTo>
                <a:lnTo>
                  <a:pt x="27431" y="6096"/>
                </a:lnTo>
                <a:lnTo>
                  <a:pt x="21336" y="10667"/>
                </a:lnTo>
                <a:lnTo>
                  <a:pt x="16763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6763" y="153923"/>
                </a:lnTo>
                <a:lnTo>
                  <a:pt x="21336" y="158495"/>
                </a:lnTo>
                <a:lnTo>
                  <a:pt x="27431" y="163067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8787" y="284987"/>
                </a:lnTo>
                <a:lnTo>
                  <a:pt x="214884" y="280415"/>
                </a:lnTo>
                <a:lnTo>
                  <a:pt x="219456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1" y="135635"/>
                </a:lnTo>
                <a:lnTo>
                  <a:pt x="219456" y="131063"/>
                </a:lnTo>
                <a:lnTo>
                  <a:pt x="214884" y="126491"/>
                </a:lnTo>
                <a:lnTo>
                  <a:pt x="208787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855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60" h="309880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20980" y="301751"/>
                </a:lnTo>
                <a:lnTo>
                  <a:pt x="227075" y="297179"/>
                </a:lnTo>
                <a:lnTo>
                  <a:pt x="231647" y="292608"/>
                </a:lnTo>
                <a:lnTo>
                  <a:pt x="15239" y="292608"/>
                </a:lnTo>
                <a:lnTo>
                  <a:pt x="15239" y="254508"/>
                </a:lnTo>
                <a:lnTo>
                  <a:pt x="7619" y="254508"/>
                </a:lnTo>
                <a:lnTo>
                  <a:pt x="7619" y="237743"/>
                </a:lnTo>
                <a:close/>
              </a:path>
              <a:path w="251460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5071" y="132587"/>
                </a:lnTo>
                <a:lnTo>
                  <a:pt x="207263" y="135636"/>
                </a:lnTo>
                <a:lnTo>
                  <a:pt x="213360" y="138684"/>
                </a:lnTo>
                <a:lnTo>
                  <a:pt x="217931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1648" y="160020"/>
                </a:lnTo>
                <a:lnTo>
                  <a:pt x="234695" y="166115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4695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1" y="283463"/>
                </a:lnTo>
                <a:lnTo>
                  <a:pt x="213360" y="286512"/>
                </a:lnTo>
                <a:lnTo>
                  <a:pt x="201168" y="292608"/>
                </a:lnTo>
                <a:lnTo>
                  <a:pt x="231647" y="292608"/>
                </a:lnTo>
                <a:lnTo>
                  <a:pt x="239268" y="284988"/>
                </a:lnTo>
                <a:lnTo>
                  <a:pt x="243839" y="278891"/>
                </a:lnTo>
                <a:lnTo>
                  <a:pt x="249936" y="263651"/>
                </a:lnTo>
                <a:lnTo>
                  <a:pt x="251460" y="256031"/>
                </a:lnTo>
                <a:lnTo>
                  <a:pt x="251460" y="170687"/>
                </a:lnTo>
                <a:lnTo>
                  <a:pt x="233171" y="134112"/>
                </a:lnTo>
                <a:lnTo>
                  <a:pt x="213360" y="121920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0104" y="115824"/>
                </a:lnTo>
                <a:lnTo>
                  <a:pt x="70104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1460" h="309880">
                <a:moveTo>
                  <a:pt x="242316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3" y="175260"/>
                </a:lnTo>
                <a:lnTo>
                  <a:pt x="53339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19" y="237743"/>
                </a:lnTo>
                <a:lnTo>
                  <a:pt x="7619" y="254508"/>
                </a:lnTo>
                <a:lnTo>
                  <a:pt x="15239" y="254508"/>
                </a:lnTo>
                <a:lnTo>
                  <a:pt x="15239" y="246887"/>
                </a:lnTo>
                <a:lnTo>
                  <a:pt x="196595" y="246887"/>
                </a:lnTo>
                <a:lnTo>
                  <a:pt x="196595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1336" y="149351"/>
                </a:lnTo>
                <a:lnTo>
                  <a:pt x="19812" y="143255"/>
                </a:lnTo>
                <a:lnTo>
                  <a:pt x="16763" y="137160"/>
                </a:lnTo>
                <a:lnTo>
                  <a:pt x="15239" y="131063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1460" h="309880">
                <a:moveTo>
                  <a:pt x="196595" y="246887"/>
                </a:moveTo>
                <a:lnTo>
                  <a:pt x="15239" y="246887"/>
                </a:lnTo>
                <a:lnTo>
                  <a:pt x="15239" y="254508"/>
                </a:lnTo>
                <a:lnTo>
                  <a:pt x="196595" y="254508"/>
                </a:lnTo>
                <a:lnTo>
                  <a:pt x="196595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60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4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245364" y="292607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73735"/>
                </a:lnTo>
                <a:lnTo>
                  <a:pt x="245364" y="173735"/>
                </a:lnTo>
                <a:lnTo>
                  <a:pt x="245364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4" y="54863"/>
                </a:lnTo>
                <a:lnTo>
                  <a:pt x="245364" y="45720"/>
                </a:lnTo>
                <a:lnTo>
                  <a:pt x="243840" y="39624"/>
                </a:lnTo>
                <a:lnTo>
                  <a:pt x="240792" y="32003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8" y="10667"/>
                </a:lnTo>
                <a:lnTo>
                  <a:pt x="217932" y="6096"/>
                </a:lnTo>
                <a:lnTo>
                  <a:pt x="211836" y="3048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4" y="120395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842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1816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6763" y="18287"/>
                </a:lnTo>
                <a:lnTo>
                  <a:pt x="7619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1816" y="309372"/>
                </a:lnTo>
                <a:lnTo>
                  <a:pt x="260604" y="309372"/>
                </a:lnTo>
                <a:lnTo>
                  <a:pt x="260604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8" y="25907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6" y="16764"/>
                </a:lnTo>
                <a:lnTo>
                  <a:pt x="216407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40" y="173736"/>
                </a:lnTo>
                <a:lnTo>
                  <a:pt x="53340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4" y="292608"/>
                </a:lnTo>
                <a:lnTo>
                  <a:pt x="260604" y="237743"/>
                </a:lnTo>
                <a:lnTo>
                  <a:pt x="68580" y="237743"/>
                </a:lnTo>
                <a:lnTo>
                  <a:pt x="68580" y="190500"/>
                </a:lnTo>
                <a:lnTo>
                  <a:pt x="260604" y="190500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6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40" y="54864"/>
                </a:moveTo>
                <a:lnTo>
                  <a:pt x="53340" y="54864"/>
                </a:lnTo>
                <a:lnTo>
                  <a:pt x="53340" y="137160"/>
                </a:lnTo>
                <a:lnTo>
                  <a:pt x="205740" y="137160"/>
                </a:lnTo>
                <a:lnTo>
                  <a:pt x="205740" y="120396"/>
                </a:lnTo>
                <a:lnTo>
                  <a:pt x="68580" y="120396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40" y="64007"/>
                </a:lnTo>
                <a:lnTo>
                  <a:pt x="205740" y="54864"/>
                </a:lnTo>
                <a:close/>
              </a:path>
              <a:path w="260985" h="309880">
                <a:moveTo>
                  <a:pt x="198119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40" y="120396"/>
                </a:lnTo>
                <a:lnTo>
                  <a:pt x="205740" y="71627"/>
                </a:lnTo>
                <a:lnTo>
                  <a:pt x="198119" y="71627"/>
                </a:lnTo>
                <a:lnTo>
                  <a:pt x="198119" y="64007"/>
                </a:lnTo>
                <a:close/>
              </a:path>
              <a:path w="260985" h="309880">
                <a:moveTo>
                  <a:pt x="205740" y="64007"/>
                </a:moveTo>
                <a:lnTo>
                  <a:pt x="198119" y="64007"/>
                </a:lnTo>
                <a:lnTo>
                  <a:pt x="198119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795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85343" y="3048"/>
                </a:lnTo>
                <a:lnTo>
                  <a:pt x="79248" y="6096"/>
                </a:lnTo>
                <a:lnTo>
                  <a:pt x="74676" y="9143"/>
                </a:lnTo>
                <a:lnTo>
                  <a:pt x="70104" y="15239"/>
                </a:lnTo>
                <a:lnTo>
                  <a:pt x="64008" y="19811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36220" y="10667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0651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19" h="309880">
                <a:moveTo>
                  <a:pt x="70104" y="0"/>
                </a:moveTo>
                <a:lnTo>
                  <a:pt x="0" y="0"/>
                </a:lnTo>
                <a:lnTo>
                  <a:pt x="0" y="309372"/>
                </a:lnTo>
                <a:lnTo>
                  <a:pt x="70104" y="309372"/>
                </a:lnTo>
                <a:lnTo>
                  <a:pt x="70104" y="292608"/>
                </a:lnTo>
                <a:lnTo>
                  <a:pt x="16764" y="292608"/>
                </a:lnTo>
                <a:lnTo>
                  <a:pt x="16764" y="16764"/>
                </a:lnTo>
                <a:lnTo>
                  <a:pt x="70104" y="16764"/>
                </a:lnTo>
                <a:lnTo>
                  <a:pt x="70104" y="0"/>
                </a:lnTo>
                <a:close/>
              </a:path>
              <a:path w="274319" h="309880">
                <a:moveTo>
                  <a:pt x="219456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19" h="309880">
                <a:moveTo>
                  <a:pt x="70104" y="20574"/>
                </a:moveTo>
                <a:lnTo>
                  <a:pt x="53340" y="60959"/>
                </a:lnTo>
                <a:lnTo>
                  <a:pt x="53340" y="292608"/>
                </a:lnTo>
                <a:lnTo>
                  <a:pt x="70104" y="292608"/>
                </a:lnTo>
                <a:lnTo>
                  <a:pt x="70104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4" y="60959"/>
                </a:lnTo>
                <a:lnTo>
                  <a:pt x="70104" y="20574"/>
                </a:lnTo>
                <a:close/>
              </a:path>
              <a:path w="274319" h="309880">
                <a:moveTo>
                  <a:pt x="254000" y="16764"/>
                </a:moveTo>
                <a:lnTo>
                  <a:pt x="217931" y="16764"/>
                </a:lnTo>
                <a:lnTo>
                  <a:pt x="230124" y="19811"/>
                </a:lnTo>
                <a:lnTo>
                  <a:pt x="234696" y="22859"/>
                </a:lnTo>
                <a:lnTo>
                  <a:pt x="240792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9748" y="38100"/>
                </a:lnTo>
                <a:lnTo>
                  <a:pt x="265175" y="30479"/>
                </a:lnTo>
                <a:lnTo>
                  <a:pt x="256031" y="18287"/>
                </a:lnTo>
                <a:lnTo>
                  <a:pt x="254000" y="16764"/>
                </a:lnTo>
                <a:close/>
              </a:path>
              <a:path w="274319" h="309880">
                <a:moveTo>
                  <a:pt x="70104" y="16764"/>
                </a:moveTo>
                <a:lnTo>
                  <a:pt x="53340" y="16764"/>
                </a:lnTo>
                <a:lnTo>
                  <a:pt x="53340" y="60959"/>
                </a:lnTo>
                <a:lnTo>
                  <a:pt x="54864" y="51816"/>
                </a:lnTo>
                <a:lnTo>
                  <a:pt x="56387" y="4419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70104" y="20574"/>
                </a:lnTo>
                <a:lnTo>
                  <a:pt x="70104" y="16764"/>
                </a:lnTo>
                <a:close/>
              </a:path>
              <a:path w="274319" h="309880">
                <a:moveTo>
                  <a:pt x="219456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19" h="30988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91440" y="4572"/>
                </a:lnTo>
                <a:lnTo>
                  <a:pt x="85343" y="7620"/>
                </a:lnTo>
                <a:lnTo>
                  <a:pt x="77724" y="12192"/>
                </a:lnTo>
                <a:lnTo>
                  <a:pt x="73152" y="18287"/>
                </a:lnTo>
                <a:lnTo>
                  <a:pt x="70104" y="20574"/>
                </a:lnTo>
                <a:lnTo>
                  <a:pt x="70104" y="54864"/>
                </a:lnTo>
                <a:lnTo>
                  <a:pt x="71628" y="48768"/>
                </a:lnTo>
                <a:lnTo>
                  <a:pt x="74675" y="44196"/>
                </a:lnTo>
                <a:lnTo>
                  <a:pt x="76200" y="38100"/>
                </a:lnTo>
                <a:lnTo>
                  <a:pt x="80772" y="33527"/>
                </a:lnTo>
                <a:lnTo>
                  <a:pt x="83820" y="28955"/>
                </a:lnTo>
                <a:lnTo>
                  <a:pt x="92964" y="22859"/>
                </a:lnTo>
                <a:lnTo>
                  <a:pt x="99060" y="19811"/>
                </a:lnTo>
                <a:lnTo>
                  <a:pt x="103631" y="18287"/>
                </a:lnTo>
                <a:lnTo>
                  <a:pt x="109728" y="16764"/>
                </a:lnTo>
                <a:lnTo>
                  <a:pt x="254000" y="16764"/>
                </a:lnTo>
                <a:lnTo>
                  <a:pt x="243840" y="9144"/>
                </a:lnTo>
                <a:lnTo>
                  <a:pt x="236220" y="6096"/>
                </a:lnTo>
                <a:lnTo>
                  <a:pt x="228600" y="1524"/>
                </a:lnTo>
                <a:lnTo>
                  <a:pt x="2194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64408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59" y="374903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6788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6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682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4" y="292607"/>
                </a:lnTo>
                <a:lnTo>
                  <a:pt x="184404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2316" y="32003"/>
                </a:lnTo>
                <a:lnTo>
                  <a:pt x="213360" y="3048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9208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166115"/>
                </a:lnTo>
                <a:lnTo>
                  <a:pt x="38100" y="132587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7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60603"/>
                </a:ln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87" y="25146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6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2984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38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59" y="374903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19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4715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7096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7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19" y="65531"/>
                </a:lnTo>
                <a:lnTo>
                  <a:pt x="7619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19" y="56387"/>
                </a:lnTo>
                <a:lnTo>
                  <a:pt x="7619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0164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4215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0" y="39624"/>
                </a:lnTo>
                <a:lnTo>
                  <a:pt x="0" y="252983"/>
                </a:lnTo>
                <a:lnTo>
                  <a:pt x="25908" y="284987"/>
                </a:lnTo>
                <a:lnTo>
                  <a:pt x="45720" y="292607"/>
                </a:lnTo>
                <a:lnTo>
                  <a:pt x="204215" y="292607"/>
                </a:lnTo>
                <a:lnTo>
                  <a:pt x="239268" y="271271"/>
                </a:lnTo>
                <a:lnTo>
                  <a:pt x="251460" y="245363"/>
                </a:lnTo>
                <a:lnTo>
                  <a:pt x="251460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60" y="54863"/>
                </a:lnTo>
                <a:lnTo>
                  <a:pt x="251460" y="45720"/>
                </a:lnTo>
                <a:lnTo>
                  <a:pt x="230124" y="10667"/>
                </a:lnTo>
                <a:lnTo>
                  <a:pt x="211836" y="1524"/>
                </a:lnTo>
                <a:lnTo>
                  <a:pt x="204215" y="0"/>
                </a:lnTo>
                <a:close/>
              </a:path>
              <a:path w="251460" h="292734">
                <a:moveTo>
                  <a:pt x="251460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60" y="237743"/>
                </a:lnTo>
                <a:lnTo>
                  <a:pt x="251460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1020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3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12191" y="24383"/>
                </a:lnTo>
                <a:lnTo>
                  <a:pt x="9143" y="30479"/>
                </a:lnTo>
                <a:lnTo>
                  <a:pt x="4571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4571" y="271272"/>
                </a:lnTo>
                <a:lnTo>
                  <a:pt x="9143" y="278891"/>
                </a:lnTo>
                <a:lnTo>
                  <a:pt x="12191" y="284988"/>
                </a:lnTo>
                <a:lnTo>
                  <a:pt x="24383" y="297179"/>
                </a:lnTo>
                <a:lnTo>
                  <a:pt x="30479" y="301751"/>
                </a:lnTo>
                <a:lnTo>
                  <a:pt x="45719" y="307848"/>
                </a:lnTo>
                <a:lnTo>
                  <a:pt x="53339" y="309372"/>
                </a:lnTo>
                <a:lnTo>
                  <a:pt x="214883" y="309372"/>
                </a:lnTo>
                <a:lnTo>
                  <a:pt x="222503" y="307848"/>
                </a:lnTo>
                <a:lnTo>
                  <a:pt x="237743" y="301751"/>
                </a:lnTo>
                <a:lnTo>
                  <a:pt x="243839" y="297179"/>
                </a:lnTo>
                <a:lnTo>
                  <a:pt x="24841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5" y="19811"/>
                </a:lnTo>
                <a:lnTo>
                  <a:pt x="50291" y="18287"/>
                </a:lnTo>
                <a:lnTo>
                  <a:pt x="54863" y="16764"/>
                </a:lnTo>
                <a:lnTo>
                  <a:pt x="247904" y="16764"/>
                </a:lnTo>
                <a:lnTo>
                  <a:pt x="237743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3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59" y="16764"/>
                </a:lnTo>
                <a:lnTo>
                  <a:pt x="219455" y="18287"/>
                </a:lnTo>
                <a:lnTo>
                  <a:pt x="224027" y="19811"/>
                </a:lnTo>
                <a:lnTo>
                  <a:pt x="230124" y="22859"/>
                </a:lnTo>
                <a:lnTo>
                  <a:pt x="234695" y="25907"/>
                </a:lnTo>
                <a:lnTo>
                  <a:pt x="237743" y="30479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59" y="56387"/>
                </a:lnTo>
                <a:lnTo>
                  <a:pt x="251459" y="252984"/>
                </a:lnTo>
                <a:lnTo>
                  <a:pt x="248412" y="265175"/>
                </a:lnTo>
                <a:lnTo>
                  <a:pt x="224027" y="289560"/>
                </a:lnTo>
                <a:lnTo>
                  <a:pt x="219455" y="292608"/>
                </a:lnTo>
                <a:lnTo>
                  <a:pt x="248411" y="292608"/>
                </a:lnTo>
                <a:lnTo>
                  <a:pt x="256031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1" y="24383"/>
                </a:lnTo>
                <a:lnTo>
                  <a:pt x="249935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3" y="254508"/>
                </a:lnTo>
                <a:lnTo>
                  <a:pt x="21488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19" y="71627"/>
                </a:lnTo>
                <a:lnTo>
                  <a:pt x="198119" y="64007"/>
                </a:lnTo>
                <a:lnTo>
                  <a:pt x="214883" y="64007"/>
                </a:lnTo>
                <a:lnTo>
                  <a:pt x="214883" y="54864"/>
                </a:lnTo>
                <a:close/>
              </a:path>
              <a:path w="268604" h="309880">
                <a:moveTo>
                  <a:pt x="207263" y="64007"/>
                </a:moveTo>
                <a:lnTo>
                  <a:pt x="198119" y="64007"/>
                </a:lnTo>
                <a:lnTo>
                  <a:pt x="198119" y="237743"/>
                </a:lnTo>
                <a:lnTo>
                  <a:pt x="214883" y="237743"/>
                </a:lnTo>
                <a:lnTo>
                  <a:pt x="214883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  <a:path w="268604" h="309880">
                <a:moveTo>
                  <a:pt x="214883" y="64007"/>
                </a:moveTo>
                <a:lnTo>
                  <a:pt x="207263" y="64007"/>
                </a:lnTo>
                <a:lnTo>
                  <a:pt x="207263" y="71627"/>
                </a:lnTo>
                <a:lnTo>
                  <a:pt x="214883" y="71627"/>
                </a:lnTo>
                <a:lnTo>
                  <a:pt x="21488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3920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85343" y="3048"/>
                </a:lnTo>
                <a:lnTo>
                  <a:pt x="57912" y="32003"/>
                </a:lnTo>
                <a:lnTo>
                  <a:pt x="54863" y="38100"/>
                </a:lnTo>
                <a:lnTo>
                  <a:pt x="53339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36219" y="10667"/>
                </a:lnTo>
                <a:lnTo>
                  <a:pt x="216407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84776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6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20" h="309880">
                <a:moveTo>
                  <a:pt x="70103" y="20574"/>
                </a:moveTo>
                <a:lnTo>
                  <a:pt x="53339" y="60959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2" y="16764"/>
                </a:lnTo>
                <a:lnTo>
                  <a:pt x="230124" y="19811"/>
                </a:lnTo>
                <a:lnTo>
                  <a:pt x="234696" y="22859"/>
                </a:lnTo>
                <a:lnTo>
                  <a:pt x="240791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9748" y="38100"/>
                </a:lnTo>
                <a:lnTo>
                  <a:pt x="265175" y="30479"/>
                </a:lnTo>
                <a:lnTo>
                  <a:pt x="256032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39" y="16764"/>
                </a:lnTo>
                <a:lnTo>
                  <a:pt x="53339" y="60959"/>
                </a:lnTo>
                <a:lnTo>
                  <a:pt x="54863" y="51816"/>
                </a:lnTo>
                <a:lnTo>
                  <a:pt x="56387" y="4419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74320" h="309880">
                <a:moveTo>
                  <a:pt x="219456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20" h="309880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91439" y="4572"/>
                </a:lnTo>
                <a:lnTo>
                  <a:pt x="85344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4196"/>
                </a:lnTo>
                <a:lnTo>
                  <a:pt x="76200" y="38100"/>
                </a:lnTo>
                <a:lnTo>
                  <a:pt x="80772" y="33527"/>
                </a:lnTo>
                <a:lnTo>
                  <a:pt x="83820" y="28955"/>
                </a:lnTo>
                <a:lnTo>
                  <a:pt x="97536" y="19811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3839" y="9144"/>
                </a:lnTo>
                <a:lnTo>
                  <a:pt x="236220" y="6096"/>
                </a:lnTo>
                <a:lnTo>
                  <a:pt x="228600" y="1524"/>
                </a:lnTo>
                <a:lnTo>
                  <a:pt x="2194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3103" y="1062227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80">
                <a:moveTo>
                  <a:pt x="202692" y="0"/>
                </a:moveTo>
                <a:lnTo>
                  <a:pt x="147828" y="0"/>
                </a:lnTo>
                <a:lnTo>
                  <a:pt x="0" y="449580"/>
                </a:lnTo>
                <a:lnTo>
                  <a:pt x="50292" y="449580"/>
                </a:lnTo>
                <a:lnTo>
                  <a:pt x="2026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0911" y="1053083"/>
            <a:ext cx="226060" cy="466725"/>
          </a:xfrm>
          <a:custGeom>
            <a:avLst/>
            <a:gdLst/>
            <a:ahLst/>
            <a:cxnLst/>
            <a:rect l="l" t="t" r="r" b="b"/>
            <a:pathLst>
              <a:path w="226060" h="466725">
                <a:moveTo>
                  <a:pt x="225551" y="0"/>
                </a:moveTo>
                <a:lnTo>
                  <a:pt x="155448" y="0"/>
                </a:lnTo>
                <a:lnTo>
                  <a:pt x="0" y="466344"/>
                </a:lnTo>
                <a:lnTo>
                  <a:pt x="62484" y="466344"/>
                </a:lnTo>
                <a:lnTo>
                  <a:pt x="62484" y="458724"/>
                </a:lnTo>
                <a:lnTo>
                  <a:pt x="54863" y="455676"/>
                </a:lnTo>
                <a:lnTo>
                  <a:pt x="56938" y="449580"/>
                </a:lnTo>
                <a:lnTo>
                  <a:pt x="22860" y="449580"/>
                </a:lnTo>
                <a:lnTo>
                  <a:pt x="166115" y="16764"/>
                </a:lnTo>
                <a:lnTo>
                  <a:pt x="219909" y="16764"/>
                </a:lnTo>
                <a:lnTo>
                  <a:pt x="225551" y="0"/>
                </a:lnTo>
                <a:close/>
              </a:path>
              <a:path w="226060" h="466725">
                <a:moveTo>
                  <a:pt x="74222" y="449580"/>
                </a:moveTo>
                <a:lnTo>
                  <a:pt x="62484" y="449580"/>
                </a:lnTo>
                <a:lnTo>
                  <a:pt x="62484" y="466344"/>
                </a:lnTo>
                <a:lnTo>
                  <a:pt x="68579" y="466344"/>
                </a:lnTo>
                <a:lnTo>
                  <a:pt x="74222" y="449580"/>
                </a:lnTo>
                <a:close/>
              </a:path>
              <a:path w="226060" h="466725">
                <a:moveTo>
                  <a:pt x="219909" y="16764"/>
                </a:moveTo>
                <a:lnTo>
                  <a:pt x="204215" y="16764"/>
                </a:lnTo>
                <a:lnTo>
                  <a:pt x="54863" y="455676"/>
                </a:lnTo>
                <a:lnTo>
                  <a:pt x="62484" y="458724"/>
                </a:lnTo>
                <a:lnTo>
                  <a:pt x="62484" y="449580"/>
                </a:lnTo>
                <a:lnTo>
                  <a:pt x="74222" y="449580"/>
                </a:lnTo>
                <a:lnTo>
                  <a:pt x="2199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5420" y="1091183"/>
            <a:ext cx="365760" cy="393700"/>
          </a:xfrm>
          <a:custGeom>
            <a:avLst/>
            <a:gdLst/>
            <a:ahLst/>
            <a:cxnLst/>
            <a:rect l="l" t="t" r="r" b="b"/>
            <a:pathLst>
              <a:path w="365760" h="393700">
                <a:moveTo>
                  <a:pt x="60959" y="0"/>
                </a:moveTo>
                <a:lnTo>
                  <a:pt x="0" y="0"/>
                </a:lnTo>
                <a:lnTo>
                  <a:pt x="152400" y="393192"/>
                </a:lnTo>
                <a:lnTo>
                  <a:pt x="213359" y="393192"/>
                </a:lnTo>
                <a:lnTo>
                  <a:pt x="240532" y="323088"/>
                </a:lnTo>
                <a:lnTo>
                  <a:pt x="182879" y="323088"/>
                </a:lnTo>
                <a:lnTo>
                  <a:pt x="60959" y="0"/>
                </a:lnTo>
                <a:close/>
              </a:path>
              <a:path w="365760" h="393700">
                <a:moveTo>
                  <a:pt x="365759" y="0"/>
                </a:moveTo>
                <a:lnTo>
                  <a:pt x="306324" y="0"/>
                </a:lnTo>
                <a:lnTo>
                  <a:pt x="182879" y="323088"/>
                </a:lnTo>
                <a:lnTo>
                  <a:pt x="240532" y="323088"/>
                </a:lnTo>
                <a:lnTo>
                  <a:pt x="3657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3228" y="1082039"/>
            <a:ext cx="390525" cy="410209"/>
          </a:xfrm>
          <a:custGeom>
            <a:avLst/>
            <a:gdLst/>
            <a:ahLst/>
            <a:cxnLst/>
            <a:rect l="l" t="t" r="r" b="b"/>
            <a:pathLst>
              <a:path w="390525" h="410209">
                <a:moveTo>
                  <a:pt x="77724" y="0"/>
                </a:moveTo>
                <a:lnTo>
                  <a:pt x="0" y="0"/>
                </a:lnTo>
                <a:lnTo>
                  <a:pt x="158496" y="409955"/>
                </a:lnTo>
                <a:lnTo>
                  <a:pt x="225551" y="409955"/>
                </a:lnTo>
                <a:lnTo>
                  <a:pt x="225551" y="402335"/>
                </a:lnTo>
                <a:lnTo>
                  <a:pt x="217932" y="399287"/>
                </a:lnTo>
                <a:lnTo>
                  <a:pt x="220287" y="393191"/>
                </a:lnTo>
                <a:lnTo>
                  <a:pt x="169163" y="393191"/>
                </a:lnTo>
                <a:lnTo>
                  <a:pt x="24384" y="16763"/>
                </a:lnTo>
                <a:lnTo>
                  <a:pt x="84082" y="16763"/>
                </a:lnTo>
                <a:lnTo>
                  <a:pt x="77724" y="0"/>
                </a:lnTo>
                <a:close/>
              </a:path>
              <a:path w="390525" h="410209">
                <a:moveTo>
                  <a:pt x="238129" y="393191"/>
                </a:moveTo>
                <a:lnTo>
                  <a:pt x="225551" y="393191"/>
                </a:lnTo>
                <a:lnTo>
                  <a:pt x="225551" y="409955"/>
                </a:lnTo>
                <a:lnTo>
                  <a:pt x="231648" y="409955"/>
                </a:lnTo>
                <a:lnTo>
                  <a:pt x="238129" y="393191"/>
                </a:lnTo>
                <a:close/>
              </a:path>
              <a:path w="390525" h="410209">
                <a:moveTo>
                  <a:pt x="383662" y="16763"/>
                </a:moveTo>
                <a:lnTo>
                  <a:pt x="365760" y="16763"/>
                </a:lnTo>
                <a:lnTo>
                  <a:pt x="217932" y="399287"/>
                </a:lnTo>
                <a:lnTo>
                  <a:pt x="225551" y="402335"/>
                </a:lnTo>
                <a:lnTo>
                  <a:pt x="225551" y="393191"/>
                </a:lnTo>
                <a:lnTo>
                  <a:pt x="238129" y="393191"/>
                </a:lnTo>
                <a:lnTo>
                  <a:pt x="383662" y="16763"/>
                </a:lnTo>
                <a:close/>
              </a:path>
              <a:path w="390525" h="410209">
                <a:moveTo>
                  <a:pt x="84082" y="16763"/>
                </a:moveTo>
                <a:lnTo>
                  <a:pt x="67056" y="16763"/>
                </a:lnTo>
                <a:lnTo>
                  <a:pt x="195072" y="355091"/>
                </a:lnTo>
                <a:lnTo>
                  <a:pt x="212371" y="309371"/>
                </a:lnTo>
                <a:lnTo>
                  <a:pt x="195072" y="309371"/>
                </a:lnTo>
                <a:lnTo>
                  <a:pt x="84082" y="16763"/>
                </a:lnTo>
                <a:close/>
              </a:path>
              <a:path w="390525" h="410209">
                <a:moveTo>
                  <a:pt x="390144" y="0"/>
                </a:moveTo>
                <a:lnTo>
                  <a:pt x="312420" y="0"/>
                </a:lnTo>
                <a:lnTo>
                  <a:pt x="195072" y="309371"/>
                </a:lnTo>
                <a:lnTo>
                  <a:pt x="212371" y="309371"/>
                </a:lnTo>
                <a:lnTo>
                  <a:pt x="323088" y="16763"/>
                </a:lnTo>
                <a:lnTo>
                  <a:pt x="383662" y="16763"/>
                </a:lnTo>
                <a:lnTo>
                  <a:pt x="39014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347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8299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3852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2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2" y="129540"/>
                </a:lnTo>
                <a:lnTo>
                  <a:pt x="12192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2192" y="112775"/>
                </a:lnTo>
                <a:lnTo>
                  <a:pt x="12192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4" y="65531"/>
                </a:lnTo>
                <a:lnTo>
                  <a:pt x="9144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9144" y="56387"/>
                </a:lnTo>
                <a:lnTo>
                  <a:pt x="9144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9300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1" y="288035"/>
                </a:lnTo>
                <a:lnTo>
                  <a:pt x="210312" y="284987"/>
                </a:lnTo>
                <a:lnTo>
                  <a:pt x="214884" y="280415"/>
                </a:lnTo>
                <a:lnTo>
                  <a:pt x="220979" y="275843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3172" y="259079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3172" y="147827"/>
                </a:lnTo>
                <a:lnTo>
                  <a:pt x="230124" y="141731"/>
                </a:lnTo>
                <a:lnTo>
                  <a:pt x="225551" y="135635"/>
                </a:lnTo>
                <a:lnTo>
                  <a:pt x="220979" y="131063"/>
                </a:lnTo>
                <a:lnTo>
                  <a:pt x="214884" y="126491"/>
                </a:lnTo>
                <a:lnTo>
                  <a:pt x="210312" y="121919"/>
                </a:lnTo>
                <a:lnTo>
                  <a:pt x="202691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21679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3364" h="309880">
                <a:moveTo>
                  <a:pt x="242316" y="16764"/>
                </a:moveTo>
                <a:lnTo>
                  <a:pt x="225552" y="16764"/>
                </a:lnTo>
                <a:lnTo>
                  <a:pt x="225552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2692" y="134112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7264" y="289560"/>
                </a:lnTo>
                <a:lnTo>
                  <a:pt x="202692" y="292608"/>
                </a:lnTo>
                <a:lnTo>
                  <a:pt x="232028" y="292608"/>
                </a:lnTo>
                <a:lnTo>
                  <a:pt x="233172" y="291084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6887" y="271272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51460" y="161543"/>
                </a:lnTo>
                <a:lnTo>
                  <a:pt x="246887" y="153924"/>
                </a:lnTo>
                <a:lnTo>
                  <a:pt x="243840" y="146303"/>
                </a:lnTo>
                <a:lnTo>
                  <a:pt x="239268" y="140208"/>
                </a:lnTo>
                <a:lnTo>
                  <a:pt x="228600" y="129539"/>
                </a:lnTo>
                <a:lnTo>
                  <a:pt x="220980" y="124967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8" y="115824"/>
                </a:lnTo>
                <a:lnTo>
                  <a:pt x="71628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4" h="309880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12192" y="24383"/>
                </a:lnTo>
                <a:lnTo>
                  <a:pt x="9144" y="30479"/>
                </a:lnTo>
                <a:lnTo>
                  <a:pt x="4572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524" y="141731"/>
                </a:lnTo>
                <a:lnTo>
                  <a:pt x="4572" y="149351"/>
                </a:lnTo>
                <a:lnTo>
                  <a:pt x="9144" y="156972"/>
                </a:lnTo>
                <a:lnTo>
                  <a:pt x="12192" y="163067"/>
                </a:lnTo>
                <a:lnTo>
                  <a:pt x="24384" y="175260"/>
                </a:lnTo>
                <a:lnTo>
                  <a:pt x="30480" y="179831"/>
                </a:lnTo>
                <a:lnTo>
                  <a:pt x="45720" y="185927"/>
                </a:lnTo>
                <a:lnTo>
                  <a:pt x="54864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44196" y="167639"/>
                </a:lnTo>
                <a:lnTo>
                  <a:pt x="39624" y="164591"/>
                </a:lnTo>
                <a:lnTo>
                  <a:pt x="33528" y="161543"/>
                </a:lnTo>
                <a:lnTo>
                  <a:pt x="30480" y="156972"/>
                </a:lnTo>
                <a:lnTo>
                  <a:pt x="25908" y="153924"/>
                </a:lnTo>
                <a:lnTo>
                  <a:pt x="22860" y="149351"/>
                </a:lnTo>
                <a:lnTo>
                  <a:pt x="16764" y="137160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4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0864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45363"/>
                </a:lnTo>
                <a:lnTo>
                  <a:pt x="1524" y="252983"/>
                </a:lnTo>
                <a:lnTo>
                  <a:pt x="10668" y="271271"/>
                </a:lnTo>
                <a:lnTo>
                  <a:pt x="15239" y="27584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56972" y="292607"/>
                </a:lnTo>
                <a:lnTo>
                  <a:pt x="163068" y="291083"/>
                </a:lnTo>
                <a:lnTo>
                  <a:pt x="181356" y="281939"/>
                </a:lnTo>
                <a:lnTo>
                  <a:pt x="195072" y="268223"/>
                </a:lnTo>
                <a:lnTo>
                  <a:pt x="201168" y="256031"/>
                </a:lnTo>
                <a:lnTo>
                  <a:pt x="202691" y="249935"/>
                </a:lnTo>
                <a:lnTo>
                  <a:pt x="202691" y="242315"/>
                </a:lnTo>
                <a:lnTo>
                  <a:pt x="257556" y="242315"/>
                </a:lnTo>
                <a:lnTo>
                  <a:pt x="257556" y="237743"/>
                </a:lnTo>
                <a:lnTo>
                  <a:pt x="53339" y="237743"/>
                </a:lnTo>
                <a:lnTo>
                  <a:pt x="53339" y="0"/>
                </a:lnTo>
                <a:close/>
              </a:path>
              <a:path w="257810" h="292734">
                <a:moveTo>
                  <a:pt x="257556" y="242315"/>
                </a:moveTo>
                <a:lnTo>
                  <a:pt x="202691" y="242315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242315"/>
                </a:lnTo>
                <a:close/>
              </a:path>
              <a:path w="257810" h="292734">
                <a:moveTo>
                  <a:pt x="257556" y="0"/>
                </a:moveTo>
                <a:lnTo>
                  <a:pt x="202691" y="0"/>
                </a:lnTo>
                <a:lnTo>
                  <a:pt x="202691" y="237743"/>
                </a:lnTo>
                <a:lnTo>
                  <a:pt x="257556" y="237743"/>
                </a:lnTo>
                <a:lnTo>
                  <a:pt x="2575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3244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256031"/>
                </a:lnTo>
                <a:lnTo>
                  <a:pt x="1523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1751"/>
                </a:lnTo>
                <a:lnTo>
                  <a:pt x="38100" y="304800"/>
                </a:lnTo>
                <a:lnTo>
                  <a:pt x="44195" y="307848"/>
                </a:lnTo>
                <a:lnTo>
                  <a:pt x="53339" y="309372"/>
                </a:lnTo>
                <a:lnTo>
                  <a:pt x="164591" y="309372"/>
                </a:lnTo>
                <a:lnTo>
                  <a:pt x="172211" y="307848"/>
                </a:lnTo>
                <a:lnTo>
                  <a:pt x="187451" y="301751"/>
                </a:lnTo>
                <a:lnTo>
                  <a:pt x="193547" y="297179"/>
                </a:lnTo>
                <a:lnTo>
                  <a:pt x="198119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38100" y="286512"/>
                </a:lnTo>
                <a:lnTo>
                  <a:pt x="28955" y="280415"/>
                </a:lnTo>
                <a:lnTo>
                  <a:pt x="25907" y="27584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3" y="259079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5" y="251460"/>
                </a:moveTo>
                <a:lnTo>
                  <a:pt x="210311" y="251460"/>
                </a:lnTo>
                <a:lnTo>
                  <a:pt x="217931" y="252984"/>
                </a:lnTo>
                <a:lnTo>
                  <a:pt x="217931" y="260603"/>
                </a:lnTo>
                <a:lnTo>
                  <a:pt x="216407" y="268224"/>
                </a:lnTo>
                <a:lnTo>
                  <a:pt x="211835" y="274320"/>
                </a:lnTo>
                <a:lnTo>
                  <a:pt x="208787" y="281939"/>
                </a:lnTo>
                <a:lnTo>
                  <a:pt x="204215" y="288036"/>
                </a:lnTo>
                <a:lnTo>
                  <a:pt x="202691" y="289178"/>
                </a:lnTo>
                <a:lnTo>
                  <a:pt x="202691" y="309372"/>
                </a:lnTo>
                <a:lnTo>
                  <a:pt x="274319" y="309372"/>
                </a:lnTo>
                <a:lnTo>
                  <a:pt x="274319" y="292608"/>
                </a:lnTo>
                <a:lnTo>
                  <a:pt x="219455" y="292608"/>
                </a:lnTo>
                <a:lnTo>
                  <a:pt x="219455" y="251460"/>
                </a:lnTo>
                <a:close/>
              </a:path>
              <a:path w="274320" h="309880">
                <a:moveTo>
                  <a:pt x="202691" y="257555"/>
                </a:moveTo>
                <a:lnTo>
                  <a:pt x="201167" y="262127"/>
                </a:lnTo>
                <a:lnTo>
                  <a:pt x="198119" y="266700"/>
                </a:lnTo>
                <a:lnTo>
                  <a:pt x="195071" y="272796"/>
                </a:lnTo>
                <a:lnTo>
                  <a:pt x="192023" y="277367"/>
                </a:lnTo>
                <a:lnTo>
                  <a:pt x="187451" y="280415"/>
                </a:lnTo>
                <a:lnTo>
                  <a:pt x="184403" y="284988"/>
                </a:lnTo>
                <a:lnTo>
                  <a:pt x="179831" y="288036"/>
                </a:lnTo>
                <a:lnTo>
                  <a:pt x="173735" y="289560"/>
                </a:lnTo>
                <a:lnTo>
                  <a:pt x="169163" y="292608"/>
                </a:lnTo>
                <a:lnTo>
                  <a:pt x="198119" y="292608"/>
                </a:lnTo>
                <a:lnTo>
                  <a:pt x="202691" y="289178"/>
                </a:lnTo>
                <a:lnTo>
                  <a:pt x="202691" y="257555"/>
                </a:lnTo>
                <a:close/>
              </a:path>
              <a:path w="274320" h="309880">
                <a:moveTo>
                  <a:pt x="274319" y="16764"/>
                </a:moveTo>
                <a:lnTo>
                  <a:pt x="257555" y="16764"/>
                </a:lnTo>
                <a:lnTo>
                  <a:pt x="257555" y="292608"/>
                </a:lnTo>
                <a:lnTo>
                  <a:pt x="274319" y="292608"/>
                </a:lnTo>
                <a:lnTo>
                  <a:pt x="274319" y="16764"/>
                </a:lnTo>
                <a:close/>
              </a:path>
              <a:path w="274320" h="309880">
                <a:moveTo>
                  <a:pt x="210311" y="251460"/>
                </a:moveTo>
                <a:lnTo>
                  <a:pt x="202691" y="251460"/>
                </a:lnTo>
                <a:lnTo>
                  <a:pt x="202691" y="289178"/>
                </a:lnTo>
                <a:lnTo>
                  <a:pt x="204215" y="288036"/>
                </a:lnTo>
                <a:lnTo>
                  <a:pt x="208787" y="281939"/>
                </a:lnTo>
                <a:lnTo>
                  <a:pt x="211835" y="274320"/>
                </a:lnTo>
                <a:lnTo>
                  <a:pt x="216407" y="268224"/>
                </a:lnTo>
                <a:lnTo>
                  <a:pt x="217931" y="260603"/>
                </a:lnTo>
                <a:lnTo>
                  <a:pt x="217931" y="252984"/>
                </a:lnTo>
                <a:lnTo>
                  <a:pt x="210311" y="251460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39" y="16764"/>
                </a:lnTo>
                <a:lnTo>
                  <a:pt x="53339" y="254508"/>
                </a:lnTo>
                <a:lnTo>
                  <a:pt x="202691" y="254508"/>
                </a:lnTo>
                <a:lnTo>
                  <a:pt x="202691" y="251460"/>
                </a:lnTo>
                <a:lnTo>
                  <a:pt x="219455" y="251460"/>
                </a:lnTo>
                <a:lnTo>
                  <a:pt x="219455" y="237743"/>
                </a:lnTo>
                <a:lnTo>
                  <a:pt x="70103" y="237743"/>
                </a:lnTo>
                <a:lnTo>
                  <a:pt x="70103" y="16764"/>
                </a:lnTo>
                <a:close/>
              </a:path>
              <a:path w="274320" h="309880">
                <a:moveTo>
                  <a:pt x="274319" y="0"/>
                </a:moveTo>
                <a:lnTo>
                  <a:pt x="202691" y="0"/>
                </a:lnTo>
                <a:lnTo>
                  <a:pt x="202691" y="237743"/>
                </a:lnTo>
                <a:lnTo>
                  <a:pt x="219455" y="237743"/>
                </a:lnTo>
                <a:lnTo>
                  <a:pt x="219455" y="16764"/>
                </a:lnTo>
                <a:lnTo>
                  <a:pt x="274319" y="16764"/>
                </a:lnTo>
                <a:lnTo>
                  <a:pt x="27431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937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3528" y="112775"/>
                </a:lnTo>
                <a:lnTo>
                  <a:pt x="25908" y="115823"/>
                </a:lnTo>
                <a:lnTo>
                  <a:pt x="21336" y="120395"/>
                </a:lnTo>
                <a:lnTo>
                  <a:pt x="15239" y="124967"/>
                </a:lnTo>
                <a:lnTo>
                  <a:pt x="10667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8" y="288035"/>
                </a:lnTo>
                <a:lnTo>
                  <a:pt x="39624" y="291083"/>
                </a:lnTo>
                <a:lnTo>
                  <a:pt x="45719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91778" y="250427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8" y="10667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6144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6" y="111251"/>
                </a:lnTo>
                <a:lnTo>
                  <a:pt x="36575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3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0227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33527" y="28346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1" y="155448"/>
                </a:lnTo>
                <a:lnTo>
                  <a:pt x="21335" y="149351"/>
                </a:lnTo>
                <a:lnTo>
                  <a:pt x="25907" y="144779"/>
                </a:lnTo>
                <a:lnTo>
                  <a:pt x="28955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48767" y="128015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4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4" h="309880">
                <a:moveTo>
                  <a:pt x="207263" y="260603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7263" y="292608"/>
                </a:lnTo>
                <a:lnTo>
                  <a:pt x="207263" y="260603"/>
                </a:lnTo>
                <a:close/>
              </a:path>
              <a:path w="260984" h="309880">
                <a:moveTo>
                  <a:pt x="192024" y="251460"/>
                </a:moveTo>
                <a:lnTo>
                  <a:pt x="176783" y="280415"/>
                </a:lnTo>
                <a:lnTo>
                  <a:pt x="172211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2024" y="251460"/>
                </a:lnTo>
                <a:close/>
              </a:path>
              <a:path w="260984" h="309880">
                <a:moveTo>
                  <a:pt x="240792" y="16764"/>
                </a:moveTo>
                <a:lnTo>
                  <a:pt x="205739" y="16764"/>
                </a:lnTo>
                <a:lnTo>
                  <a:pt x="210311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0792" y="16764"/>
                </a:lnTo>
                <a:close/>
              </a:path>
              <a:path w="260984" h="309880">
                <a:moveTo>
                  <a:pt x="199644" y="251460"/>
                </a:moveTo>
                <a:lnTo>
                  <a:pt x="192024" y="251460"/>
                </a:lnTo>
                <a:lnTo>
                  <a:pt x="191011" y="289938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7263" y="260603"/>
                </a:lnTo>
                <a:lnTo>
                  <a:pt x="207263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4" y="251460"/>
                </a:lnTo>
                <a:close/>
              </a:path>
              <a:path w="26098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261" y="254508"/>
                </a:lnTo>
                <a:lnTo>
                  <a:pt x="192024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4" h="309880">
                <a:moveTo>
                  <a:pt x="205739" y="252679"/>
                </a:moveTo>
                <a:lnTo>
                  <a:pt x="205739" y="254508"/>
                </a:lnTo>
                <a:lnTo>
                  <a:pt x="207263" y="254508"/>
                </a:lnTo>
                <a:lnTo>
                  <a:pt x="207263" y="252984"/>
                </a:lnTo>
                <a:lnTo>
                  <a:pt x="205739" y="252679"/>
                </a:lnTo>
                <a:close/>
              </a:path>
              <a:path w="260984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0984" h="309880">
                <a:moveTo>
                  <a:pt x="205739" y="251460"/>
                </a:moveTo>
                <a:lnTo>
                  <a:pt x="199644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4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4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7519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19900" y="108711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40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4190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5140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7519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0125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7077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63156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8" y="405384"/>
                </a:lnTo>
                <a:lnTo>
                  <a:pt x="18288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8" y="121920"/>
                </a:lnTo>
                <a:lnTo>
                  <a:pt x="18288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8" y="129540"/>
                </a:lnTo>
                <a:lnTo>
                  <a:pt x="18288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40" y="56387"/>
                </a:lnTo>
                <a:lnTo>
                  <a:pt x="15240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40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40" y="65531"/>
                </a:lnTo>
                <a:lnTo>
                  <a:pt x="15240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40" y="56387"/>
                </a:lnTo>
                <a:lnTo>
                  <a:pt x="15240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09459" y="1191767"/>
            <a:ext cx="248920" cy="292735"/>
          </a:xfrm>
          <a:custGeom>
            <a:avLst/>
            <a:gdLst/>
            <a:ahLst/>
            <a:cxnLst/>
            <a:rect l="l" t="t" r="r" b="b"/>
            <a:pathLst>
              <a:path w="248920" h="292734">
                <a:moveTo>
                  <a:pt x="248412" y="0"/>
                </a:moveTo>
                <a:lnTo>
                  <a:pt x="6096" y="0"/>
                </a:lnTo>
                <a:lnTo>
                  <a:pt x="6096" y="54863"/>
                </a:lnTo>
                <a:lnTo>
                  <a:pt x="155448" y="54863"/>
                </a:lnTo>
                <a:lnTo>
                  <a:pt x="0" y="277367"/>
                </a:lnTo>
                <a:lnTo>
                  <a:pt x="0" y="292607"/>
                </a:lnTo>
                <a:lnTo>
                  <a:pt x="248412" y="292607"/>
                </a:lnTo>
                <a:lnTo>
                  <a:pt x="248412" y="237743"/>
                </a:lnTo>
                <a:lnTo>
                  <a:pt x="91440" y="237743"/>
                </a:lnTo>
                <a:lnTo>
                  <a:pt x="248412" y="13715"/>
                </a:lnTo>
                <a:lnTo>
                  <a:pt x="2484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01840" y="1182624"/>
            <a:ext cx="264160" cy="309880"/>
          </a:xfrm>
          <a:custGeom>
            <a:avLst/>
            <a:gdLst/>
            <a:ahLst/>
            <a:cxnLst/>
            <a:rect l="l" t="t" r="r" b="b"/>
            <a:pathLst>
              <a:path w="264159" h="309880">
                <a:moveTo>
                  <a:pt x="263651" y="0"/>
                </a:moveTo>
                <a:lnTo>
                  <a:pt x="6095" y="0"/>
                </a:lnTo>
                <a:lnTo>
                  <a:pt x="6095" y="71627"/>
                </a:lnTo>
                <a:lnTo>
                  <a:pt x="147827" y="71627"/>
                </a:lnTo>
                <a:lnTo>
                  <a:pt x="0" y="283463"/>
                </a:lnTo>
                <a:lnTo>
                  <a:pt x="0" y="309372"/>
                </a:lnTo>
                <a:lnTo>
                  <a:pt x="263651" y="309372"/>
                </a:lnTo>
                <a:lnTo>
                  <a:pt x="263651" y="292608"/>
                </a:lnTo>
                <a:lnTo>
                  <a:pt x="15239" y="292608"/>
                </a:lnTo>
                <a:lnTo>
                  <a:pt x="15239" y="289560"/>
                </a:lnTo>
                <a:lnTo>
                  <a:pt x="171954" y="64007"/>
                </a:lnTo>
                <a:lnTo>
                  <a:pt x="13715" y="64007"/>
                </a:lnTo>
                <a:lnTo>
                  <a:pt x="13715" y="54864"/>
                </a:lnTo>
                <a:lnTo>
                  <a:pt x="21335" y="54864"/>
                </a:lnTo>
                <a:lnTo>
                  <a:pt x="21335" y="16764"/>
                </a:lnTo>
                <a:lnTo>
                  <a:pt x="263651" y="16764"/>
                </a:lnTo>
                <a:lnTo>
                  <a:pt x="263651" y="0"/>
                </a:lnTo>
                <a:close/>
              </a:path>
              <a:path w="264159" h="309880">
                <a:moveTo>
                  <a:pt x="263651" y="16764"/>
                </a:moveTo>
                <a:lnTo>
                  <a:pt x="246887" y="16764"/>
                </a:lnTo>
                <a:lnTo>
                  <a:pt x="246887" y="19811"/>
                </a:lnTo>
                <a:lnTo>
                  <a:pt x="83819" y="254508"/>
                </a:lnTo>
                <a:lnTo>
                  <a:pt x="246887" y="254508"/>
                </a:lnTo>
                <a:lnTo>
                  <a:pt x="246887" y="292608"/>
                </a:lnTo>
                <a:lnTo>
                  <a:pt x="263651" y="292608"/>
                </a:lnTo>
                <a:lnTo>
                  <a:pt x="263651" y="237743"/>
                </a:lnTo>
                <a:lnTo>
                  <a:pt x="114300" y="237743"/>
                </a:lnTo>
                <a:lnTo>
                  <a:pt x="263651" y="25907"/>
                </a:lnTo>
                <a:lnTo>
                  <a:pt x="263651" y="16764"/>
                </a:lnTo>
                <a:close/>
              </a:path>
              <a:path w="264159" h="309880">
                <a:moveTo>
                  <a:pt x="21335" y="54864"/>
                </a:moveTo>
                <a:lnTo>
                  <a:pt x="13715" y="54864"/>
                </a:lnTo>
                <a:lnTo>
                  <a:pt x="13715" y="64007"/>
                </a:lnTo>
                <a:lnTo>
                  <a:pt x="21335" y="64007"/>
                </a:lnTo>
                <a:lnTo>
                  <a:pt x="21335" y="54864"/>
                </a:lnTo>
                <a:close/>
              </a:path>
              <a:path w="264159" h="309880">
                <a:moveTo>
                  <a:pt x="178307" y="54864"/>
                </a:moveTo>
                <a:lnTo>
                  <a:pt x="21335" y="54864"/>
                </a:lnTo>
                <a:lnTo>
                  <a:pt x="21335" y="64007"/>
                </a:lnTo>
                <a:lnTo>
                  <a:pt x="171954" y="64007"/>
                </a:lnTo>
                <a:lnTo>
                  <a:pt x="178307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3711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2003" y="112775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6096" y="26517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950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4" h="309880">
                <a:moveTo>
                  <a:pt x="207264" y="0"/>
                </a:moveTo>
                <a:lnTo>
                  <a:pt x="13716" y="0"/>
                </a:lnTo>
                <a:lnTo>
                  <a:pt x="13716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1816" y="109727"/>
                </a:lnTo>
                <a:lnTo>
                  <a:pt x="44196" y="111251"/>
                </a:lnTo>
                <a:lnTo>
                  <a:pt x="36575" y="115824"/>
                </a:lnTo>
                <a:lnTo>
                  <a:pt x="28955" y="118872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6784" y="291104"/>
                </a:lnTo>
                <a:lnTo>
                  <a:pt x="28955" y="300227"/>
                </a:lnTo>
                <a:lnTo>
                  <a:pt x="36575" y="304800"/>
                </a:lnTo>
                <a:lnTo>
                  <a:pt x="44196" y="307848"/>
                </a:lnTo>
                <a:lnTo>
                  <a:pt x="51816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69164" y="304800"/>
                </a:lnTo>
                <a:lnTo>
                  <a:pt x="175259" y="301751"/>
                </a:lnTo>
                <a:lnTo>
                  <a:pt x="187451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4" y="259079"/>
                </a:lnTo>
                <a:lnTo>
                  <a:pt x="15240" y="252984"/>
                </a:lnTo>
                <a:lnTo>
                  <a:pt x="15240" y="166115"/>
                </a:lnTo>
                <a:lnTo>
                  <a:pt x="42672" y="129539"/>
                </a:lnTo>
                <a:lnTo>
                  <a:pt x="54864" y="126491"/>
                </a:lnTo>
                <a:lnTo>
                  <a:pt x="205740" y="126491"/>
                </a:lnTo>
                <a:lnTo>
                  <a:pt x="205740" y="54864"/>
                </a:lnTo>
                <a:lnTo>
                  <a:pt x="28955" y="54864"/>
                </a:lnTo>
                <a:lnTo>
                  <a:pt x="28955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4" y="0"/>
                </a:lnTo>
                <a:close/>
              </a:path>
              <a:path w="260984" h="309880">
                <a:moveTo>
                  <a:pt x="206890" y="261537"/>
                </a:moveTo>
                <a:lnTo>
                  <a:pt x="204216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89483" y="291084"/>
                </a:lnTo>
                <a:lnTo>
                  <a:pt x="189417" y="292608"/>
                </a:lnTo>
                <a:lnTo>
                  <a:pt x="188975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5740" y="292608"/>
                </a:lnTo>
                <a:lnTo>
                  <a:pt x="206890" y="261537"/>
                </a:lnTo>
                <a:close/>
              </a:path>
              <a:path w="260984" h="309880">
                <a:moveTo>
                  <a:pt x="190325" y="258078"/>
                </a:moveTo>
                <a:lnTo>
                  <a:pt x="188975" y="262127"/>
                </a:lnTo>
                <a:lnTo>
                  <a:pt x="185927" y="266700"/>
                </a:lnTo>
                <a:lnTo>
                  <a:pt x="184403" y="272796"/>
                </a:lnTo>
                <a:lnTo>
                  <a:pt x="172211" y="284988"/>
                </a:lnTo>
                <a:lnTo>
                  <a:pt x="167640" y="288036"/>
                </a:lnTo>
                <a:lnTo>
                  <a:pt x="161544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89456" y="291104"/>
                </a:lnTo>
                <a:lnTo>
                  <a:pt x="190325" y="258078"/>
                </a:lnTo>
                <a:close/>
              </a:path>
              <a:path w="260984" h="309880">
                <a:moveTo>
                  <a:pt x="240284" y="16764"/>
                </a:moveTo>
                <a:lnTo>
                  <a:pt x="204216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4" y="56387"/>
                </a:lnTo>
                <a:lnTo>
                  <a:pt x="245364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2316" y="18287"/>
                </a:lnTo>
                <a:lnTo>
                  <a:pt x="240284" y="16764"/>
                </a:lnTo>
                <a:close/>
              </a:path>
              <a:path w="260984" h="309880">
                <a:moveTo>
                  <a:pt x="199644" y="251460"/>
                </a:moveTo>
                <a:lnTo>
                  <a:pt x="190500" y="251460"/>
                </a:lnTo>
                <a:lnTo>
                  <a:pt x="190500" y="257555"/>
                </a:lnTo>
                <a:lnTo>
                  <a:pt x="190325" y="258078"/>
                </a:lnTo>
                <a:lnTo>
                  <a:pt x="189456" y="291104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4216" y="268224"/>
                </a:lnTo>
                <a:lnTo>
                  <a:pt x="206890" y="261537"/>
                </a:lnTo>
                <a:lnTo>
                  <a:pt x="207151" y="254508"/>
                </a:lnTo>
                <a:lnTo>
                  <a:pt x="205740" y="254508"/>
                </a:lnTo>
                <a:lnTo>
                  <a:pt x="205740" y="252679"/>
                </a:lnTo>
                <a:lnTo>
                  <a:pt x="199644" y="251460"/>
                </a:lnTo>
                <a:close/>
              </a:path>
              <a:path w="260984" h="309880">
                <a:moveTo>
                  <a:pt x="207207" y="252972"/>
                </a:moveTo>
                <a:lnTo>
                  <a:pt x="206890" y="261537"/>
                </a:lnTo>
                <a:lnTo>
                  <a:pt x="207264" y="260603"/>
                </a:lnTo>
                <a:lnTo>
                  <a:pt x="207207" y="252972"/>
                </a:lnTo>
                <a:close/>
              </a:path>
              <a:path w="260984" h="309880">
                <a:moveTo>
                  <a:pt x="190500" y="251460"/>
                </a:moveTo>
                <a:lnTo>
                  <a:pt x="190325" y="258078"/>
                </a:lnTo>
                <a:lnTo>
                  <a:pt x="190500" y="257555"/>
                </a:lnTo>
                <a:lnTo>
                  <a:pt x="190500" y="251460"/>
                </a:lnTo>
                <a:close/>
              </a:path>
              <a:path w="260984" h="309880">
                <a:moveTo>
                  <a:pt x="60959" y="164591"/>
                </a:moveTo>
                <a:lnTo>
                  <a:pt x="53340" y="164591"/>
                </a:lnTo>
                <a:lnTo>
                  <a:pt x="53340" y="254508"/>
                </a:lnTo>
                <a:lnTo>
                  <a:pt x="190419" y="254508"/>
                </a:lnTo>
                <a:lnTo>
                  <a:pt x="190500" y="251460"/>
                </a:lnTo>
                <a:lnTo>
                  <a:pt x="205740" y="251460"/>
                </a:lnTo>
                <a:lnTo>
                  <a:pt x="205740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4" h="309880">
                <a:moveTo>
                  <a:pt x="205740" y="252679"/>
                </a:moveTo>
                <a:lnTo>
                  <a:pt x="205740" y="254508"/>
                </a:lnTo>
                <a:lnTo>
                  <a:pt x="207151" y="254508"/>
                </a:lnTo>
                <a:lnTo>
                  <a:pt x="207207" y="252972"/>
                </a:lnTo>
                <a:lnTo>
                  <a:pt x="205740" y="252679"/>
                </a:lnTo>
                <a:close/>
              </a:path>
              <a:path w="260984" h="309880">
                <a:moveTo>
                  <a:pt x="207264" y="251460"/>
                </a:moveTo>
                <a:lnTo>
                  <a:pt x="205740" y="251460"/>
                </a:lnTo>
                <a:lnTo>
                  <a:pt x="205740" y="252679"/>
                </a:lnTo>
                <a:lnTo>
                  <a:pt x="207207" y="252972"/>
                </a:lnTo>
                <a:lnTo>
                  <a:pt x="207264" y="251460"/>
                </a:lnTo>
                <a:close/>
              </a:path>
              <a:path w="260984" h="309880">
                <a:moveTo>
                  <a:pt x="205740" y="251460"/>
                </a:moveTo>
                <a:lnTo>
                  <a:pt x="199644" y="251460"/>
                </a:lnTo>
                <a:lnTo>
                  <a:pt x="205740" y="252679"/>
                </a:lnTo>
                <a:lnTo>
                  <a:pt x="205740" y="251460"/>
                </a:lnTo>
                <a:close/>
              </a:path>
              <a:path w="260984" h="309880">
                <a:moveTo>
                  <a:pt x="205740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40" y="237743"/>
                </a:lnTo>
                <a:lnTo>
                  <a:pt x="205740" y="173736"/>
                </a:lnTo>
                <a:close/>
              </a:path>
              <a:path w="260984" h="309880">
                <a:moveTo>
                  <a:pt x="205740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40" y="173736"/>
                </a:lnTo>
                <a:lnTo>
                  <a:pt x="205740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2588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2963" y="370332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44968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1" y="387096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20" y="382524"/>
                </a:lnTo>
                <a:lnTo>
                  <a:pt x="115824" y="379476"/>
                </a:lnTo>
                <a:lnTo>
                  <a:pt x="111251" y="376428"/>
                </a:lnTo>
                <a:lnTo>
                  <a:pt x="105155" y="373380"/>
                </a:lnTo>
                <a:lnTo>
                  <a:pt x="102107" y="368808"/>
                </a:lnTo>
                <a:lnTo>
                  <a:pt x="97535" y="365760"/>
                </a:lnTo>
                <a:lnTo>
                  <a:pt x="94487" y="361188"/>
                </a:lnTo>
                <a:lnTo>
                  <a:pt x="88391" y="348996"/>
                </a:lnTo>
                <a:lnTo>
                  <a:pt x="88391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95488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65007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57388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7" y="112775"/>
                </a:moveTo>
                <a:lnTo>
                  <a:pt x="3047" y="112775"/>
                </a:lnTo>
                <a:lnTo>
                  <a:pt x="3047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1" y="129540"/>
                </a:lnTo>
                <a:lnTo>
                  <a:pt x="57911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19" y="65531"/>
                </a:lnTo>
                <a:lnTo>
                  <a:pt x="7619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19" y="56387"/>
                </a:lnTo>
                <a:lnTo>
                  <a:pt x="7619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18931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574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205740" y="292607"/>
                </a:lnTo>
                <a:lnTo>
                  <a:pt x="240792" y="271271"/>
                </a:lnTo>
                <a:lnTo>
                  <a:pt x="251460" y="245363"/>
                </a:lnTo>
                <a:lnTo>
                  <a:pt x="251460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60" y="54863"/>
                </a:lnTo>
                <a:lnTo>
                  <a:pt x="251460" y="45720"/>
                </a:lnTo>
                <a:lnTo>
                  <a:pt x="231648" y="10667"/>
                </a:lnTo>
                <a:lnTo>
                  <a:pt x="211836" y="1524"/>
                </a:lnTo>
                <a:lnTo>
                  <a:pt x="205740" y="0"/>
                </a:lnTo>
                <a:close/>
              </a:path>
              <a:path w="251459" h="292734">
                <a:moveTo>
                  <a:pt x="251460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60" y="237743"/>
                </a:lnTo>
                <a:lnTo>
                  <a:pt x="251460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11311" y="1182624"/>
            <a:ext cx="266700" cy="309880"/>
          </a:xfrm>
          <a:custGeom>
            <a:avLst/>
            <a:gdLst/>
            <a:ahLst/>
            <a:cxnLst/>
            <a:rect l="l" t="t" r="r" b="b"/>
            <a:pathLst>
              <a:path w="266700" h="309880">
                <a:moveTo>
                  <a:pt x="214884" y="0"/>
                </a:moveTo>
                <a:lnTo>
                  <a:pt x="51816" y="0"/>
                </a:lnTo>
                <a:lnTo>
                  <a:pt x="44196" y="1524"/>
                </a:lnTo>
                <a:lnTo>
                  <a:pt x="36576" y="6096"/>
                </a:lnTo>
                <a:lnTo>
                  <a:pt x="28956" y="9144"/>
                </a:lnTo>
                <a:lnTo>
                  <a:pt x="16764" y="18287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4" y="291084"/>
                </a:lnTo>
                <a:lnTo>
                  <a:pt x="53340" y="309372"/>
                </a:lnTo>
                <a:lnTo>
                  <a:pt x="213360" y="309372"/>
                </a:lnTo>
                <a:lnTo>
                  <a:pt x="222504" y="307848"/>
                </a:lnTo>
                <a:lnTo>
                  <a:pt x="237744" y="301751"/>
                </a:lnTo>
                <a:lnTo>
                  <a:pt x="243840" y="297179"/>
                </a:lnTo>
                <a:lnTo>
                  <a:pt x="247269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4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8" y="25907"/>
                </a:lnTo>
                <a:lnTo>
                  <a:pt x="42672" y="19811"/>
                </a:lnTo>
                <a:lnTo>
                  <a:pt x="54864" y="16764"/>
                </a:lnTo>
                <a:lnTo>
                  <a:pt x="246888" y="16764"/>
                </a:lnTo>
                <a:lnTo>
                  <a:pt x="243840" y="13716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4" y="1524"/>
                </a:lnTo>
                <a:lnTo>
                  <a:pt x="214884" y="0"/>
                </a:lnTo>
                <a:close/>
              </a:path>
              <a:path w="266700" h="309880">
                <a:moveTo>
                  <a:pt x="246888" y="16764"/>
                </a:moveTo>
                <a:lnTo>
                  <a:pt x="211836" y="16764"/>
                </a:lnTo>
                <a:lnTo>
                  <a:pt x="217932" y="18287"/>
                </a:lnTo>
                <a:lnTo>
                  <a:pt x="222504" y="19811"/>
                </a:lnTo>
                <a:lnTo>
                  <a:pt x="228600" y="22859"/>
                </a:lnTo>
                <a:lnTo>
                  <a:pt x="233172" y="25907"/>
                </a:lnTo>
                <a:lnTo>
                  <a:pt x="237744" y="30479"/>
                </a:lnTo>
                <a:lnTo>
                  <a:pt x="242316" y="33527"/>
                </a:lnTo>
                <a:lnTo>
                  <a:pt x="245364" y="39624"/>
                </a:lnTo>
                <a:lnTo>
                  <a:pt x="246888" y="44196"/>
                </a:lnTo>
                <a:lnTo>
                  <a:pt x="249936" y="50292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49936" y="259079"/>
                </a:lnTo>
                <a:lnTo>
                  <a:pt x="246888" y="265175"/>
                </a:lnTo>
                <a:lnTo>
                  <a:pt x="245364" y="271272"/>
                </a:lnTo>
                <a:lnTo>
                  <a:pt x="242316" y="275843"/>
                </a:lnTo>
                <a:lnTo>
                  <a:pt x="237744" y="280415"/>
                </a:lnTo>
                <a:lnTo>
                  <a:pt x="228600" y="286512"/>
                </a:lnTo>
                <a:lnTo>
                  <a:pt x="222504" y="289560"/>
                </a:lnTo>
                <a:lnTo>
                  <a:pt x="217932" y="292608"/>
                </a:lnTo>
                <a:lnTo>
                  <a:pt x="247269" y="292608"/>
                </a:lnTo>
                <a:lnTo>
                  <a:pt x="248412" y="291084"/>
                </a:lnTo>
                <a:lnTo>
                  <a:pt x="254508" y="284988"/>
                </a:lnTo>
                <a:lnTo>
                  <a:pt x="259080" y="278891"/>
                </a:lnTo>
                <a:lnTo>
                  <a:pt x="265176" y="263651"/>
                </a:lnTo>
                <a:lnTo>
                  <a:pt x="266700" y="256031"/>
                </a:lnTo>
                <a:lnTo>
                  <a:pt x="266700" y="54864"/>
                </a:lnTo>
                <a:lnTo>
                  <a:pt x="265176" y="45720"/>
                </a:lnTo>
                <a:lnTo>
                  <a:pt x="259080" y="30479"/>
                </a:lnTo>
                <a:lnTo>
                  <a:pt x="254508" y="24383"/>
                </a:lnTo>
                <a:lnTo>
                  <a:pt x="246888" y="16764"/>
                </a:lnTo>
                <a:close/>
              </a:path>
              <a:path w="266700" h="309880">
                <a:moveTo>
                  <a:pt x="213360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13360" y="254508"/>
                </a:lnTo>
                <a:lnTo>
                  <a:pt x="21336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3360" y="64007"/>
                </a:lnTo>
                <a:lnTo>
                  <a:pt x="213360" y="54864"/>
                </a:lnTo>
                <a:close/>
              </a:path>
              <a:path w="266700" h="309880">
                <a:moveTo>
                  <a:pt x="205740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3360" y="237743"/>
                </a:lnTo>
                <a:lnTo>
                  <a:pt x="213360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  <a:path w="266700" h="309880">
                <a:moveTo>
                  <a:pt x="213360" y="64007"/>
                </a:moveTo>
                <a:lnTo>
                  <a:pt x="205740" y="64007"/>
                </a:lnTo>
                <a:lnTo>
                  <a:pt x="205740" y="71627"/>
                </a:lnTo>
                <a:lnTo>
                  <a:pt x="213360" y="71627"/>
                </a:lnTo>
                <a:lnTo>
                  <a:pt x="21336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52688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1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7911" y="32003"/>
                </a:lnTo>
                <a:lnTo>
                  <a:pt x="54863" y="38100"/>
                </a:lnTo>
                <a:lnTo>
                  <a:pt x="53339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0791" y="15239"/>
                </a:lnTo>
                <a:lnTo>
                  <a:pt x="236219" y="10667"/>
                </a:lnTo>
                <a:lnTo>
                  <a:pt x="230123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5068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1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1" y="292608"/>
                </a:lnTo>
                <a:lnTo>
                  <a:pt x="217931" y="71627"/>
                </a:lnTo>
                <a:close/>
              </a:path>
              <a:path w="273050" h="309880">
                <a:moveTo>
                  <a:pt x="68579" y="21335"/>
                </a:moveTo>
                <a:lnTo>
                  <a:pt x="67055" y="22859"/>
                </a:lnTo>
                <a:lnTo>
                  <a:pt x="62483" y="30479"/>
                </a:lnTo>
                <a:lnTo>
                  <a:pt x="59435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217931" y="71627"/>
                </a:lnTo>
                <a:lnTo>
                  <a:pt x="217931" y="60959"/>
                </a:lnTo>
                <a:lnTo>
                  <a:pt x="68579" y="60959"/>
                </a:lnTo>
                <a:lnTo>
                  <a:pt x="68579" y="21335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7" y="25907"/>
                </a:lnTo>
                <a:lnTo>
                  <a:pt x="243839" y="30479"/>
                </a:lnTo>
                <a:lnTo>
                  <a:pt x="248411" y="33527"/>
                </a:lnTo>
                <a:lnTo>
                  <a:pt x="251459" y="39624"/>
                </a:lnTo>
                <a:lnTo>
                  <a:pt x="252983" y="44196"/>
                </a:lnTo>
                <a:lnTo>
                  <a:pt x="256031" y="50292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7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9455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5"/>
                </a:lnTo>
                <a:lnTo>
                  <a:pt x="68579" y="60959"/>
                </a:lnTo>
                <a:lnTo>
                  <a:pt x="71627" y="48768"/>
                </a:lnTo>
                <a:lnTo>
                  <a:pt x="73151" y="44196"/>
                </a:lnTo>
                <a:lnTo>
                  <a:pt x="102107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309880">
                <a:moveTo>
                  <a:pt x="217931" y="54864"/>
                </a:moveTo>
                <a:lnTo>
                  <a:pt x="70103" y="54864"/>
                </a:lnTo>
                <a:lnTo>
                  <a:pt x="68579" y="60959"/>
                </a:lnTo>
                <a:lnTo>
                  <a:pt x="217931" y="60959"/>
                </a:lnTo>
                <a:lnTo>
                  <a:pt x="217931" y="54864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5" y="36575"/>
                </a:lnTo>
                <a:lnTo>
                  <a:pt x="62483" y="30479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1372" y="2314955"/>
            <a:ext cx="227329" cy="287020"/>
          </a:xfrm>
          <a:custGeom>
            <a:avLst/>
            <a:gdLst/>
            <a:ahLst/>
            <a:cxnLst/>
            <a:rect l="l" t="t" r="r" b="b"/>
            <a:pathLst>
              <a:path w="227330" h="287019">
                <a:moveTo>
                  <a:pt x="156972" y="0"/>
                </a:moveTo>
                <a:lnTo>
                  <a:pt x="0" y="0"/>
                </a:lnTo>
                <a:lnTo>
                  <a:pt x="0" y="286512"/>
                </a:lnTo>
                <a:lnTo>
                  <a:pt x="41147" y="286512"/>
                </a:lnTo>
                <a:lnTo>
                  <a:pt x="41147" y="179832"/>
                </a:lnTo>
                <a:lnTo>
                  <a:pt x="156972" y="179832"/>
                </a:lnTo>
                <a:lnTo>
                  <a:pt x="187856" y="175521"/>
                </a:lnTo>
                <a:lnTo>
                  <a:pt x="209740" y="162496"/>
                </a:lnTo>
                <a:lnTo>
                  <a:pt x="222765" y="140612"/>
                </a:lnTo>
                <a:lnTo>
                  <a:pt x="223035" y="138684"/>
                </a:lnTo>
                <a:lnTo>
                  <a:pt x="41147" y="138684"/>
                </a:lnTo>
                <a:lnTo>
                  <a:pt x="41147" y="41148"/>
                </a:lnTo>
                <a:lnTo>
                  <a:pt x="223035" y="41148"/>
                </a:lnTo>
                <a:lnTo>
                  <a:pt x="222765" y="39219"/>
                </a:lnTo>
                <a:lnTo>
                  <a:pt x="209740" y="17335"/>
                </a:lnTo>
                <a:lnTo>
                  <a:pt x="187856" y="4310"/>
                </a:lnTo>
                <a:lnTo>
                  <a:pt x="156972" y="0"/>
                </a:lnTo>
                <a:close/>
              </a:path>
              <a:path w="227330" h="287019">
                <a:moveTo>
                  <a:pt x="223035" y="41148"/>
                </a:moveTo>
                <a:lnTo>
                  <a:pt x="166115" y="41148"/>
                </a:lnTo>
                <a:lnTo>
                  <a:pt x="173736" y="42672"/>
                </a:lnTo>
                <a:lnTo>
                  <a:pt x="178308" y="48768"/>
                </a:lnTo>
                <a:lnTo>
                  <a:pt x="184403" y="53340"/>
                </a:lnTo>
                <a:lnTo>
                  <a:pt x="185928" y="60960"/>
                </a:lnTo>
                <a:lnTo>
                  <a:pt x="185928" y="118872"/>
                </a:lnTo>
                <a:lnTo>
                  <a:pt x="184403" y="126492"/>
                </a:lnTo>
                <a:lnTo>
                  <a:pt x="178308" y="131064"/>
                </a:lnTo>
                <a:lnTo>
                  <a:pt x="173736" y="135636"/>
                </a:lnTo>
                <a:lnTo>
                  <a:pt x="166115" y="138684"/>
                </a:lnTo>
                <a:lnTo>
                  <a:pt x="223035" y="138684"/>
                </a:lnTo>
                <a:lnTo>
                  <a:pt x="227075" y="109728"/>
                </a:lnTo>
                <a:lnTo>
                  <a:pt x="227075" y="70104"/>
                </a:lnTo>
                <a:lnTo>
                  <a:pt x="223035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54836" y="2388107"/>
            <a:ext cx="158495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63624" y="2388107"/>
            <a:ext cx="178307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07464" y="2388107"/>
            <a:ext cx="172212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40635" y="2388107"/>
            <a:ext cx="178307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523" y="2388107"/>
            <a:ext cx="187451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1364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4863" y="254508"/>
                </a:lnTo>
                <a:lnTo>
                  <a:pt x="57912" y="259079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8" y="274320"/>
                </a:lnTo>
                <a:lnTo>
                  <a:pt x="80772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85872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64535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69692" y="2388107"/>
            <a:ext cx="187451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25723" y="2388107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5051" y="0"/>
                </a:lnTo>
                <a:lnTo>
                  <a:pt x="28956" y="1524"/>
                </a:lnTo>
                <a:lnTo>
                  <a:pt x="19812" y="4571"/>
                </a:lnTo>
                <a:lnTo>
                  <a:pt x="15239" y="7619"/>
                </a:lnTo>
                <a:lnTo>
                  <a:pt x="12192" y="12191"/>
                </a:lnTo>
                <a:lnTo>
                  <a:pt x="9143" y="15239"/>
                </a:lnTo>
                <a:lnTo>
                  <a:pt x="3048" y="24383"/>
                </a:lnTo>
                <a:lnTo>
                  <a:pt x="0" y="33527"/>
                </a:lnTo>
                <a:lnTo>
                  <a:pt x="0" y="172212"/>
                </a:lnTo>
                <a:lnTo>
                  <a:pt x="3048" y="181355"/>
                </a:lnTo>
                <a:lnTo>
                  <a:pt x="9143" y="190500"/>
                </a:lnTo>
                <a:lnTo>
                  <a:pt x="12192" y="193547"/>
                </a:lnTo>
                <a:lnTo>
                  <a:pt x="15239" y="198119"/>
                </a:lnTo>
                <a:lnTo>
                  <a:pt x="19812" y="201167"/>
                </a:lnTo>
                <a:lnTo>
                  <a:pt x="28956" y="204215"/>
                </a:lnTo>
                <a:lnTo>
                  <a:pt x="35051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4383" y="260603"/>
                </a:lnTo>
                <a:lnTo>
                  <a:pt x="24383" y="300227"/>
                </a:lnTo>
                <a:lnTo>
                  <a:pt x="153924" y="300227"/>
                </a:lnTo>
                <a:lnTo>
                  <a:pt x="163067" y="297179"/>
                </a:lnTo>
                <a:lnTo>
                  <a:pt x="169163" y="295655"/>
                </a:lnTo>
                <a:lnTo>
                  <a:pt x="179831" y="284988"/>
                </a:lnTo>
                <a:lnTo>
                  <a:pt x="182879" y="280415"/>
                </a:lnTo>
                <a:lnTo>
                  <a:pt x="184403" y="275843"/>
                </a:lnTo>
                <a:lnTo>
                  <a:pt x="187451" y="271271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2003"/>
                </a:lnTo>
                <a:lnTo>
                  <a:pt x="143255" y="18287"/>
                </a:lnTo>
                <a:lnTo>
                  <a:pt x="140208" y="13715"/>
                </a:lnTo>
                <a:lnTo>
                  <a:pt x="135636" y="10667"/>
                </a:lnTo>
                <a:lnTo>
                  <a:pt x="129539" y="4571"/>
                </a:lnTo>
                <a:lnTo>
                  <a:pt x="120395" y="1524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54908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0771" y="277368"/>
                </a:lnTo>
                <a:lnTo>
                  <a:pt x="86867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88079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95655"/>
                </a:lnTo>
                <a:lnTo>
                  <a:pt x="187452" y="295655"/>
                </a:lnTo>
                <a:lnTo>
                  <a:pt x="187452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2" y="82296"/>
                </a:lnTo>
                <a:lnTo>
                  <a:pt x="64008" y="85343"/>
                </a:lnTo>
                <a:lnTo>
                  <a:pt x="57912" y="86867"/>
                </a:lnTo>
                <a:lnTo>
                  <a:pt x="51816" y="92963"/>
                </a:lnTo>
                <a:lnTo>
                  <a:pt x="47244" y="96012"/>
                </a:lnTo>
                <a:lnTo>
                  <a:pt x="44196" y="100584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2" y="120396"/>
                </a:lnTo>
                <a:lnTo>
                  <a:pt x="187452" y="115824"/>
                </a:lnTo>
                <a:lnTo>
                  <a:pt x="182880" y="102108"/>
                </a:lnTo>
                <a:lnTo>
                  <a:pt x="179832" y="97536"/>
                </a:lnTo>
                <a:lnTo>
                  <a:pt x="172212" y="89915"/>
                </a:lnTo>
                <a:lnTo>
                  <a:pt x="167640" y="86867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5635" y="2388107"/>
            <a:ext cx="178308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06823" y="2388107"/>
            <a:ext cx="158496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17135" y="2388107"/>
            <a:ext cx="178308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94147" y="2388107"/>
            <a:ext cx="187451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59452" y="2388107"/>
            <a:ext cx="172212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69229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1620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0771" y="277368"/>
                </a:lnTo>
                <a:lnTo>
                  <a:pt x="86867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70220" y="2388107"/>
            <a:ext cx="172212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8547" y="2388107"/>
            <a:ext cx="182879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141720" y="2305811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5"/>
                </a:lnTo>
                <a:lnTo>
                  <a:pt x="91439" y="295655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3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3" y="121920"/>
                </a:lnTo>
                <a:lnTo>
                  <a:pt x="161543" y="82296"/>
                </a:lnTo>
                <a:close/>
              </a:path>
              <a:path w="161925" h="295910">
                <a:moveTo>
                  <a:pt x="161543" y="0"/>
                </a:moveTo>
                <a:lnTo>
                  <a:pt x="86867" y="0"/>
                </a:lnTo>
                <a:lnTo>
                  <a:pt x="80771" y="1524"/>
                </a:lnTo>
                <a:lnTo>
                  <a:pt x="71627" y="4572"/>
                </a:lnTo>
                <a:lnTo>
                  <a:pt x="67055" y="7620"/>
                </a:lnTo>
                <a:lnTo>
                  <a:pt x="64007" y="12191"/>
                </a:lnTo>
                <a:lnTo>
                  <a:pt x="59435" y="15239"/>
                </a:lnTo>
                <a:lnTo>
                  <a:pt x="57912" y="19812"/>
                </a:lnTo>
                <a:lnTo>
                  <a:pt x="54863" y="24384"/>
                </a:lnTo>
                <a:lnTo>
                  <a:pt x="51815" y="33527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3" y="39624"/>
                </a:lnTo>
                <a:lnTo>
                  <a:pt x="161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64808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57912" y="259079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4320"/>
                </a:lnTo>
                <a:lnTo>
                  <a:pt x="80771" y="277368"/>
                </a:lnTo>
                <a:lnTo>
                  <a:pt x="86867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97980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1" y="82296"/>
                </a:lnTo>
                <a:lnTo>
                  <a:pt x="59436" y="86867"/>
                </a:lnTo>
                <a:lnTo>
                  <a:pt x="54864" y="89915"/>
                </a:lnTo>
                <a:lnTo>
                  <a:pt x="48768" y="96012"/>
                </a:lnTo>
                <a:lnTo>
                  <a:pt x="42672" y="105155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79" y="102108"/>
                </a:lnTo>
                <a:lnTo>
                  <a:pt x="158496" y="83820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5535" y="2388107"/>
            <a:ext cx="178308" cy="2133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07580" y="2388107"/>
            <a:ext cx="178308" cy="2133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55992" y="2388107"/>
            <a:ext cx="187451" cy="2133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12023" y="2388107"/>
            <a:ext cx="178307" cy="213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77961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39683" y="2388107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41148" y="0"/>
                </a:moveTo>
                <a:lnTo>
                  <a:pt x="0" y="0"/>
                </a:lnTo>
                <a:lnTo>
                  <a:pt x="83820" y="193547"/>
                </a:lnTo>
                <a:lnTo>
                  <a:pt x="38100" y="298703"/>
                </a:lnTo>
                <a:lnTo>
                  <a:pt x="77724" y="298703"/>
                </a:lnTo>
                <a:lnTo>
                  <a:pt x="143815" y="146303"/>
                </a:lnTo>
                <a:lnTo>
                  <a:pt x="103632" y="146303"/>
                </a:lnTo>
                <a:lnTo>
                  <a:pt x="41148" y="0"/>
                </a:lnTo>
                <a:close/>
              </a:path>
              <a:path w="207645" h="299085">
                <a:moveTo>
                  <a:pt x="207264" y="0"/>
                </a:moveTo>
                <a:lnTo>
                  <a:pt x="166116" y="0"/>
                </a:lnTo>
                <a:lnTo>
                  <a:pt x="103632" y="146303"/>
                </a:lnTo>
                <a:lnTo>
                  <a:pt x="143815" y="146303"/>
                </a:lnTo>
                <a:lnTo>
                  <a:pt x="20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78952" y="2388107"/>
            <a:ext cx="172212" cy="2133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34983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13647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12707" y="2388107"/>
            <a:ext cx="172212" cy="2133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47404" y="2542032"/>
            <a:ext cx="59690" cy="120650"/>
          </a:xfrm>
          <a:custGeom>
            <a:avLst/>
            <a:gdLst/>
            <a:ahLst/>
            <a:cxnLst/>
            <a:rect l="l" t="t" r="r" b="b"/>
            <a:pathLst>
              <a:path w="59690" h="120650">
                <a:moveTo>
                  <a:pt x="59436" y="0"/>
                </a:moveTo>
                <a:lnTo>
                  <a:pt x="0" y="0"/>
                </a:lnTo>
                <a:lnTo>
                  <a:pt x="0" y="59435"/>
                </a:lnTo>
                <a:lnTo>
                  <a:pt x="28955" y="59435"/>
                </a:lnTo>
                <a:lnTo>
                  <a:pt x="0" y="120395"/>
                </a:lnTo>
                <a:lnTo>
                  <a:pt x="28955" y="120395"/>
                </a:lnTo>
                <a:lnTo>
                  <a:pt x="59436" y="59435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9660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68324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73480" y="2950464"/>
            <a:ext cx="187451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52955" y="2950464"/>
            <a:ext cx="158495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63267" y="2950464"/>
            <a:ext cx="178307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29205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16835" y="2950464"/>
            <a:ext cx="178307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50007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5"/>
                </a:moveTo>
                <a:lnTo>
                  <a:pt x="51816" y="105155"/>
                </a:lnTo>
                <a:lnTo>
                  <a:pt x="51816" y="245363"/>
                </a:lnTo>
                <a:lnTo>
                  <a:pt x="53340" y="249935"/>
                </a:lnTo>
                <a:lnTo>
                  <a:pt x="54864" y="256031"/>
                </a:lnTo>
                <a:lnTo>
                  <a:pt x="56387" y="260603"/>
                </a:lnTo>
                <a:lnTo>
                  <a:pt x="67056" y="271271"/>
                </a:lnTo>
                <a:lnTo>
                  <a:pt x="71628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40" y="65531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04516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83179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88335" y="2950464"/>
            <a:ext cx="182880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35223" y="2950464"/>
            <a:ext cx="187451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84220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5" y="263651"/>
                </a:lnTo>
                <a:lnTo>
                  <a:pt x="62483" y="268223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1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3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3" y="105155"/>
                </a:lnTo>
                <a:lnTo>
                  <a:pt x="161543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15867" y="2950464"/>
            <a:ext cx="182880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64864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7912" y="260603"/>
                </a:lnTo>
                <a:lnTo>
                  <a:pt x="59436" y="263651"/>
                </a:lnTo>
                <a:lnTo>
                  <a:pt x="67056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98035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3151" y="82296"/>
                </a:lnTo>
                <a:lnTo>
                  <a:pt x="67055" y="83820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1" y="92964"/>
                </a:lnTo>
                <a:lnTo>
                  <a:pt x="47243" y="97536"/>
                </a:lnTo>
                <a:lnTo>
                  <a:pt x="44196" y="100584"/>
                </a:lnTo>
                <a:lnTo>
                  <a:pt x="42672" y="105156"/>
                </a:lnTo>
                <a:lnTo>
                  <a:pt x="39624" y="109728"/>
                </a:lnTo>
                <a:lnTo>
                  <a:pt x="39624" y="115824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7348"/>
                </a:lnTo>
                <a:lnTo>
                  <a:pt x="185927" y="111252"/>
                </a:lnTo>
                <a:lnTo>
                  <a:pt x="184403" y="106680"/>
                </a:lnTo>
                <a:lnTo>
                  <a:pt x="181355" y="102108"/>
                </a:lnTo>
                <a:lnTo>
                  <a:pt x="179831" y="97536"/>
                </a:lnTo>
                <a:lnTo>
                  <a:pt x="175260" y="94487"/>
                </a:lnTo>
                <a:lnTo>
                  <a:pt x="172212" y="91440"/>
                </a:lnTo>
                <a:lnTo>
                  <a:pt x="163067" y="85344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54067" y="2950464"/>
            <a:ext cx="178308" cy="21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07635" y="2950464"/>
            <a:ext cx="182879" cy="2133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54523" y="2950464"/>
            <a:ext cx="158496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86171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64835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69991" y="2950464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3528" y="0"/>
                </a:lnTo>
                <a:lnTo>
                  <a:pt x="24384" y="3048"/>
                </a:lnTo>
                <a:lnTo>
                  <a:pt x="15240" y="9144"/>
                </a:lnTo>
                <a:lnTo>
                  <a:pt x="12192" y="12191"/>
                </a:lnTo>
                <a:lnTo>
                  <a:pt x="7620" y="15239"/>
                </a:lnTo>
                <a:lnTo>
                  <a:pt x="4572" y="19812"/>
                </a:lnTo>
                <a:lnTo>
                  <a:pt x="1524" y="28956"/>
                </a:lnTo>
                <a:lnTo>
                  <a:pt x="0" y="35051"/>
                </a:lnTo>
                <a:lnTo>
                  <a:pt x="0" y="172212"/>
                </a:lnTo>
                <a:lnTo>
                  <a:pt x="3048" y="181356"/>
                </a:lnTo>
                <a:lnTo>
                  <a:pt x="4572" y="187451"/>
                </a:lnTo>
                <a:lnTo>
                  <a:pt x="15240" y="198120"/>
                </a:lnTo>
                <a:lnTo>
                  <a:pt x="19812" y="201168"/>
                </a:lnTo>
                <a:lnTo>
                  <a:pt x="24384" y="202691"/>
                </a:lnTo>
                <a:lnTo>
                  <a:pt x="28956" y="205739"/>
                </a:lnTo>
                <a:lnTo>
                  <a:pt x="147828" y="205739"/>
                </a:lnTo>
                <a:lnTo>
                  <a:pt x="147828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8496" y="300227"/>
                </a:lnTo>
                <a:lnTo>
                  <a:pt x="163068" y="297180"/>
                </a:lnTo>
                <a:lnTo>
                  <a:pt x="167640" y="295656"/>
                </a:lnTo>
                <a:lnTo>
                  <a:pt x="172212" y="292608"/>
                </a:lnTo>
                <a:lnTo>
                  <a:pt x="182880" y="281939"/>
                </a:lnTo>
                <a:lnTo>
                  <a:pt x="184404" y="275844"/>
                </a:lnTo>
                <a:lnTo>
                  <a:pt x="187452" y="266700"/>
                </a:lnTo>
                <a:lnTo>
                  <a:pt x="187452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2" y="39624"/>
                </a:lnTo>
                <a:lnTo>
                  <a:pt x="187452" y="38100"/>
                </a:lnTo>
                <a:lnTo>
                  <a:pt x="147828" y="38100"/>
                </a:lnTo>
                <a:lnTo>
                  <a:pt x="147828" y="33527"/>
                </a:lnTo>
                <a:lnTo>
                  <a:pt x="146304" y="27432"/>
                </a:lnTo>
                <a:lnTo>
                  <a:pt x="144780" y="22860"/>
                </a:lnTo>
                <a:lnTo>
                  <a:pt x="141732" y="18287"/>
                </a:lnTo>
                <a:lnTo>
                  <a:pt x="138684" y="15239"/>
                </a:lnTo>
                <a:lnTo>
                  <a:pt x="135636" y="10668"/>
                </a:lnTo>
                <a:lnTo>
                  <a:pt x="132587" y="7620"/>
                </a:lnTo>
                <a:lnTo>
                  <a:pt x="128016" y="4572"/>
                </a:lnTo>
                <a:lnTo>
                  <a:pt x="114300" y="0"/>
                </a:lnTo>
                <a:close/>
              </a:path>
              <a:path w="187960" h="300355">
                <a:moveTo>
                  <a:pt x="187452" y="39624"/>
                </a:moveTo>
                <a:lnTo>
                  <a:pt x="147828" y="39624"/>
                </a:lnTo>
                <a:lnTo>
                  <a:pt x="147828" y="166115"/>
                </a:lnTo>
                <a:lnTo>
                  <a:pt x="187452" y="166115"/>
                </a:lnTo>
                <a:lnTo>
                  <a:pt x="187452" y="39624"/>
                </a:lnTo>
                <a:close/>
              </a:path>
              <a:path w="187960" h="300355">
                <a:moveTo>
                  <a:pt x="187452" y="0"/>
                </a:moveTo>
                <a:lnTo>
                  <a:pt x="147828" y="0"/>
                </a:lnTo>
                <a:lnTo>
                  <a:pt x="147828" y="38100"/>
                </a:lnTo>
                <a:lnTo>
                  <a:pt x="187452" y="38100"/>
                </a:lnTo>
                <a:lnTo>
                  <a:pt x="187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48884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27547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31179" y="2950464"/>
            <a:ext cx="187452" cy="2133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88735" y="2950464"/>
            <a:ext cx="178308" cy="2133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54673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55079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62128"/>
                </a:lnTo>
                <a:lnTo>
                  <a:pt x="24384" y="292608"/>
                </a:lnTo>
                <a:lnTo>
                  <a:pt x="28956" y="295656"/>
                </a:lnTo>
                <a:lnTo>
                  <a:pt x="158496" y="295656"/>
                </a:lnTo>
                <a:lnTo>
                  <a:pt x="163068" y="292608"/>
                </a:lnTo>
                <a:lnTo>
                  <a:pt x="169164" y="291084"/>
                </a:lnTo>
                <a:lnTo>
                  <a:pt x="172212" y="288036"/>
                </a:lnTo>
                <a:lnTo>
                  <a:pt x="176784" y="284988"/>
                </a:lnTo>
                <a:lnTo>
                  <a:pt x="179831" y="280416"/>
                </a:lnTo>
                <a:lnTo>
                  <a:pt x="182879" y="277368"/>
                </a:lnTo>
                <a:lnTo>
                  <a:pt x="184403" y="271272"/>
                </a:lnTo>
                <a:lnTo>
                  <a:pt x="187451" y="26670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2" y="82296"/>
                </a:lnTo>
                <a:lnTo>
                  <a:pt x="59436" y="86868"/>
                </a:lnTo>
                <a:lnTo>
                  <a:pt x="54864" y="89916"/>
                </a:lnTo>
                <a:lnTo>
                  <a:pt x="47244" y="97536"/>
                </a:lnTo>
                <a:lnTo>
                  <a:pt x="45720" y="100584"/>
                </a:lnTo>
                <a:lnTo>
                  <a:pt x="42672" y="105156"/>
                </a:lnTo>
                <a:lnTo>
                  <a:pt x="41148" y="10972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2"/>
                </a:lnTo>
                <a:lnTo>
                  <a:pt x="184403" y="106680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6784" y="94487"/>
                </a:lnTo>
                <a:lnTo>
                  <a:pt x="172212" y="91440"/>
                </a:lnTo>
                <a:lnTo>
                  <a:pt x="169164" y="88392"/>
                </a:lnTo>
                <a:lnTo>
                  <a:pt x="163068" y="85344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12635" y="2950464"/>
            <a:ext cx="187452" cy="2133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64095" y="2950464"/>
            <a:ext cx="172211" cy="2133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120128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98792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2423" y="2950464"/>
            <a:ext cx="187451" cy="21336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59980" y="2950464"/>
            <a:ext cx="178308" cy="2133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702295" y="2950464"/>
            <a:ext cx="172211" cy="2133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932419" y="2950464"/>
            <a:ext cx="172211" cy="2133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68324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59" h="299085">
                <a:moveTo>
                  <a:pt x="39623" y="0"/>
                </a:moveTo>
                <a:lnTo>
                  <a:pt x="0" y="0"/>
                </a:lnTo>
                <a:lnTo>
                  <a:pt x="0" y="298703"/>
                </a:lnTo>
                <a:lnTo>
                  <a:pt x="39623" y="298703"/>
                </a:lnTo>
                <a:lnTo>
                  <a:pt x="39623" y="213359"/>
                </a:lnTo>
                <a:lnTo>
                  <a:pt x="158495" y="213359"/>
                </a:lnTo>
                <a:lnTo>
                  <a:pt x="163067" y="210312"/>
                </a:lnTo>
                <a:lnTo>
                  <a:pt x="167639" y="208787"/>
                </a:lnTo>
                <a:lnTo>
                  <a:pt x="176784" y="202691"/>
                </a:lnTo>
                <a:lnTo>
                  <a:pt x="179831" y="199643"/>
                </a:lnTo>
                <a:lnTo>
                  <a:pt x="182879" y="195071"/>
                </a:lnTo>
                <a:lnTo>
                  <a:pt x="184403" y="190500"/>
                </a:lnTo>
                <a:lnTo>
                  <a:pt x="185928" y="184403"/>
                </a:lnTo>
                <a:lnTo>
                  <a:pt x="187451" y="179831"/>
                </a:lnTo>
                <a:lnTo>
                  <a:pt x="187451" y="173735"/>
                </a:lnTo>
                <a:lnTo>
                  <a:pt x="39623" y="173735"/>
                </a:lnTo>
                <a:lnTo>
                  <a:pt x="39623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3" y="36575"/>
                </a:lnTo>
                <a:lnTo>
                  <a:pt x="39623" y="0"/>
                </a:lnTo>
                <a:close/>
              </a:path>
              <a:path w="187959" h="299085">
                <a:moveTo>
                  <a:pt x="187451" y="39624"/>
                </a:moveTo>
                <a:lnTo>
                  <a:pt x="147828" y="39624"/>
                </a:lnTo>
                <a:lnTo>
                  <a:pt x="147828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59" h="299085">
                <a:moveTo>
                  <a:pt x="153923" y="0"/>
                </a:moveTo>
                <a:lnTo>
                  <a:pt x="73151" y="0"/>
                </a:lnTo>
                <a:lnTo>
                  <a:pt x="59435" y="4571"/>
                </a:lnTo>
                <a:lnTo>
                  <a:pt x="54863" y="7619"/>
                </a:lnTo>
                <a:lnTo>
                  <a:pt x="48767" y="13715"/>
                </a:lnTo>
                <a:lnTo>
                  <a:pt x="42671" y="22859"/>
                </a:lnTo>
                <a:lnTo>
                  <a:pt x="39623" y="32003"/>
                </a:lnTo>
                <a:lnTo>
                  <a:pt x="39623" y="36575"/>
                </a:lnTo>
                <a:lnTo>
                  <a:pt x="187451" y="36575"/>
                </a:lnTo>
                <a:lnTo>
                  <a:pt x="187451" y="35051"/>
                </a:lnTo>
                <a:lnTo>
                  <a:pt x="163067" y="3047"/>
                </a:lnTo>
                <a:lnTo>
                  <a:pt x="153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25880" y="3512820"/>
            <a:ext cx="158495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34667" y="3512820"/>
            <a:ext cx="182880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83079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2127"/>
                </a:lnTo>
                <a:lnTo>
                  <a:pt x="1524" y="266700"/>
                </a:lnTo>
                <a:lnTo>
                  <a:pt x="3047" y="272796"/>
                </a:lnTo>
                <a:lnTo>
                  <a:pt x="9143" y="281939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3" y="292608"/>
                </a:lnTo>
                <a:lnTo>
                  <a:pt x="28956" y="295655"/>
                </a:lnTo>
                <a:lnTo>
                  <a:pt x="158495" y="295655"/>
                </a:lnTo>
                <a:lnTo>
                  <a:pt x="163068" y="292608"/>
                </a:lnTo>
                <a:lnTo>
                  <a:pt x="169163" y="291084"/>
                </a:lnTo>
                <a:lnTo>
                  <a:pt x="172212" y="288036"/>
                </a:lnTo>
                <a:lnTo>
                  <a:pt x="176783" y="284988"/>
                </a:lnTo>
                <a:lnTo>
                  <a:pt x="179831" y="281939"/>
                </a:lnTo>
                <a:lnTo>
                  <a:pt x="182880" y="277367"/>
                </a:lnTo>
                <a:lnTo>
                  <a:pt x="184403" y="272796"/>
                </a:lnTo>
                <a:lnTo>
                  <a:pt x="187451" y="266700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64007" y="85343"/>
                </a:lnTo>
                <a:lnTo>
                  <a:pt x="59436" y="88391"/>
                </a:lnTo>
                <a:lnTo>
                  <a:pt x="54863" y="89915"/>
                </a:lnTo>
                <a:lnTo>
                  <a:pt x="51815" y="94487"/>
                </a:lnTo>
                <a:lnTo>
                  <a:pt x="47243" y="97536"/>
                </a:lnTo>
                <a:lnTo>
                  <a:pt x="45719" y="102108"/>
                </a:lnTo>
                <a:lnTo>
                  <a:pt x="42671" y="106679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80" y="102108"/>
                </a:lnTo>
                <a:lnTo>
                  <a:pt x="179831" y="97536"/>
                </a:lnTo>
                <a:lnTo>
                  <a:pt x="176783" y="94487"/>
                </a:lnTo>
                <a:lnTo>
                  <a:pt x="172212" y="91439"/>
                </a:lnTo>
                <a:lnTo>
                  <a:pt x="169163" y="88391"/>
                </a:lnTo>
                <a:lnTo>
                  <a:pt x="163068" y="85343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59685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45792" y="3512820"/>
            <a:ext cx="178307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91155" y="351282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59"/>
                </a:lnTo>
                <a:lnTo>
                  <a:pt x="39624" y="213359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59"/>
                </a:lnTo>
                <a:lnTo>
                  <a:pt x="169163" y="213359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59"/>
                </a:lnTo>
                <a:lnTo>
                  <a:pt x="298704" y="213359"/>
                </a:lnTo>
                <a:lnTo>
                  <a:pt x="298704" y="39624"/>
                </a:lnTo>
                <a:close/>
              </a:path>
              <a:path w="299085" h="213360">
                <a:moveTo>
                  <a:pt x="135636" y="0"/>
                </a:moveTo>
                <a:lnTo>
                  <a:pt x="73151" y="0"/>
                </a:lnTo>
                <a:lnTo>
                  <a:pt x="64007" y="3047"/>
                </a:lnTo>
                <a:lnTo>
                  <a:pt x="59436" y="6095"/>
                </a:lnTo>
                <a:lnTo>
                  <a:pt x="54863" y="7619"/>
                </a:lnTo>
                <a:lnTo>
                  <a:pt x="51816" y="12191"/>
                </a:lnTo>
                <a:lnTo>
                  <a:pt x="48768" y="15239"/>
                </a:lnTo>
                <a:lnTo>
                  <a:pt x="42671" y="24383"/>
                </a:lnTo>
                <a:lnTo>
                  <a:pt x="39624" y="33527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33527"/>
                </a:lnTo>
                <a:lnTo>
                  <a:pt x="164592" y="19812"/>
                </a:lnTo>
                <a:lnTo>
                  <a:pt x="161544" y="15239"/>
                </a:lnTo>
                <a:lnTo>
                  <a:pt x="156971" y="12191"/>
                </a:lnTo>
                <a:lnTo>
                  <a:pt x="153924" y="7619"/>
                </a:lnTo>
                <a:lnTo>
                  <a:pt x="149351" y="6095"/>
                </a:lnTo>
                <a:lnTo>
                  <a:pt x="144780" y="3047"/>
                </a:lnTo>
                <a:lnTo>
                  <a:pt x="135636" y="0"/>
                </a:lnTo>
                <a:close/>
              </a:path>
              <a:path w="299085" h="213360">
                <a:moveTo>
                  <a:pt x="265175" y="0"/>
                </a:moveTo>
                <a:lnTo>
                  <a:pt x="204216" y="0"/>
                </a:lnTo>
                <a:lnTo>
                  <a:pt x="198119" y="1524"/>
                </a:lnTo>
                <a:lnTo>
                  <a:pt x="193548" y="3047"/>
                </a:lnTo>
                <a:lnTo>
                  <a:pt x="188975" y="6095"/>
                </a:lnTo>
                <a:lnTo>
                  <a:pt x="184404" y="7619"/>
                </a:lnTo>
                <a:lnTo>
                  <a:pt x="181356" y="12191"/>
                </a:lnTo>
                <a:lnTo>
                  <a:pt x="178307" y="15239"/>
                </a:lnTo>
                <a:lnTo>
                  <a:pt x="175260" y="19812"/>
                </a:lnTo>
                <a:lnTo>
                  <a:pt x="173736" y="24383"/>
                </a:lnTo>
                <a:lnTo>
                  <a:pt x="170687" y="28955"/>
                </a:lnTo>
                <a:lnTo>
                  <a:pt x="169163" y="33527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28955"/>
                </a:lnTo>
                <a:lnTo>
                  <a:pt x="295656" y="24383"/>
                </a:lnTo>
                <a:lnTo>
                  <a:pt x="294131" y="19812"/>
                </a:lnTo>
                <a:lnTo>
                  <a:pt x="291083" y="15239"/>
                </a:lnTo>
                <a:lnTo>
                  <a:pt x="288036" y="12191"/>
                </a:lnTo>
                <a:lnTo>
                  <a:pt x="283463" y="9143"/>
                </a:lnTo>
                <a:lnTo>
                  <a:pt x="280416" y="6095"/>
                </a:lnTo>
                <a:lnTo>
                  <a:pt x="275844" y="3047"/>
                </a:lnTo>
                <a:lnTo>
                  <a:pt x="269748" y="1524"/>
                </a:lnTo>
                <a:lnTo>
                  <a:pt x="265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55392" y="3666744"/>
            <a:ext cx="59690" cy="120650"/>
          </a:xfrm>
          <a:custGeom>
            <a:avLst/>
            <a:gdLst/>
            <a:ahLst/>
            <a:cxnLst/>
            <a:rect l="l" t="t" r="r" b="b"/>
            <a:pathLst>
              <a:path w="59689" h="120650">
                <a:moveTo>
                  <a:pt x="59435" y="0"/>
                </a:moveTo>
                <a:lnTo>
                  <a:pt x="0" y="0"/>
                </a:lnTo>
                <a:lnTo>
                  <a:pt x="0" y="59435"/>
                </a:lnTo>
                <a:lnTo>
                  <a:pt x="28956" y="59435"/>
                </a:lnTo>
                <a:lnTo>
                  <a:pt x="0" y="120395"/>
                </a:lnTo>
                <a:lnTo>
                  <a:pt x="28956" y="120395"/>
                </a:lnTo>
                <a:lnTo>
                  <a:pt x="59435" y="60959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83992" y="3512820"/>
            <a:ext cx="17830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30879" y="3512820"/>
            <a:ext cx="187452" cy="2133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88435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4" y="85343"/>
                </a:lnTo>
                <a:lnTo>
                  <a:pt x="15239" y="91439"/>
                </a:lnTo>
                <a:lnTo>
                  <a:pt x="12191" y="94487"/>
                </a:lnTo>
                <a:lnTo>
                  <a:pt x="7619" y="97536"/>
                </a:lnTo>
                <a:lnTo>
                  <a:pt x="4572" y="102108"/>
                </a:lnTo>
                <a:lnTo>
                  <a:pt x="1524" y="111251"/>
                </a:lnTo>
                <a:lnTo>
                  <a:pt x="0" y="117348"/>
                </a:lnTo>
                <a:lnTo>
                  <a:pt x="0" y="262127"/>
                </a:lnTo>
                <a:lnTo>
                  <a:pt x="1524" y="266700"/>
                </a:lnTo>
                <a:lnTo>
                  <a:pt x="3048" y="272796"/>
                </a:lnTo>
                <a:lnTo>
                  <a:pt x="4572" y="277367"/>
                </a:lnTo>
                <a:lnTo>
                  <a:pt x="7619" y="281939"/>
                </a:lnTo>
                <a:lnTo>
                  <a:pt x="12191" y="28498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5" y="295655"/>
                </a:lnTo>
                <a:lnTo>
                  <a:pt x="118872" y="295655"/>
                </a:lnTo>
                <a:lnTo>
                  <a:pt x="123443" y="294131"/>
                </a:lnTo>
                <a:lnTo>
                  <a:pt x="128015" y="291084"/>
                </a:lnTo>
                <a:lnTo>
                  <a:pt x="132587" y="289560"/>
                </a:lnTo>
                <a:lnTo>
                  <a:pt x="135636" y="286512"/>
                </a:lnTo>
                <a:lnTo>
                  <a:pt x="138684" y="281939"/>
                </a:lnTo>
                <a:lnTo>
                  <a:pt x="141731" y="278891"/>
                </a:lnTo>
                <a:lnTo>
                  <a:pt x="144779" y="274320"/>
                </a:lnTo>
                <a:lnTo>
                  <a:pt x="147827" y="265175"/>
                </a:lnTo>
                <a:lnTo>
                  <a:pt x="147827" y="260603"/>
                </a:lnTo>
                <a:lnTo>
                  <a:pt x="187451" y="260603"/>
                </a:lnTo>
                <a:lnTo>
                  <a:pt x="187451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3"/>
                </a:moveTo>
                <a:lnTo>
                  <a:pt x="147827" y="260603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60603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1"/>
                </a:lnTo>
                <a:lnTo>
                  <a:pt x="187451" y="256031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60291" y="351282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59"/>
                </a:lnTo>
                <a:lnTo>
                  <a:pt x="39624" y="213359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40" y="39624"/>
                </a:lnTo>
                <a:lnTo>
                  <a:pt x="129540" y="213359"/>
                </a:lnTo>
                <a:lnTo>
                  <a:pt x="169163" y="213359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59"/>
                </a:lnTo>
                <a:lnTo>
                  <a:pt x="298704" y="213359"/>
                </a:lnTo>
                <a:lnTo>
                  <a:pt x="298704" y="39624"/>
                </a:lnTo>
                <a:close/>
              </a:path>
              <a:path w="299085" h="213360">
                <a:moveTo>
                  <a:pt x="135636" y="0"/>
                </a:moveTo>
                <a:lnTo>
                  <a:pt x="74675" y="0"/>
                </a:lnTo>
                <a:lnTo>
                  <a:pt x="68580" y="1524"/>
                </a:lnTo>
                <a:lnTo>
                  <a:pt x="64008" y="3047"/>
                </a:lnTo>
                <a:lnTo>
                  <a:pt x="59436" y="6095"/>
                </a:lnTo>
                <a:lnTo>
                  <a:pt x="54863" y="7619"/>
                </a:lnTo>
                <a:lnTo>
                  <a:pt x="51816" y="12191"/>
                </a:lnTo>
                <a:lnTo>
                  <a:pt x="48768" y="15239"/>
                </a:lnTo>
                <a:lnTo>
                  <a:pt x="42672" y="24383"/>
                </a:lnTo>
                <a:lnTo>
                  <a:pt x="39624" y="33527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33527"/>
                </a:lnTo>
                <a:lnTo>
                  <a:pt x="164592" y="19812"/>
                </a:lnTo>
                <a:lnTo>
                  <a:pt x="161544" y="15239"/>
                </a:lnTo>
                <a:lnTo>
                  <a:pt x="156972" y="12191"/>
                </a:lnTo>
                <a:lnTo>
                  <a:pt x="153924" y="7619"/>
                </a:lnTo>
                <a:lnTo>
                  <a:pt x="149352" y="6095"/>
                </a:lnTo>
                <a:lnTo>
                  <a:pt x="144780" y="3047"/>
                </a:lnTo>
                <a:lnTo>
                  <a:pt x="135636" y="0"/>
                </a:lnTo>
                <a:close/>
              </a:path>
              <a:path w="299085" h="213360">
                <a:moveTo>
                  <a:pt x="265175" y="0"/>
                </a:moveTo>
                <a:lnTo>
                  <a:pt x="204216" y="0"/>
                </a:lnTo>
                <a:lnTo>
                  <a:pt x="198120" y="1524"/>
                </a:lnTo>
                <a:lnTo>
                  <a:pt x="193548" y="3047"/>
                </a:lnTo>
                <a:lnTo>
                  <a:pt x="188975" y="6095"/>
                </a:lnTo>
                <a:lnTo>
                  <a:pt x="184404" y="7619"/>
                </a:lnTo>
                <a:lnTo>
                  <a:pt x="181356" y="12191"/>
                </a:lnTo>
                <a:lnTo>
                  <a:pt x="178308" y="15239"/>
                </a:lnTo>
                <a:lnTo>
                  <a:pt x="175260" y="19812"/>
                </a:lnTo>
                <a:lnTo>
                  <a:pt x="173736" y="24383"/>
                </a:lnTo>
                <a:lnTo>
                  <a:pt x="170687" y="28955"/>
                </a:lnTo>
                <a:lnTo>
                  <a:pt x="170687" y="33527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28955"/>
                </a:lnTo>
                <a:lnTo>
                  <a:pt x="295656" y="24383"/>
                </a:lnTo>
                <a:lnTo>
                  <a:pt x="294132" y="19812"/>
                </a:lnTo>
                <a:lnTo>
                  <a:pt x="291084" y="15239"/>
                </a:lnTo>
                <a:lnTo>
                  <a:pt x="288036" y="12191"/>
                </a:lnTo>
                <a:lnTo>
                  <a:pt x="283463" y="9143"/>
                </a:lnTo>
                <a:lnTo>
                  <a:pt x="280416" y="6095"/>
                </a:lnTo>
                <a:lnTo>
                  <a:pt x="275844" y="3047"/>
                </a:lnTo>
                <a:lnTo>
                  <a:pt x="269748" y="1524"/>
                </a:lnTo>
                <a:lnTo>
                  <a:pt x="265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224528" y="3512820"/>
            <a:ext cx="178308" cy="2133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469891" y="3430523"/>
            <a:ext cx="196850" cy="295910"/>
          </a:xfrm>
          <a:custGeom>
            <a:avLst/>
            <a:gdLst/>
            <a:ahLst/>
            <a:cxnLst/>
            <a:rect l="l" t="t" r="r" b="b"/>
            <a:pathLst>
              <a:path w="19685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205739"/>
                </a:lnTo>
                <a:lnTo>
                  <a:pt x="96689" y="205739"/>
                </a:lnTo>
                <a:lnTo>
                  <a:pt x="74675" y="185927"/>
                </a:lnTo>
                <a:lnTo>
                  <a:pt x="94846" y="167639"/>
                </a:lnTo>
                <a:lnTo>
                  <a:pt x="39624" y="167639"/>
                </a:lnTo>
                <a:lnTo>
                  <a:pt x="39624" y="0"/>
                </a:lnTo>
                <a:close/>
              </a:path>
              <a:path w="196850" h="295910">
                <a:moveTo>
                  <a:pt x="96689" y="205739"/>
                </a:moveTo>
                <a:lnTo>
                  <a:pt x="39624" y="205739"/>
                </a:lnTo>
                <a:lnTo>
                  <a:pt x="141732" y="295655"/>
                </a:lnTo>
                <a:lnTo>
                  <a:pt x="196596" y="295655"/>
                </a:lnTo>
                <a:lnTo>
                  <a:pt x="96689" y="205739"/>
                </a:lnTo>
                <a:close/>
              </a:path>
              <a:path w="196850" h="295910">
                <a:moveTo>
                  <a:pt x="188975" y="82296"/>
                </a:moveTo>
                <a:lnTo>
                  <a:pt x="134112" y="82296"/>
                </a:lnTo>
                <a:lnTo>
                  <a:pt x="39624" y="167639"/>
                </a:lnTo>
                <a:lnTo>
                  <a:pt x="94846" y="167639"/>
                </a:lnTo>
                <a:lnTo>
                  <a:pt x="188975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721352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700015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05171" y="3512820"/>
            <a:ext cx="187451" cy="2133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2728" y="3512820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4">
                <a:moveTo>
                  <a:pt x="114300" y="0"/>
                </a:moveTo>
                <a:lnTo>
                  <a:pt x="33527" y="0"/>
                </a:lnTo>
                <a:lnTo>
                  <a:pt x="24384" y="3047"/>
                </a:lnTo>
                <a:lnTo>
                  <a:pt x="18287" y="6095"/>
                </a:lnTo>
                <a:lnTo>
                  <a:pt x="15239" y="9143"/>
                </a:lnTo>
                <a:lnTo>
                  <a:pt x="10668" y="12191"/>
                </a:lnTo>
                <a:lnTo>
                  <a:pt x="7620" y="15239"/>
                </a:lnTo>
                <a:lnTo>
                  <a:pt x="4572" y="19812"/>
                </a:lnTo>
                <a:lnTo>
                  <a:pt x="3048" y="24383"/>
                </a:lnTo>
                <a:lnTo>
                  <a:pt x="0" y="28955"/>
                </a:lnTo>
                <a:lnTo>
                  <a:pt x="0" y="176783"/>
                </a:lnTo>
                <a:lnTo>
                  <a:pt x="3048" y="182879"/>
                </a:lnTo>
                <a:lnTo>
                  <a:pt x="4572" y="187451"/>
                </a:lnTo>
                <a:lnTo>
                  <a:pt x="7620" y="192024"/>
                </a:lnTo>
                <a:lnTo>
                  <a:pt x="10668" y="195071"/>
                </a:lnTo>
                <a:lnTo>
                  <a:pt x="15239" y="198119"/>
                </a:lnTo>
                <a:lnTo>
                  <a:pt x="18287" y="201167"/>
                </a:lnTo>
                <a:lnTo>
                  <a:pt x="24384" y="202691"/>
                </a:lnTo>
                <a:lnTo>
                  <a:pt x="28956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8496" y="300227"/>
                </a:lnTo>
                <a:lnTo>
                  <a:pt x="163068" y="297179"/>
                </a:lnTo>
                <a:lnTo>
                  <a:pt x="167639" y="295655"/>
                </a:lnTo>
                <a:lnTo>
                  <a:pt x="172212" y="292607"/>
                </a:lnTo>
                <a:lnTo>
                  <a:pt x="178308" y="286512"/>
                </a:lnTo>
                <a:lnTo>
                  <a:pt x="184404" y="277367"/>
                </a:lnTo>
                <a:lnTo>
                  <a:pt x="185927" y="271271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6304" y="28955"/>
                </a:lnTo>
                <a:lnTo>
                  <a:pt x="143256" y="24383"/>
                </a:lnTo>
                <a:lnTo>
                  <a:pt x="141732" y="19812"/>
                </a:lnTo>
                <a:lnTo>
                  <a:pt x="138684" y="15239"/>
                </a:lnTo>
                <a:lnTo>
                  <a:pt x="135636" y="12191"/>
                </a:lnTo>
                <a:lnTo>
                  <a:pt x="132587" y="7619"/>
                </a:lnTo>
                <a:lnTo>
                  <a:pt x="128016" y="6095"/>
                </a:lnTo>
                <a:lnTo>
                  <a:pt x="123444" y="3047"/>
                </a:lnTo>
                <a:lnTo>
                  <a:pt x="114300" y="0"/>
                </a:lnTo>
                <a:close/>
              </a:path>
              <a:path w="187960" h="300354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4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68324" y="4076700"/>
            <a:ext cx="158495" cy="2133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77111" y="4076700"/>
            <a:ext cx="178307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25524" y="4076700"/>
            <a:ext cx="178307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73935" y="4076700"/>
            <a:ext cx="182880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19300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40207" y="0"/>
                </a:moveTo>
                <a:lnTo>
                  <a:pt x="68580" y="0"/>
                </a:lnTo>
                <a:lnTo>
                  <a:pt x="64007" y="3048"/>
                </a:lnTo>
                <a:lnTo>
                  <a:pt x="59436" y="4572"/>
                </a:lnTo>
                <a:lnTo>
                  <a:pt x="56387" y="7620"/>
                </a:lnTo>
                <a:lnTo>
                  <a:pt x="51816" y="10667"/>
                </a:lnTo>
                <a:lnTo>
                  <a:pt x="48768" y="13715"/>
                </a:lnTo>
                <a:lnTo>
                  <a:pt x="45719" y="18287"/>
                </a:lnTo>
                <a:lnTo>
                  <a:pt x="44195" y="22860"/>
                </a:lnTo>
                <a:lnTo>
                  <a:pt x="41148" y="27432"/>
                </a:lnTo>
                <a:lnTo>
                  <a:pt x="39624" y="32003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27432"/>
                </a:lnTo>
                <a:lnTo>
                  <a:pt x="166116" y="22860"/>
                </a:lnTo>
                <a:lnTo>
                  <a:pt x="164592" y="18287"/>
                </a:lnTo>
                <a:lnTo>
                  <a:pt x="161544" y="13715"/>
                </a:lnTo>
                <a:lnTo>
                  <a:pt x="156972" y="10667"/>
                </a:lnTo>
                <a:lnTo>
                  <a:pt x="153924" y="7620"/>
                </a:lnTo>
                <a:lnTo>
                  <a:pt x="149351" y="4572"/>
                </a:lnTo>
                <a:lnTo>
                  <a:pt x="144780" y="3048"/>
                </a:lnTo>
                <a:lnTo>
                  <a:pt x="140207" y="0"/>
                </a:lnTo>
                <a:close/>
              </a:path>
              <a:path w="299085" h="213360">
                <a:moveTo>
                  <a:pt x="271272" y="0"/>
                </a:moveTo>
                <a:lnTo>
                  <a:pt x="198119" y="0"/>
                </a:lnTo>
                <a:lnTo>
                  <a:pt x="193548" y="3048"/>
                </a:lnTo>
                <a:lnTo>
                  <a:pt x="188975" y="4572"/>
                </a:lnTo>
                <a:lnTo>
                  <a:pt x="185927" y="7620"/>
                </a:lnTo>
                <a:lnTo>
                  <a:pt x="181356" y="10667"/>
                </a:lnTo>
                <a:lnTo>
                  <a:pt x="178307" y="13715"/>
                </a:lnTo>
                <a:lnTo>
                  <a:pt x="175260" y="18287"/>
                </a:lnTo>
                <a:lnTo>
                  <a:pt x="173736" y="22860"/>
                </a:lnTo>
                <a:lnTo>
                  <a:pt x="170687" y="27432"/>
                </a:lnTo>
                <a:lnTo>
                  <a:pt x="170687" y="32003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28955"/>
                </a:lnTo>
                <a:lnTo>
                  <a:pt x="295656" y="24384"/>
                </a:lnTo>
                <a:lnTo>
                  <a:pt x="294131" y="18287"/>
                </a:lnTo>
                <a:lnTo>
                  <a:pt x="291083" y="15239"/>
                </a:lnTo>
                <a:lnTo>
                  <a:pt x="288036" y="10667"/>
                </a:lnTo>
                <a:lnTo>
                  <a:pt x="284988" y="7620"/>
                </a:lnTo>
                <a:lnTo>
                  <a:pt x="280416" y="4572"/>
                </a:lnTo>
                <a:lnTo>
                  <a:pt x="275844" y="3048"/>
                </a:lnTo>
                <a:lnTo>
                  <a:pt x="271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82011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40207" y="0"/>
                </a:moveTo>
                <a:lnTo>
                  <a:pt x="68580" y="0"/>
                </a:lnTo>
                <a:lnTo>
                  <a:pt x="64007" y="3048"/>
                </a:lnTo>
                <a:lnTo>
                  <a:pt x="59436" y="4572"/>
                </a:lnTo>
                <a:lnTo>
                  <a:pt x="54863" y="7620"/>
                </a:lnTo>
                <a:lnTo>
                  <a:pt x="48768" y="13715"/>
                </a:lnTo>
                <a:lnTo>
                  <a:pt x="42671" y="22860"/>
                </a:lnTo>
                <a:lnTo>
                  <a:pt x="39624" y="32003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32003"/>
                </a:lnTo>
                <a:lnTo>
                  <a:pt x="164592" y="18287"/>
                </a:lnTo>
                <a:lnTo>
                  <a:pt x="161544" y="13715"/>
                </a:lnTo>
                <a:lnTo>
                  <a:pt x="156971" y="10667"/>
                </a:lnTo>
                <a:lnTo>
                  <a:pt x="153924" y="7620"/>
                </a:lnTo>
                <a:lnTo>
                  <a:pt x="149351" y="4572"/>
                </a:lnTo>
                <a:lnTo>
                  <a:pt x="144780" y="3048"/>
                </a:lnTo>
                <a:lnTo>
                  <a:pt x="140207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8119" y="0"/>
                </a:lnTo>
                <a:lnTo>
                  <a:pt x="193548" y="3048"/>
                </a:lnTo>
                <a:lnTo>
                  <a:pt x="188975" y="4572"/>
                </a:lnTo>
                <a:lnTo>
                  <a:pt x="184404" y="7620"/>
                </a:lnTo>
                <a:lnTo>
                  <a:pt x="178307" y="13715"/>
                </a:lnTo>
                <a:lnTo>
                  <a:pt x="175260" y="18287"/>
                </a:lnTo>
                <a:lnTo>
                  <a:pt x="173736" y="22860"/>
                </a:lnTo>
                <a:lnTo>
                  <a:pt x="170687" y="27432"/>
                </a:lnTo>
                <a:lnTo>
                  <a:pt x="169163" y="32003"/>
                </a:lnTo>
                <a:lnTo>
                  <a:pt x="169163" y="38100"/>
                </a:lnTo>
                <a:lnTo>
                  <a:pt x="298704" y="38100"/>
                </a:lnTo>
                <a:lnTo>
                  <a:pt x="298704" y="28955"/>
                </a:lnTo>
                <a:lnTo>
                  <a:pt x="295656" y="24384"/>
                </a:lnTo>
                <a:lnTo>
                  <a:pt x="294131" y="18287"/>
                </a:lnTo>
                <a:lnTo>
                  <a:pt x="291083" y="15239"/>
                </a:lnTo>
                <a:lnTo>
                  <a:pt x="288036" y="10667"/>
                </a:lnTo>
                <a:lnTo>
                  <a:pt x="283463" y="7620"/>
                </a:lnTo>
                <a:lnTo>
                  <a:pt x="280415" y="4572"/>
                </a:lnTo>
                <a:lnTo>
                  <a:pt x="274319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46248" y="4076700"/>
            <a:ext cx="178307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93135" y="4076700"/>
            <a:ext cx="187451" cy="2133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50692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2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28956" y="82296"/>
                </a:lnTo>
                <a:lnTo>
                  <a:pt x="24383" y="85344"/>
                </a:lnTo>
                <a:lnTo>
                  <a:pt x="19811" y="86868"/>
                </a:lnTo>
                <a:lnTo>
                  <a:pt x="15240" y="89916"/>
                </a:lnTo>
                <a:lnTo>
                  <a:pt x="7619" y="97536"/>
                </a:lnTo>
                <a:lnTo>
                  <a:pt x="3047" y="106680"/>
                </a:lnTo>
                <a:lnTo>
                  <a:pt x="0" y="115824"/>
                </a:lnTo>
                <a:lnTo>
                  <a:pt x="0" y="260604"/>
                </a:lnTo>
                <a:lnTo>
                  <a:pt x="1523" y="266700"/>
                </a:lnTo>
                <a:lnTo>
                  <a:pt x="3047" y="271272"/>
                </a:lnTo>
                <a:lnTo>
                  <a:pt x="6095" y="275844"/>
                </a:lnTo>
                <a:lnTo>
                  <a:pt x="7619" y="280416"/>
                </a:lnTo>
                <a:lnTo>
                  <a:pt x="12192" y="283463"/>
                </a:lnTo>
                <a:lnTo>
                  <a:pt x="15240" y="288036"/>
                </a:lnTo>
                <a:lnTo>
                  <a:pt x="19811" y="289560"/>
                </a:lnTo>
                <a:lnTo>
                  <a:pt x="24383" y="292608"/>
                </a:lnTo>
                <a:lnTo>
                  <a:pt x="28956" y="294132"/>
                </a:lnTo>
                <a:lnTo>
                  <a:pt x="35052" y="295656"/>
                </a:lnTo>
                <a:lnTo>
                  <a:pt x="114299" y="295656"/>
                </a:lnTo>
                <a:lnTo>
                  <a:pt x="144780" y="272796"/>
                </a:lnTo>
                <a:lnTo>
                  <a:pt x="147828" y="263651"/>
                </a:lnTo>
                <a:lnTo>
                  <a:pt x="147828" y="259080"/>
                </a:lnTo>
                <a:lnTo>
                  <a:pt x="187452" y="259080"/>
                </a:lnTo>
                <a:lnTo>
                  <a:pt x="187452" y="256032"/>
                </a:lnTo>
                <a:lnTo>
                  <a:pt x="39623" y="256032"/>
                </a:lnTo>
                <a:lnTo>
                  <a:pt x="39623" y="121920"/>
                </a:lnTo>
                <a:lnTo>
                  <a:pt x="187452" y="121920"/>
                </a:lnTo>
                <a:lnTo>
                  <a:pt x="187452" y="0"/>
                </a:lnTo>
                <a:close/>
              </a:path>
              <a:path w="187960" h="295910">
                <a:moveTo>
                  <a:pt x="187452" y="259080"/>
                </a:moveTo>
                <a:lnTo>
                  <a:pt x="147828" y="259080"/>
                </a:lnTo>
                <a:lnTo>
                  <a:pt x="147828" y="295656"/>
                </a:lnTo>
                <a:lnTo>
                  <a:pt x="187452" y="295656"/>
                </a:lnTo>
                <a:lnTo>
                  <a:pt x="187452" y="25908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2"/>
                </a:lnTo>
                <a:lnTo>
                  <a:pt x="187452" y="256032"/>
                </a:lnTo>
                <a:lnTo>
                  <a:pt x="18745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08247" y="4076700"/>
            <a:ext cx="178307" cy="2133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41420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3840"/>
                </a:lnTo>
                <a:lnTo>
                  <a:pt x="53339" y="249936"/>
                </a:lnTo>
                <a:lnTo>
                  <a:pt x="54863" y="254508"/>
                </a:lnTo>
                <a:lnTo>
                  <a:pt x="57912" y="259080"/>
                </a:lnTo>
                <a:lnTo>
                  <a:pt x="59435" y="263652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2796"/>
                </a:lnTo>
                <a:lnTo>
                  <a:pt x="76200" y="275844"/>
                </a:lnTo>
                <a:lnTo>
                  <a:pt x="80771" y="277368"/>
                </a:lnTo>
                <a:lnTo>
                  <a:pt x="86867" y="278892"/>
                </a:lnTo>
                <a:lnTo>
                  <a:pt x="161543" y="278892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86784" y="407670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65447" y="399440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70603" y="4076700"/>
            <a:ext cx="182880" cy="2133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17491" y="4076700"/>
            <a:ext cx="187452" cy="2133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70476" y="4076700"/>
            <a:ext cx="172212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03647" y="42291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60960" y="0"/>
                </a:lnTo>
                <a:lnTo>
                  <a:pt x="60960" y="60960"/>
                </a:lnTo>
                <a:lnTo>
                  <a:pt x="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5905" cy="6858000"/>
          </a:xfrm>
          <a:custGeom>
            <a:avLst/>
            <a:gdLst/>
            <a:ahLst/>
            <a:cxnLst/>
            <a:rect l="l" t="t" r="r" b="b"/>
            <a:pathLst>
              <a:path w="9145905" h="6858000">
                <a:moveTo>
                  <a:pt x="0" y="0"/>
                </a:moveTo>
                <a:lnTo>
                  <a:pt x="9145524" y="0"/>
                </a:lnTo>
                <a:lnTo>
                  <a:pt x="914552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1195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4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40" y="303276"/>
                </a:lnTo>
                <a:lnTo>
                  <a:pt x="325161" y="303276"/>
                </a:lnTo>
                <a:lnTo>
                  <a:pt x="303524" y="246888"/>
                </a:lnTo>
                <a:lnTo>
                  <a:pt x="112776" y="246888"/>
                </a:lnTo>
                <a:lnTo>
                  <a:pt x="179831" y="73151"/>
                </a:lnTo>
                <a:lnTo>
                  <a:pt x="236857" y="73151"/>
                </a:lnTo>
                <a:lnTo>
                  <a:pt x="208787" y="0"/>
                </a:lnTo>
                <a:close/>
              </a:path>
              <a:path w="360044" h="393700">
                <a:moveTo>
                  <a:pt x="325161" y="303276"/>
                </a:moveTo>
                <a:lnTo>
                  <a:pt x="269748" y="303276"/>
                </a:lnTo>
                <a:lnTo>
                  <a:pt x="303276" y="393192"/>
                </a:lnTo>
                <a:lnTo>
                  <a:pt x="359664" y="393192"/>
                </a:lnTo>
                <a:lnTo>
                  <a:pt x="325161" y="303276"/>
                </a:lnTo>
                <a:close/>
              </a:path>
              <a:path w="360044" h="393700">
                <a:moveTo>
                  <a:pt x="236857" y="73151"/>
                </a:moveTo>
                <a:lnTo>
                  <a:pt x="179831" y="73151"/>
                </a:lnTo>
                <a:lnTo>
                  <a:pt x="246887" y="246888"/>
                </a:lnTo>
                <a:lnTo>
                  <a:pt x="303524" y="246888"/>
                </a:lnTo>
                <a:lnTo>
                  <a:pt x="23685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9004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4591" y="0"/>
                </a:moveTo>
                <a:lnTo>
                  <a:pt x="158495" y="0"/>
                </a:lnTo>
                <a:lnTo>
                  <a:pt x="0" y="409955"/>
                </a:lnTo>
                <a:lnTo>
                  <a:pt x="74675" y="409955"/>
                </a:lnTo>
                <a:lnTo>
                  <a:pt x="81211" y="393191"/>
                </a:lnTo>
                <a:lnTo>
                  <a:pt x="24383" y="393191"/>
                </a:lnTo>
                <a:lnTo>
                  <a:pt x="169856" y="16763"/>
                </a:lnTo>
                <a:lnTo>
                  <a:pt x="164591" y="16763"/>
                </a:lnTo>
                <a:lnTo>
                  <a:pt x="164591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5844" y="320039"/>
                </a:lnTo>
                <a:lnTo>
                  <a:pt x="310895" y="409955"/>
                </a:lnTo>
                <a:lnTo>
                  <a:pt x="384047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5" y="303275"/>
                </a:lnTo>
                <a:lnTo>
                  <a:pt x="62483" y="393191"/>
                </a:lnTo>
                <a:lnTo>
                  <a:pt x="81211" y="393191"/>
                </a:lnTo>
                <a:lnTo>
                  <a:pt x="109727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4591" y="0"/>
                </a:lnTo>
                <a:lnTo>
                  <a:pt x="164591" y="9143"/>
                </a:lnTo>
                <a:lnTo>
                  <a:pt x="172212" y="10667"/>
                </a:lnTo>
                <a:lnTo>
                  <a:pt x="169856" y="16763"/>
                </a:lnTo>
                <a:lnTo>
                  <a:pt x="214883" y="16763"/>
                </a:lnTo>
                <a:lnTo>
                  <a:pt x="361188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3" y="59435"/>
                </a:moveTo>
                <a:lnTo>
                  <a:pt x="112775" y="263651"/>
                </a:lnTo>
                <a:lnTo>
                  <a:pt x="271271" y="263651"/>
                </a:lnTo>
                <a:lnTo>
                  <a:pt x="264760" y="246887"/>
                </a:lnTo>
                <a:lnTo>
                  <a:pt x="137159" y="246887"/>
                </a:lnTo>
                <a:lnTo>
                  <a:pt x="192115" y="104807"/>
                </a:lnTo>
                <a:lnTo>
                  <a:pt x="184403" y="85343"/>
                </a:lnTo>
                <a:lnTo>
                  <a:pt x="199644" y="79248"/>
                </a:lnTo>
                <a:lnTo>
                  <a:pt x="192023" y="59435"/>
                </a:lnTo>
                <a:close/>
              </a:path>
              <a:path w="384175" h="410209">
                <a:moveTo>
                  <a:pt x="199644" y="79248"/>
                </a:moveTo>
                <a:lnTo>
                  <a:pt x="192023" y="82295"/>
                </a:lnTo>
                <a:lnTo>
                  <a:pt x="199644" y="85343"/>
                </a:lnTo>
                <a:lnTo>
                  <a:pt x="192115" y="104807"/>
                </a:lnTo>
                <a:lnTo>
                  <a:pt x="248412" y="246887"/>
                </a:lnTo>
                <a:lnTo>
                  <a:pt x="264760" y="246887"/>
                </a:lnTo>
                <a:lnTo>
                  <a:pt x="199644" y="79248"/>
                </a:lnTo>
                <a:close/>
              </a:path>
              <a:path w="384175" h="410209">
                <a:moveTo>
                  <a:pt x="192023" y="82295"/>
                </a:moveTo>
                <a:lnTo>
                  <a:pt x="184403" y="85343"/>
                </a:lnTo>
                <a:lnTo>
                  <a:pt x="192115" y="104807"/>
                </a:lnTo>
                <a:lnTo>
                  <a:pt x="199644" y="85343"/>
                </a:lnTo>
                <a:lnTo>
                  <a:pt x="192023" y="82295"/>
                </a:lnTo>
                <a:close/>
              </a:path>
              <a:path w="384175" h="410209">
                <a:moveTo>
                  <a:pt x="164591" y="9143"/>
                </a:moveTo>
                <a:lnTo>
                  <a:pt x="164591" y="16763"/>
                </a:lnTo>
                <a:lnTo>
                  <a:pt x="169856" y="16763"/>
                </a:lnTo>
                <a:lnTo>
                  <a:pt x="172212" y="10667"/>
                </a:lnTo>
                <a:lnTo>
                  <a:pt x="164591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0964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4" y="15239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3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30124" y="6096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344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80" y="16764"/>
                </a:lnTo>
                <a:lnTo>
                  <a:pt x="68580" y="0"/>
                </a:lnTo>
                <a:close/>
              </a:path>
              <a:path w="273050" h="309880">
                <a:moveTo>
                  <a:pt x="217931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2795" y="309372"/>
                </a:lnTo>
                <a:lnTo>
                  <a:pt x="272795" y="292608"/>
                </a:lnTo>
                <a:lnTo>
                  <a:pt x="217931" y="292608"/>
                </a:lnTo>
                <a:lnTo>
                  <a:pt x="217931" y="71627"/>
                </a:lnTo>
                <a:close/>
              </a:path>
              <a:path w="273050" h="309880">
                <a:moveTo>
                  <a:pt x="68580" y="20574"/>
                </a:moveTo>
                <a:lnTo>
                  <a:pt x="53339" y="51816"/>
                </a:lnTo>
                <a:lnTo>
                  <a:pt x="53339" y="292608"/>
                </a:lnTo>
                <a:lnTo>
                  <a:pt x="68580" y="292608"/>
                </a:lnTo>
                <a:lnTo>
                  <a:pt x="68580" y="71627"/>
                </a:lnTo>
                <a:lnTo>
                  <a:pt x="217931" y="71627"/>
                </a:lnTo>
                <a:lnTo>
                  <a:pt x="217931" y="60959"/>
                </a:lnTo>
                <a:lnTo>
                  <a:pt x="68580" y="60959"/>
                </a:lnTo>
                <a:lnTo>
                  <a:pt x="68580" y="20574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5" y="22859"/>
                </a:lnTo>
                <a:lnTo>
                  <a:pt x="239268" y="25907"/>
                </a:lnTo>
                <a:lnTo>
                  <a:pt x="246888" y="33527"/>
                </a:lnTo>
                <a:lnTo>
                  <a:pt x="249935" y="39624"/>
                </a:lnTo>
                <a:lnTo>
                  <a:pt x="252983" y="44196"/>
                </a:lnTo>
                <a:lnTo>
                  <a:pt x="256031" y="50292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2795" y="292608"/>
                </a:lnTo>
                <a:lnTo>
                  <a:pt x="272795" y="53340"/>
                </a:lnTo>
                <a:lnTo>
                  <a:pt x="271271" y="45720"/>
                </a:lnTo>
                <a:lnTo>
                  <a:pt x="265176" y="30479"/>
                </a:lnTo>
                <a:lnTo>
                  <a:pt x="260604" y="24383"/>
                </a:lnTo>
                <a:lnTo>
                  <a:pt x="254507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7931" y="54864"/>
                </a:moveTo>
                <a:lnTo>
                  <a:pt x="68580" y="54864"/>
                </a:lnTo>
                <a:lnTo>
                  <a:pt x="68580" y="60959"/>
                </a:lnTo>
                <a:lnTo>
                  <a:pt x="217931" y="60959"/>
                </a:lnTo>
                <a:lnTo>
                  <a:pt x="217931" y="54864"/>
                </a:lnTo>
                <a:close/>
              </a:path>
              <a:path w="273050" h="309880">
                <a:moveTo>
                  <a:pt x="217931" y="0"/>
                </a:moveTo>
                <a:lnTo>
                  <a:pt x="106680" y="0"/>
                </a:lnTo>
                <a:lnTo>
                  <a:pt x="97536" y="1524"/>
                </a:lnTo>
                <a:lnTo>
                  <a:pt x="91439" y="4572"/>
                </a:lnTo>
                <a:lnTo>
                  <a:pt x="83819" y="7620"/>
                </a:lnTo>
                <a:lnTo>
                  <a:pt x="77724" y="12192"/>
                </a:lnTo>
                <a:lnTo>
                  <a:pt x="71628" y="18287"/>
                </a:lnTo>
                <a:lnTo>
                  <a:pt x="68580" y="20574"/>
                </a:lnTo>
                <a:lnTo>
                  <a:pt x="68580" y="54864"/>
                </a:lnTo>
                <a:lnTo>
                  <a:pt x="70104" y="48768"/>
                </a:lnTo>
                <a:lnTo>
                  <a:pt x="73151" y="44196"/>
                </a:lnTo>
                <a:lnTo>
                  <a:pt x="102107" y="18287"/>
                </a:lnTo>
                <a:lnTo>
                  <a:pt x="108204" y="16764"/>
                </a:lnTo>
                <a:lnTo>
                  <a:pt x="252476" y="16764"/>
                </a:lnTo>
                <a:lnTo>
                  <a:pt x="242316" y="9144"/>
                </a:lnTo>
                <a:lnTo>
                  <a:pt x="234695" y="6096"/>
                </a:lnTo>
                <a:lnTo>
                  <a:pt x="227076" y="1524"/>
                </a:lnTo>
                <a:lnTo>
                  <a:pt x="217931" y="0"/>
                </a:lnTo>
                <a:close/>
              </a:path>
              <a:path w="273050" h="309880">
                <a:moveTo>
                  <a:pt x="68580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7912" y="36575"/>
                </a:lnTo>
                <a:lnTo>
                  <a:pt x="60960" y="30479"/>
                </a:lnTo>
                <a:lnTo>
                  <a:pt x="65531" y="22859"/>
                </a:lnTo>
                <a:lnTo>
                  <a:pt x="68580" y="20574"/>
                </a:lnTo>
                <a:lnTo>
                  <a:pt x="68580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15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33527" y="112775"/>
                </a:lnTo>
                <a:lnTo>
                  <a:pt x="25908" y="115823"/>
                </a:lnTo>
                <a:lnTo>
                  <a:pt x="16763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10668" y="271271"/>
                </a:lnTo>
                <a:lnTo>
                  <a:pt x="16763" y="275843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52400" y="291083"/>
                </a:lnTo>
                <a:lnTo>
                  <a:pt x="170687" y="281939"/>
                </a:lnTo>
                <a:lnTo>
                  <a:pt x="179832" y="272795"/>
                </a:lnTo>
                <a:lnTo>
                  <a:pt x="182880" y="268223"/>
                </a:lnTo>
                <a:lnTo>
                  <a:pt x="187451" y="262127"/>
                </a:lnTo>
                <a:lnTo>
                  <a:pt x="190500" y="256031"/>
                </a:lnTo>
                <a:lnTo>
                  <a:pt x="191761" y="250987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2" y="32003"/>
                </a:lnTo>
                <a:lnTo>
                  <a:pt x="239268" y="25907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4532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3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16763" y="259079"/>
                </a:lnTo>
                <a:lnTo>
                  <a:pt x="16763" y="160020"/>
                </a:lnTo>
                <a:lnTo>
                  <a:pt x="19812" y="155448"/>
                </a:lnTo>
                <a:lnTo>
                  <a:pt x="22859" y="149351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3" y="13716"/>
                </a:lnTo>
                <a:lnTo>
                  <a:pt x="230123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7263" y="260603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7263" y="260603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0792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3" y="251460"/>
                </a:lnTo>
                <a:lnTo>
                  <a:pt x="192023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2984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3" y="251460"/>
                </a:moveTo>
                <a:lnTo>
                  <a:pt x="191849" y="258078"/>
                </a:lnTo>
                <a:lnTo>
                  <a:pt x="192023" y="257555"/>
                </a:lnTo>
                <a:lnTo>
                  <a:pt x="192023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3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984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5052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7432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7432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80">
                <a:moveTo>
                  <a:pt x="0" y="17780"/>
                </a:moveTo>
                <a:lnTo>
                  <a:pt x="7619" y="17780"/>
                </a:lnTo>
                <a:lnTo>
                  <a:pt x="7619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2484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4196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5052" y="1079500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7620"/>
                </a:moveTo>
                <a:lnTo>
                  <a:pt x="9144" y="7620"/>
                </a:lnTo>
                <a:lnTo>
                  <a:pt x="914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5052" y="10693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4" h="10159">
                <a:moveTo>
                  <a:pt x="0" y="10160"/>
                </a:moveTo>
                <a:lnTo>
                  <a:pt x="62484" y="10160"/>
                </a:lnTo>
                <a:lnTo>
                  <a:pt x="6248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4779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6387" y="0"/>
                </a:moveTo>
                <a:lnTo>
                  <a:pt x="0" y="0"/>
                </a:lnTo>
                <a:lnTo>
                  <a:pt x="115824" y="265175"/>
                </a:lnTo>
                <a:lnTo>
                  <a:pt x="53340" y="409955"/>
                </a:lnTo>
                <a:lnTo>
                  <a:pt x="108204" y="409955"/>
                </a:lnTo>
                <a:lnTo>
                  <a:pt x="198896" y="199643"/>
                </a:lnTo>
                <a:lnTo>
                  <a:pt x="143256" y="199643"/>
                </a:lnTo>
                <a:lnTo>
                  <a:pt x="56387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3256" y="199643"/>
                </a:lnTo>
                <a:lnTo>
                  <a:pt x="198896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2588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39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7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8" y="16764"/>
                </a:lnTo>
                <a:lnTo>
                  <a:pt x="155448" y="230124"/>
                </a:lnTo>
                <a:lnTo>
                  <a:pt x="172788" y="188975"/>
                </a:lnTo>
                <a:lnTo>
                  <a:pt x="155448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5448" y="188975"/>
                </a:lnTo>
                <a:lnTo>
                  <a:pt x="17278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48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2963" y="370332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200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20" y="382524"/>
                </a:lnTo>
                <a:lnTo>
                  <a:pt x="115824" y="379476"/>
                </a:lnTo>
                <a:lnTo>
                  <a:pt x="111251" y="376428"/>
                </a:lnTo>
                <a:lnTo>
                  <a:pt x="105155" y="373380"/>
                </a:lnTo>
                <a:lnTo>
                  <a:pt x="102108" y="368808"/>
                </a:lnTo>
                <a:lnTo>
                  <a:pt x="97536" y="365760"/>
                </a:lnTo>
                <a:lnTo>
                  <a:pt x="94487" y="361188"/>
                </a:lnTo>
                <a:lnTo>
                  <a:pt x="88391" y="348996"/>
                </a:lnTo>
                <a:lnTo>
                  <a:pt x="88391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857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809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0476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202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7" y="284987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33171" y="271271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2876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45720" y="307848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6408" y="307848"/>
                </a:lnTo>
                <a:lnTo>
                  <a:pt x="231648" y="301751"/>
                </a:lnTo>
                <a:lnTo>
                  <a:pt x="237744" y="297179"/>
                </a:lnTo>
                <a:lnTo>
                  <a:pt x="24231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62127" y="205739"/>
                </a:moveTo>
                <a:lnTo>
                  <a:pt x="245363" y="205739"/>
                </a:lnTo>
                <a:lnTo>
                  <a:pt x="245363" y="259079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8600" y="283463"/>
                </a:lnTo>
                <a:lnTo>
                  <a:pt x="222503" y="286512"/>
                </a:lnTo>
                <a:lnTo>
                  <a:pt x="217932" y="289560"/>
                </a:lnTo>
                <a:lnTo>
                  <a:pt x="211836" y="292608"/>
                </a:lnTo>
                <a:lnTo>
                  <a:pt x="242315" y="292608"/>
                </a:lnTo>
                <a:lnTo>
                  <a:pt x="249936" y="284988"/>
                </a:lnTo>
                <a:lnTo>
                  <a:pt x="254508" y="278891"/>
                </a:lnTo>
                <a:lnTo>
                  <a:pt x="260603" y="263651"/>
                </a:lnTo>
                <a:lnTo>
                  <a:pt x="262127" y="256031"/>
                </a:lnTo>
                <a:lnTo>
                  <a:pt x="262127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7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7" y="205739"/>
                </a:lnTo>
                <a:lnTo>
                  <a:pt x="262127" y="188975"/>
                </a:lnTo>
                <a:close/>
              </a:path>
              <a:path w="262254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7" y="120396"/>
                </a:lnTo>
                <a:lnTo>
                  <a:pt x="262127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103631"/>
                </a:lnTo>
                <a:lnTo>
                  <a:pt x="262127" y="103631"/>
                </a:lnTo>
                <a:lnTo>
                  <a:pt x="262127" y="54864"/>
                </a:lnTo>
                <a:lnTo>
                  <a:pt x="260603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9679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6096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4572" y="137159"/>
                </a:lnTo>
                <a:lnTo>
                  <a:pt x="6096" y="143255"/>
                </a:lnTo>
                <a:lnTo>
                  <a:pt x="10668" y="149351"/>
                </a:lnTo>
                <a:lnTo>
                  <a:pt x="19812" y="158495"/>
                </a:lnTo>
                <a:lnTo>
                  <a:pt x="25908" y="163067"/>
                </a:lnTo>
                <a:lnTo>
                  <a:pt x="33528" y="166115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2" y="291083"/>
                </a:lnTo>
                <a:lnTo>
                  <a:pt x="228600" y="265175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14884" y="126491"/>
                </a:lnTo>
                <a:lnTo>
                  <a:pt x="195072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2" y="54863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0535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9143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7263" y="307848"/>
                </a:lnTo>
                <a:lnTo>
                  <a:pt x="222503" y="301751"/>
                </a:lnTo>
                <a:lnTo>
                  <a:pt x="228600" y="297179"/>
                </a:lnTo>
                <a:lnTo>
                  <a:pt x="233171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9143" y="254508"/>
                </a:lnTo>
                <a:lnTo>
                  <a:pt x="9143" y="237743"/>
                </a:lnTo>
                <a:close/>
              </a:path>
              <a:path w="253364" h="309880">
                <a:moveTo>
                  <a:pt x="242315" y="16764"/>
                </a:moveTo>
                <a:lnTo>
                  <a:pt x="227075" y="16764"/>
                </a:lnTo>
                <a:lnTo>
                  <a:pt x="227075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6" y="132587"/>
                </a:lnTo>
                <a:lnTo>
                  <a:pt x="208787" y="135636"/>
                </a:lnTo>
                <a:lnTo>
                  <a:pt x="213360" y="138684"/>
                </a:lnTo>
                <a:lnTo>
                  <a:pt x="219455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19" y="166115"/>
                </a:lnTo>
                <a:lnTo>
                  <a:pt x="236219" y="259079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9455" y="283463"/>
                </a:lnTo>
                <a:lnTo>
                  <a:pt x="213360" y="286512"/>
                </a:lnTo>
                <a:lnTo>
                  <a:pt x="208787" y="289560"/>
                </a:lnTo>
                <a:lnTo>
                  <a:pt x="202691" y="292608"/>
                </a:lnTo>
                <a:lnTo>
                  <a:pt x="233171" y="292608"/>
                </a:lnTo>
                <a:lnTo>
                  <a:pt x="240791" y="284988"/>
                </a:lnTo>
                <a:lnTo>
                  <a:pt x="245363" y="278891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34696" y="134112"/>
                </a:lnTo>
                <a:lnTo>
                  <a:pt x="214884" y="121920"/>
                </a:lnTo>
                <a:lnTo>
                  <a:pt x="207263" y="117348"/>
                </a:lnTo>
                <a:lnTo>
                  <a:pt x="198119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4"/>
                </a:lnTo>
                <a:close/>
              </a:path>
              <a:path w="253364" h="309880">
                <a:moveTo>
                  <a:pt x="242315" y="0"/>
                </a:moveTo>
                <a:lnTo>
                  <a:pt x="54863" y="0"/>
                </a:lnTo>
                <a:lnTo>
                  <a:pt x="47243" y="1524"/>
                </a:lnTo>
                <a:lnTo>
                  <a:pt x="39624" y="6096"/>
                </a:lnTo>
                <a:lnTo>
                  <a:pt x="32003" y="9144"/>
                </a:lnTo>
                <a:lnTo>
                  <a:pt x="24384" y="13716"/>
                </a:lnTo>
                <a:lnTo>
                  <a:pt x="18287" y="18287"/>
                </a:lnTo>
                <a:lnTo>
                  <a:pt x="9143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524" y="141731"/>
                </a:lnTo>
                <a:lnTo>
                  <a:pt x="6096" y="149351"/>
                </a:lnTo>
                <a:lnTo>
                  <a:pt x="9143" y="156972"/>
                </a:lnTo>
                <a:lnTo>
                  <a:pt x="47243" y="185927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9143" y="237743"/>
                </a:lnTo>
                <a:lnTo>
                  <a:pt x="9143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1" y="170687"/>
                </a:lnTo>
                <a:lnTo>
                  <a:pt x="45719" y="167639"/>
                </a:lnTo>
                <a:lnTo>
                  <a:pt x="39624" y="164591"/>
                </a:lnTo>
                <a:lnTo>
                  <a:pt x="35051" y="161543"/>
                </a:lnTo>
                <a:lnTo>
                  <a:pt x="30479" y="156972"/>
                </a:lnTo>
                <a:lnTo>
                  <a:pt x="25908" y="153924"/>
                </a:lnTo>
                <a:lnTo>
                  <a:pt x="22860" y="149351"/>
                </a:lnTo>
                <a:lnTo>
                  <a:pt x="19812" y="143255"/>
                </a:lnTo>
                <a:lnTo>
                  <a:pt x="16763" y="131063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5051" y="25907"/>
                </a:lnTo>
                <a:lnTo>
                  <a:pt x="39624" y="22859"/>
                </a:lnTo>
                <a:lnTo>
                  <a:pt x="45719" y="19811"/>
                </a:lnTo>
                <a:lnTo>
                  <a:pt x="50291" y="18287"/>
                </a:lnTo>
                <a:lnTo>
                  <a:pt x="56387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3364" h="309880">
                <a:moveTo>
                  <a:pt x="198119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19" y="254508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2976" y="1296924"/>
            <a:ext cx="132715" cy="56515"/>
          </a:xfrm>
          <a:custGeom>
            <a:avLst/>
            <a:gdLst/>
            <a:ahLst/>
            <a:cxnLst/>
            <a:rect l="l" t="t" r="r" b="b"/>
            <a:pathLst>
              <a:path w="132714" h="56515">
                <a:moveTo>
                  <a:pt x="0" y="56388"/>
                </a:moveTo>
                <a:lnTo>
                  <a:pt x="132587" y="56388"/>
                </a:lnTo>
                <a:lnTo>
                  <a:pt x="1325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5355" y="135763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5355" y="1343660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0" y="10160"/>
                </a:moveTo>
                <a:lnTo>
                  <a:pt x="9144" y="10160"/>
                </a:lnTo>
                <a:lnTo>
                  <a:pt x="914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15355" y="1305560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100"/>
                </a:moveTo>
                <a:lnTo>
                  <a:pt x="16764" y="38100"/>
                </a:lnTo>
                <a:lnTo>
                  <a:pt x="1676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5355" y="1289050"/>
            <a:ext cx="147955" cy="16510"/>
          </a:xfrm>
          <a:custGeom>
            <a:avLst/>
            <a:gdLst/>
            <a:ahLst/>
            <a:cxnLst/>
            <a:rect l="l" t="t" r="r" b="b"/>
            <a:pathLst>
              <a:path w="147954" h="16509">
                <a:moveTo>
                  <a:pt x="0" y="16509"/>
                </a:moveTo>
                <a:lnTo>
                  <a:pt x="147828" y="16509"/>
                </a:lnTo>
                <a:lnTo>
                  <a:pt x="147828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4500" y="1344167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620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9144"/>
                </a:lnTo>
                <a:lnTo>
                  <a:pt x="76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2120" y="134873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1016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7944" y="1305560"/>
            <a:ext cx="15240" cy="38100"/>
          </a:xfrm>
          <a:custGeom>
            <a:avLst/>
            <a:gdLst/>
            <a:ahLst/>
            <a:cxnLst/>
            <a:rect l="l" t="t" r="r" b="b"/>
            <a:pathLst>
              <a:path w="15239" h="38100">
                <a:moveTo>
                  <a:pt x="0" y="38100"/>
                </a:moveTo>
                <a:lnTo>
                  <a:pt x="15239" y="38100"/>
                </a:lnTo>
                <a:lnTo>
                  <a:pt x="1523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6752" y="1147572"/>
            <a:ext cx="56515" cy="337185"/>
          </a:xfrm>
          <a:custGeom>
            <a:avLst/>
            <a:gdLst/>
            <a:ahLst/>
            <a:cxnLst/>
            <a:rect l="l" t="t" r="r" b="b"/>
            <a:pathLst>
              <a:path w="56514" h="337184">
                <a:moveTo>
                  <a:pt x="0" y="336803"/>
                </a:moveTo>
                <a:lnTo>
                  <a:pt x="56388" y="336803"/>
                </a:lnTo>
                <a:lnTo>
                  <a:pt x="56388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7211" y="1091183"/>
            <a:ext cx="315595" cy="56515"/>
          </a:xfrm>
          <a:custGeom>
            <a:avLst/>
            <a:gdLst/>
            <a:ahLst/>
            <a:cxnLst/>
            <a:rect l="l" t="t" r="r" b="b"/>
            <a:pathLst>
              <a:path w="315595" h="56515">
                <a:moveTo>
                  <a:pt x="0" y="56388"/>
                </a:moveTo>
                <a:lnTo>
                  <a:pt x="315467" y="56388"/>
                </a:lnTo>
                <a:lnTo>
                  <a:pt x="31546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7608" y="1155700"/>
            <a:ext cx="17145" cy="320040"/>
          </a:xfrm>
          <a:custGeom>
            <a:avLst/>
            <a:gdLst/>
            <a:ahLst/>
            <a:cxnLst/>
            <a:rect l="l" t="t" r="r" b="b"/>
            <a:pathLst>
              <a:path w="17145" h="320040">
                <a:moveTo>
                  <a:pt x="0" y="320039"/>
                </a:moveTo>
                <a:lnTo>
                  <a:pt x="16763" y="320039"/>
                </a:lnTo>
                <a:lnTo>
                  <a:pt x="1676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79591" y="115188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79591" y="113791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0" y="10159"/>
                </a:moveTo>
                <a:lnTo>
                  <a:pt x="7620" y="10159"/>
                </a:lnTo>
                <a:lnTo>
                  <a:pt x="762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79591" y="1098550"/>
            <a:ext cx="15240" cy="39370"/>
          </a:xfrm>
          <a:custGeom>
            <a:avLst/>
            <a:gdLst/>
            <a:ahLst/>
            <a:cxnLst/>
            <a:rect l="l" t="t" r="r" b="b"/>
            <a:pathLst>
              <a:path w="15239" h="39369">
                <a:moveTo>
                  <a:pt x="0" y="39370"/>
                </a:moveTo>
                <a:lnTo>
                  <a:pt x="15240" y="39370"/>
                </a:lnTo>
                <a:lnTo>
                  <a:pt x="1524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79591" y="1082039"/>
            <a:ext cx="330835" cy="16510"/>
          </a:xfrm>
          <a:custGeom>
            <a:avLst/>
            <a:gdLst/>
            <a:ahLst/>
            <a:cxnLst/>
            <a:rect l="l" t="t" r="r" b="b"/>
            <a:pathLst>
              <a:path w="330835" h="16509">
                <a:moveTo>
                  <a:pt x="0" y="16510"/>
                </a:moveTo>
                <a:lnTo>
                  <a:pt x="330708" y="16510"/>
                </a:lnTo>
                <a:lnTo>
                  <a:pt x="330708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44184" y="1147572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344677"/>
                </a:moveTo>
                <a:lnTo>
                  <a:pt x="0" y="0"/>
                </a:lnTo>
                <a:lnTo>
                  <a:pt x="0" y="34467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3996" y="114681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777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93535" y="109855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5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87211" y="1138427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620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9144"/>
                </a:lnTo>
                <a:lnTo>
                  <a:pt x="76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4832" y="114300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914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7355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5740" y="0"/>
                </a:moveTo>
                <a:lnTo>
                  <a:pt x="45720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1336" y="10667"/>
                </a:lnTo>
                <a:lnTo>
                  <a:pt x="15240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8" y="271271"/>
                </a:lnTo>
                <a:lnTo>
                  <a:pt x="15240" y="27584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8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205740" y="292607"/>
                </a:lnTo>
                <a:lnTo>
                  <a:pt x="213360" y="291083"/>
                </a:lnTo>
                <a:lnTo>
                  <a:pt x="245364" y="265175"/>
                </a:lnTo>
                <a:lnTo>
                  <a:pt x="246888" y="259079"/>
                </a:lnTo>
                <a:lnTo>
                  <a:pt x="249936" y="252983"/>
                </a:lnTo>
                <a:lnTo>
                  <a:pt x="251460" y="245363"/>
                </a:lnTo>
                <a:lnTo>
                  <a:pt x="251460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60" y="54863"/>
                </a:lnTo>
                <a:lnTo>
                  <a:pt x="251460" y="45720"/>
                </a:lnTo>
                <a:lnTo>
                  <a:pt x="249936" y="39624"/>
                </a:lnTo>
                <a:lnTo>
                  <a:pt x="246888" y="32003"/>
                </a:lnTo>
                <a:lnTo>
                  <a:pt x="245364" y="25907"/>
                </a:lnTo>
                <a:lnTo>
                  <a:pt x="213360" y="1524"/>
                </a:lnTo>
                <a:lnTo>
                  <a:pt x="205740" y="0"/>
                </a:lnTo>
                <a:close/>
              </a:path>
              <a:path w="251459" h="292734">
                <a:moveTo>
                  <a:pt x="251460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60" y="237743"/>
                </a:lnTo>
                <a:lnTo>
                  <a:pt x="251460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69735" y="1182624"/>
            <a:ext cx="266700" cy="309880"/>
          </a:xfrm>
          <a:custGeom>
            <a:avLst/>
            <a:gdLst/>
            <a:ahLst/>
            <a:cxnLst/>
            <a:rect l="l" t="t" r="r" b="b"/>
            <a:pathLst>
              <a:path w="266700" h="309880">
                <a:moveTo>
                  <a:pt x="214884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79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3" y="301751"/>
                </a:lnTo>
                <a:lnTo>
                  <a:pt x="243839" y="297179"/>
                </a:lnTo>
                <a:lnTo>
                  <a:pt x="248412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28955" y="280415"/>
                </a:lnTo>
                <a:lnTo>
                  <a:pt x="25908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4863" y="16764"/>
                </a:lnTo>
                <a:lnTo>
                  <a:pt x="247904" y="16764"/>
                </a:lnTo>
                <a:lnTo>
                  <a:pt x="237743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6700" h="309880">
                <a:moveTo>
                  <a:pt x="247904" y="16764"/>
                </a:moveTo>
                <a:lnTo>
                  <a:pt x="211836" y="16764"/>
                </a:lnTo>
                <a:lnTo>
                  <a:pt x="224027" y="19811"/>
                </a:lnTo>
                <a:lnTo>
                  <a:pt x="233171" y="25907"/>
                </a:lnTo>
                <a:lnTo>
                  <a:pt x="237743" y="30479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24027" y="289560"/>
                </a:lnTo>
                <a:lnTo>
                  <a:pt x="217931" y="292608"/>
                </a:lnTo>
                <a:lnTo>
                  <a:pt x="248412" y="292608"/>
                </a:lnTo>
                <a:lnTo>
                  <a:pt x="249936" y="291084"/>
                </a:lnTo>
                <a:lnTo>
                  <a:pt x="259080" y="278891"/>
                </a:lnTo>
                <a:lnTo>
                  <a:pt x="265175" y="263651"/>
                </a:lnTo>
                <a:lnTo>
                  <a:pt x="266699" y="256031"/>
                </a:lnTo>
                <a:lnTo>
                  <a:pt x="266699" y="54864"/>
                </a:lnTo>
                <a:lnTo>
                  <a:pt x="265175" y="45720"/>
                </a:lnTo>
                <a:lnTo>
                  <a:pt x="259080" y="30479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6700" h="309880">
                <a:moveTo>
                  <a:pt x="213360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3360" y="254508"/>
                </a:lnTo>
                <a:lnTo>
                  <a:pt x="21336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198119" y="71627"/>
                </a:lnTo>
                <a:lnTo>
                  <a:pt x="198119" y="64007"/>
                </a:lnTo>
                <a:lnTo>
                  <a:pt x="213360" y="64007"/>
                </a:lnTo>
                <a:lnTo>
                  <a:pt x="213360" y="54864"/>
                </a:lnTo>
                <a:close/>
              </a:path>
              <a:path w="266700" h="309880">
                <a:moveTo>
                  <a:pt x="205739" y="64007"/>
                </a:moveTo>
                <a:lnTo>
                  <a:pt x="198119" y="64007"/>
                </a:lnTo>
                <a:lnTo>
                  <a:pt x="198119" y="237743"/>
                </a:lnTo>
                <a:lnTo>
                  <a:pt x="213360" y="237743"/>
                </a:lnTo>
                <a:lnTo>
                  <a:pt x="21336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  <a:path w="266700" h="309880">
                <a:moveTo>
                  <a:pt x="213360" y="64007"/>
                </a:moveTo>
                <a:lnTo>
                  <a:pt x="205739" y="64007"/>
                </a:lnTo>
                <a:lnTo>
                  <a:pt x="205739" y="71627"/>
                </a:lnTo>
                <a:lnTo>
                  <a:pt x="213360" y="71627"/>
                </a:lnTo>
                <a:lnTo>
                  <a:pt x="21336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29400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5740" y="0"/>
                </a:moveTo>
                <a:lnTo>
                  <a:pt x="47244" y="0"/>
                </a:lnTo>
                <a:lnTo>
                  <a:pt x="39624" y="1524"/>
                </a:lnTo>
                <a:lnTo>
                  <a:pt x="7620" y="25907"/>
                </a:lnTo>
                <a:lnTo>
                  <a:pt x="0" y="45720"/>
                </a:lnTo>
                <a:lnTo>
                  <a:pt x="0" y="245363"/>
                </a:lnTo>
                <a:lnTo>
                  <a:pt x="21335" y="280415"/>
                </a:lnTo>
                <a:lnTo>
                  <a:pt x="47244" y="292607"/>
                </a:lnTo>
                <a:lnTo>
                  <a:pt x="205740" y="292607"/>
                </a:lnTo>
                <a:lnTo>
                  <a:pt x="240792" y="271271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49935" y="39624"/>
                </a:lnTo>
                <a:lnTo>
                  <a:pt x="248411" y="32003"/>
                </a:lnTo>
                <a:lnTo>
                  <a:pt x="219455" y="3048"/>
                </a:lnTo>
                <a:lnTo>
                  <a:pt x="213359" y="1524"/>
                </a:lnTo>
                <a:lnTo>
                  <a:pt x="205740" y="0"/>
                </a:lnTo>
                <a:close/>
              </a:path>
              <a:path w="251459" h="292734">
                <a:moveTo>
                  <a:pt x="251459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1780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24384" y="297179"/>
                </a:lnTo>
                <a:lnTo>
                  <a:pt x="53340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1"/>
                </a:lnTo>
                <a:lnTo>
                  <a:pt x="243840" y="297179"/>
                </a:lnTo>
                <a:lnTo>
                  <a:pt x="248411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28955" y="280415"/>
                </a:lnTo>
                <a:lnTo>
                  <a:pt x="22860" y="271272"/>
                </a:lnTo>
                <a:lnTo>
                  <a:pt x="16764" y="259079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0292" y="18287"/>
                </a:lnTo>
                <a:lnTo>
                  <a:pt x="54864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60" y="16764"/>
                </a:lnTo>
                <a:lnTo>
                  <a:pt x="217931" y="18287"/>
                </a:lnTo>
                <a:lnTo>
                  <a:pt x="224027" y="19811"/>
                </a:lnTo>
                <a:lnTo>
                  <a:pt x="230124" y="22859"/>
                </a:lnTo>
                <a:lnTo>
                  <a:pt x="234696" y="25907"/>
                </a:lnTo>
                <a:lnTo>
                  <a:pt x="237744" y="30479"/>
                </a:lnTo>
                <a:lnTo>
                  <a:pt x="242316" y="33527"/>
                </a:lnTo>
                <a:lnTo>
                  <a:pt x="245364" y="39624"/>
                </a:lnTo>
                <a:lnTo>
                  <a:pt x="248412" y="44196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48412" y="265175"/>
                </a:lnTo>
                <a:lnTo>
                  <a:pt x="217931" y="292608"/>
                </a:lnTo>
                <a:lnTo>
                  <a:pt x="248411" y="292608"/>
                </a:lnTo>
                <a:lnTo>
                  <a:pt x="256031" y="284988"/>
                </a:lnTo>
                <a:lnTo>
                  <a:pt x="259079" y="278891"/>
                </a:lnTo>
                <a:lnTo>
                  <a:pt x="262127" y="271272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2127" y="38100"/>
                </a:lnTo>
                <a:lnTo>
                  <a:pt x="259079" y="30479"/>
                </a:lnTo>
                <a:lnTo>
                  <a:pt x="256031" y="24383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5740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5740" y="64007"/>
                </a:lnTo>
                <a:lnTo>
                  <a:pt x="205740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72300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4" y="406907"/>
                </a:lnTo>
                <a:lnTo>
                  <a:pt x="5486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64680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4" y="388619"/>
                </a:lnTo>
                <a:lnTo>
                  <a:pt x="16764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64680" y="106933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80">
                <a:moveTo>
                  <a:pt x="0" y="17780"/>
                </a:moveTo>
                <a:lnTo>
                  <a:pt x="9144" y="17780"/>
                </a:lnTo>
                <a:lnTo>
                  <a:pt x="9144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99731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81443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73823" y="10795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73823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10983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2" y="288035"/>
                </a:lnTo>
                <a:lnTo>
                  <a:pt x="210312" y="284987"/>
                </a:lnTo>
                <a:lnTo>
                  <a:pt x="214884" y="280415"/>
                </a:lnTo>
                <a:lnTo>
                  <a:pt x="220980" y="275843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1648" y="259079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30124" y="141731"/>
                </a:lnTo>
                <a:lnTo>
                  <a:pt x="225551" y="135635"/>
                </a:lnTo>
                <a:lnTo>
                  <a:pt x="220980" y="131063"/>
                </a:lnTo>
                <a:lnTo>
                  <a:pt x="214884" y="126491"/>
                </a:lnTo>
                <a:lnTo>
                  <a:pt x="210312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03364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20979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7619" y="254508"/>
                </a:lnTo>
                <a:lnTo>
                  <a:pt x="7619" y="237743"/>
                </a:lnTo>
                <a:close/>
              </a:path>
              <a:path w="253365" h="309880">
                <a:moveTo>
                  <a:pt x="242315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5" y="132587"/>
                </a:lnTo>
                <a:lnTo>
                  <a:pt x="202691" y="134112"/>
                </a:lnTo>
                <a:lnTo>
                  <a:pt x="207263" y="135636"/>
                </a:lnTo>
                <a:lnTo>
                  <a:pt x="213359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1" y="160020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3171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59" y="286512"/>
                </a:lnTo>
                <a:lnTo>
                  <a:pt x="207263" y="289560"/>
                </a:lnTo>
                <a:lnTo>
                  <a:pt x="202691" y="292608"/>
                </a:lnTo>
                <a:lnTo>
                  <a:pt x="232028" y="292608"/>
                </a:lnTo>
                <a:lnTo>
                  <a:pt x="233171" y="291084"/>
                </a:lnTo>
                <a:lnTo>
                  <a:pt x="239267" y="284988"/>
                </a:lnTo>
                <a:lnTo>
                  <a:pt x="243839" y="27889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28600" y="129539"/>
                </a:lnTo>
                <a:lnTo>
                  <a:pt x="213359" y="121920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4"/>
                </a:lnTo>
                <a:close/>
              </a:path>
              <a:path w="253365" h="309880">
                <a:moveTo>
                  <a:pt x="242315" y="0"/>
                </a:moveTo>
                <a:lnTo>
                  <a:pt x="54863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3" y="175260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19" y="237743"/>
                </a:lnTo>
                <a:lnTo>
                  <a:pt x="7619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1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5907" y="153924"/>
                </a:lnTo>
                <a:lnTo>
                  <a:pt x="22859" y="149351"/>
                </a:lnTo>
                <a:lnTo>
                  <a:pt x="16763" y="137160"/>
                </a:lnTo>
                <a:lnTo>
                  <a:pt x="16763" y="50292"/>
                </a:lnTo>
                <a:lnTo>
                  <a:pt x="19811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5" y="19811"/>
                </a:lnTo>
                <a:lnTo>
                  <a:pt x="56387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3365" h="309880">
                <a:moveTo>
                  <a:pt x="198119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19" y="254508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0244" y="2180844"/>
            <a:ext cx="1181100" cy="669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76500" y="2115311"/>
            <a:ext cx="2476500" cy="809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5276" y="2180844"/>
            <a:ext cx="2279904" cy="669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3656" y="2247900"/>
            <a:ext cx="1627631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05355" y="4847844"/>
            <a:ext cx="1943099" cy="676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61844" y="3371088"/>
            <a:ext cx="2060448" cy="746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14188" y="3409188"/>
            <a:ext cx="2060448" cy="670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09944" y="4971288"/>
            <a:ext cx="2060448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52900" y="4543044"/>
            <a:ext cx="1754124" cy="1761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16607" y="2994659"/>
            <a:ext cx="108203" cy="1325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60370" y="299466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95600" y="29832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95600" y="2971800"/>
            <a:ext cx="128270" cy="160020"/>
          </a:xfrm>
          <a:custGeom>
            <a:avLst/>
            <a:gdLst/>
            <a:ahLst/>
            <a:cxnLst/>
            <a:rect l="l" t="t" r="r" b="b"/>
            <a:pathLst>
              <a:path w="128269" h="160019">
                <a:moveTo>
                  <a:pt x="0" y="22859"/>
                </a:moveTo>
                <a:lnTo>
                  <a:pt x="53339" y="22859"/>
                </a:lnTo>
                <a:lnTo>
                  <a:pt x="53339" y="160019"/>
                </a:lnTo>
                <a:lnTo>
                  <a:pt x="76199" y="160019"/>
                </a:lnTo>
                <a:lnTo>
                  <a:pt x="76199" y="22859"/>
                </a:lnTo>
                <a:lnTo>
                  <a:pt x="128015" y="22859"/>
                </a:lnTo>
                <a:lnTo>
                  <a:pt x="128015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56381" y="3009137"/>
            <a:ext cx="108203" cy="1264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98113" y="2963417"/>
            <a:ext cx="112775" cy="1722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65753" y="2965704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54323" y="2967227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08426" y="3009137"/>
            <a:ext cx="108203" cy="126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41014" y="3009137"/>
            <a:ext cx="108203" cy="126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84270" y="3009137"/>
            <a:ext cx="112775" cy="126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76294" y="2967989"/>
            <a:ext cx="135635" cy="1676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45457" y="3009137"/>
            <a:ext cx="112775" cy="1264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8714" y="2963417"/>
            <a:ext cx="112775" cy="1722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45685" y="2965704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34255" y="2967227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04359" y="3012948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92167" y="296722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93691" y="3012947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80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2167" y="296722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55414" y="3009137"/>
            <a:ext cx="108203" cy="1264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82995" y="2987039"/>
            <a:ext cx="307847" cy="170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4371" y="2982467"/>
            <a:ext cx="88391" cy="1371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38671" y="3019044"/>
            <a:ext cx="193547" cy="10058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91855" y="2971800"/>
            <a:ext cx="106679" cy="1325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25967" y="2971800"/>
            <a:ext cx="123443" cy="1325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69223" y="2971800"/>
            <a:ext cx="106679" cy="1325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33522" y="4211573"/>
            <a:ext cx="135635" cy="1676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02685" y="4252721"/>
            <a:ext cx="108203" cy="1264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45941" y="4252721"/>
            <a:ext cx="112775" cy="17525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14344" y="425653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02152" y="4210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03676" y="4256532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79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02151" y="4210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63873" y="4207001"/>
            <a:ext cx="112775" cy="1722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07129" y="4252721"/>
            <a:ext cx="173735" cy="1264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22776" y="425653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10584" y="4210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12107" y="4256532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79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10583" y="4210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64685" y="4252721"/>
            <a:ext cx="112775" cy="12649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06417" y="4252721"/>
            <a:ext cx="108203" cy="126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40529" y="4252721"/>
            <a:ext cx="96011" cy="1264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04965" y="4240529"/>
            <a:ext cx="272795" cy="16763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33388" y="4285488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21195" y="423976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22719" y="4285488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90" h="119379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21195" y="423976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82917" y="4281677"/>
            <a:ext cx="173735" cy="1264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91705" y="4281677"/>
            <a:ext cx="108203" cy="126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12797" y="5633465"/>
            <a:ext cx="153923" cy="16763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95677" y="5674613"/>
            <a:ext cx="112775" cy="1752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48077" y="5674613"/>
            <a:ext cx="108203" cy="12649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89810" y="5674613"/>
            <a:ext cx="108203" cy="1264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23922" y="5628894"/>
            <a:ext cx="112775" cy="17221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565653" y="5674613"/>
            <a:ext cx="108203" cy="1264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47009" y="5633465"/>
            <a:ext cx="132587" cy="16763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17697" y="5674613"/>
            <a:ext cx="112775" cy="1752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0097" y="5674613"/>
            <a:ext cx="108203" cy="1264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13353" y="5628894"/>
            <a:ext cx="230123" cy="1722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56582" y="6174485"/>
            <a:ext cx="132587" cy="1676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27270" y="6215633"/>
            <a:ext cx="112775" cy="17525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94909" y="617220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83479" y="6173723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46726" y="6215633"/>
            <a:ext cx="112775" cy="1264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8457" y="6215633"/>
            <a:ext cx="112775" cy="1264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31713" y="6169913"/>
            <a:ext cx="256031" cy="17221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72121" y="5610605"/>
            <a:ext cx="146303" cy="1965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67193" y="560832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55764" y="5609844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90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35011" y="56555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22819" y="56098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24343" y="5655563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90" h="119379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22819" y="56098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86066" y="5606033"/>
            <a:ext cx="245363" cy="17221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768" y="56555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56576" y="56098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58100" y="5655563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90" h="119379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56576" y="56098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10678" y="5651753"/>
            <a:ext cx="303275" cy="1264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08888" y="3570732"/>
            <a:ext cx="984503" cy="99212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66888" y="3810000"/>
            <a:ext cx="1222248" cy="609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5851" y="1075944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4" h="393700">
                <a:moveTo>
                  <a:pt x="207264" y="0"/>
                </a:moveTo>
                <a:lnTo>
                  <a:pt x="152400" y="0"/>
                </a:lnTo>
                <a:lnTo>
                  <a:pt x="0" y="393191"/>
                </a:lnTo>
                <a:lnTo>
                  <a:pt x="56387" y="393191"/>
                </a:lnTo>
                <a:lnTo>
                  <a:pt x="91440" y="303275"/>
                </a:lnTo>
                <a:lnTo>
                  <a:pt x="324812" y="303275"/>
                </a:lnTo>
                <a:lnTo>
                  <a:pt x="302957" y="246887"/>
                </a:lnTo>
                <a:lnTo>
                  <a:pt x="112775" y="246887"/>
                </a:lnTo>
                <a:lnTo>
                  <a:pt x="179831" y="73151"/>
                </a:lnTo>
                <a:lnTo>
                  <a:pt x="235617" y="73151"/>
                </a:lnTo>
                <a:lnTo>
                  <a:pt x="207264" y="0"/>
                </a:lnTo>
                <a:close/>
              </a:path>
              <a:path w="360044" h="393700">
                <a:moveTo>
                  <a:pt x="324812" y="303275"/>
                </a:moveTo>
                <a:lnTo>
                  <a:pt x="268224" y="303275"/>
                </a:lnTo>
                <a:lnTo>
                  <a:pt x="303275" y="393191"/>
                </a:lnTo>
                <a:lnTo>
                  <a:pt x="359664" y="393191"/>
                </a:lnTo>
                <a:lnTo>
                  <a:pt x="324812" y="303275"/>
                </a:lnTo>
                <a:close/>
              </a:path>
              <a:path w="360044" h="393700">
                <a:moveTo>
                  <a:pt x="235617" y="73151"/>
                </a:moveTo>
                <a:lnTo>
                  <a:pt x="179831" y="73151"/>
                </a:lnTo>
                <a:lnTo>
                  <a:pt x="246887" y="246887"/>
                </a:lnTo>
                <a:lnTo>
                  <a:pt x="302957" y="246887"/>
                </a:lnTo>
                <a:lnTo>
                  <a:pt x="23561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3660" y="1068324"/>
            <a:ext cx="384175" cy="408940"/>
          </a:xfrm>
          <a:custGeom>
            <a:avLst/>
            <a:gdLst/>
            <a:ahLst/>
            <a:cxnLst/>
            <a:rect l="l" t="t" r="r" b="b"/>
            <a:pathLst>
              <a:path w="384175" h="408940">
                <a:moveTo>
                  <a:pt x="164591" y="0"/>
                </a:moveTo>
                <a:lnTo>
                  <a:pt x="158495" y="0"/>
                </a:lnTo>
                <a:lnTo>
                  <a:pt x="0" y="408431"/>
                </a:lnTo>
                <a:lnTo>
                  <a:pt x="73151" y="408431"/>
                </a:lnTo>
                <a:lnTo>
                  <a:pt x="79093" y="393191"/>
                </a:lnTo>
                <a:lnTo>
                  <a:pt x="24383" y="393191"/>
                </a:lnTo>
                <a:lnTo>
                  <a:pt x="168939" y="15240"/>
                </a:lnTo>
                <a:lnTo>
                  <a:pt x="164591" y="15240"/>
                </a:lnTo>
                <a:lnTo>
                  <a:pt x="164591" y="0"/>
                </a:lnTo>
                <a:close/>
              </a:path>
              <a:path w="384175" h="408940">
                <a:moveTo>
                  <a:pt x="292453" y="318515"/>
                </a:moveTo>
                <a:lnTo>
                  <a:pt x="275844" y="318515"/>
                </a:lnTo>
                <a:lnTo>
                  <a:pt x="310895" y="408431"/>
                </a:lnTo>
                <a:lnTo>
                  <a:pt x="384047" y="408431"/>
                </a:lnTo>
                <a:lnTo>
                  <a:pt x="378133" y="393191"/>
                </a:lnTo>
                <a:lnTo>
                  <a:pt x="321563" y="393191"/>
                </a:lnTo>
                <a:lnTo>
                  <a:pt x="292453" y="318515"/>
                </a:lnTo>
                <a:close/>
              </a:path>
              <a:path w="384175" h="408940">
                <a:moveTo>
                  <a:pt x="286512" y="303275"/>
                </a:moveTo>
                <a:lnTo>
                  <a:pt x="97535" y="303275"/>
                </a:lnTo>
                <a:lnTo>
                  <a:pt x="62483" y="393191"/>
                </a:lnTo>
                <a:lnTo>
                  <a:pt x="79093" y="393191"/>
                </a:lnTo>
                <a:lnTo>
                  <a:pt x="108203" y="318515"/>
                </a:lnTo>
                <a:lnTo>
                  <a:pt x="292453" y="318515"/>
                </a:lnTo>
                <a:lnTo>
                  <a:pt x="286512" y="303275"/>
                </a:lnTo>
                <a:close/>
              </a:path>
              <a:path w="384175" h="408940">
                <a:moveTo>
                  <a:pt x="225551" y="0"/>
                </a:moveTo>
                <a:lnTo>
                  <a:pt x="164591" y="0"/>
                </a:lnTo>
                <a:lnTo>
                  <a:pt x="164591" y="7620"/>
                </a:lnTo>
                <a:lnTo>
                  <a:pt x="170687" y="10668"/>
                </a:lnTo>
                <a:lnTo>
                  <a:pt x="168939" y="15240"/>
                </a:lnTo>
                <a:lnTo>
                  <a:pt x="214883" y="15240"/>
                </a:lnTo>
                <a:lnTo>
                  <a:pt x="359663" y="393191"/>
                </a:lnTo>
                <a:lnTo>
                  <a:pt x="378133" y="393191"/>
                </a:lnTo>
                <a:lnTo>
                  <a:pt x="225551" y="0"/>
                </a:lnTo>
                <a:close/>
              </a:path>
              <a:path w="384175" h="408940">
                <a:moveTo>
                  <a:pt x="192023" y="59435"/>
                </a:moveTo>
                <a:lnTo>
                  <a:pt x="112775" y="262127"/>
                </a:lnTo>
                <a:lnTo>
                  <a:pt x="271271" y="262127"/>
                </a:lnTo>
                <a:lnTo>
                  <a:pt x="265352" y="246887"/>
                </a:lnTo>
                <a:lnTo>
                  <a:pt x="135635" y="246887"/>
                </a:lnTo>
                <a:lnTo>
                  <a:pt x="191932" y="103466"/>
                </a:lnTo>
                <a:lnTo>
                  <a:pt x="184403" y="83820"/>
                </a:lnTo>
                <a:lnTo>
                  <a:pt x="199644" y="77724"/>
                </a:lnTo>
                <a:lnTo>
                  <a:pt x="192023" y="59435"/>
                </a:lnTo>
                <a:close/>
              </a:path>
              <a:path w="384175" h="408940">
                <a:moveTo>
                  <a:pt x="199644" y="77724"/>
                </a:moveTo>
                <a:lnTo>
                  <a:pt x="192023" y="80772"/>
                </a:lnTo>
                <a:lnTo>
                  <a:pt x="199644" y="83820"/>
                </a:lnTo>
                <a:lnTo>
                  <a:pt x="191932" y="103466"/>
                </a:lnTo>
                <a:lnTo>
                  <a:pt x="246887" y="246887"/>
                </a:lnTo>
                <a:lnTo>
                  <a:pt x="265352" y="246887"/>
                </a:lnTo>
                <a:lnTo>
                  <a:pt x="199644" y="77724"/>
                </a:lnTo>
                <a:close/>
              </a:path>
              <a:path w="384175" h="408940">
                <a:moveTo>
                  <a:pt x="192023" y="80772"/>
                </a:moveTo>
                <a:lnTo>
                  <a:pt x="184403" y="83820"/>
                </a:lnTo>
                <a:lnTo>
                  <a:pt x="191932" y="103466"/>
                </a:lnTo>
                <a:lnTo>
                  <a:pt x="199644" y="83820"/>
                </a:lnTo>
                <a:lnTo>
                  <a:pt x="192023" y="80772"/>
                </a:lnTo>
                <a:close/>
              </a:path>
              <a:path w="384175" h="408940">
                <a:moveTo>
                  <a:pt x="164591" y="7620"/>
                </a:moveTo>
                <a:lnTo>
                  <a:pt x="164591" y="15240"/>
                </a:lnTo>
                <a:lnTo>
                  <a:pt x="168939" y="15240"/>
                </a:lnTo>
                <a:lnTo>
                  <a:pt x="170687" y="10668"/>
                </a:lnTo>
                <a:lnTo>
                  <a:pt x="164591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4095" y="117652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8"/>
                </a:lnTo>
                <a:lnTo>
                  <a:pt x="53340" y="292608"/>
                </a:lnTo>
                <a:lnTo>
                  <a:pt x="53340" y="54864"/>
                </a:lnTo>
                <a:lnTo>
                  <a:pt x="257556" y="54864"/>
                </a:lnTo>
                <a:lnTo>
                  <a:pt x="257556" y="53340"/>
                </a:lnTo>
                <a:lnTo>
                  <a:pt x="53340" y="53340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4"/>
                </a:moveTo>
                <a:lnTo>
                  <a:pt x="202692" y="54864"/>
                </a:lnTo>
                <a:lnTo>
                  <a:pt x="202692" y="292608"/>
                </a:lnTo>
                <a:lnTo>
                  <a:pt x="257556" y="292608"/>
                </a:lnTo>
                <a:lnTo>
                  <a:pt x="257556" y="54864"/>
                </a:lnTo>
                <a:close/>
              </a:path>
              <a:path w="257810" h="292734">
                <a:moveTo>
                  <a:pt x="210312" y="0"/>
                </a:moveTo>
                <a:lnTo>
                  <a:pt x="100584" y="0"/>
                </a:lnTo>
                <a:lnTo>
                  <a:pt x="92964" y="1524"/>
                </a:lnTo>
                <a:lnTo>
                  <a:pt x="74676" y="10668"/>
                </a:lnTo>
                <a:lnTo>
                  <a:pt x="65531" y="19812"/>
                </a:lnTo>
                <a:lnTo>
                  <a:pt x="60960" y="25907"/>
                </a:lnTo>
                <a:lnTo>
                  <a:pt x="59436" y="32003"/>
                </a:lnTo>
                <a:lnTo>
                  <a:pt x="56387" y="38100"/>
                </a:lnTo>
                <a:lnTo>
                  <a:pt x="53340" y="53340"/>
                </a:lnTo>
                <a:lnTo>
                  <a:pt x="257556" y="53340"/>
                </a:lnTo>
                <a:lnTo>
                  <a:pt x="257556" y="47244"/>
                </a:lnTo>
                <a:lnTo>
                  <a:pt x="256031" y="39624"/>
                </a:lnTo>
                <a:lnTo>
                  <a:pt x="252983" y="33527"/>
                </a:lnTo>
                <a:lnTo>
                  <a:pt x="249936" y="25907"/>
                </a:lnTo>
                <a:lnTo>
                  <a:pt x="246888" y="21336"/>
                </a:lnTo>
                <a:lnTo>
                  <a:pt x="236219" y="10668"/>
                </a:lnTo>
                <a:lnTo>
                  <a:pt x="231648" y="7620"/>
                </a:lnTo>
                <a:lnTo>
                  <a:pt x="224028" y="4572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6476" y="1168908"/>
            <a:ext cx="273050" cy="307975"/>
          </a:xfrm>
          <a:custGeom>
            <a:avLst/>
            <a:gdLst/>
            <a:ahLst/>
            <a:cxnLst/>
            <a:rect l="l" t="t" r="r" b="b"/>
            <a:pathLst>
              <a:path w="273050" h="307975">
                <a:moveTo>
                  <a:pt x="68580" y="0"/>
                </a:moveTo>
                <a:lnTo>
                  <a:pt x="0" y="0"/>
                </a:lnTo>
                <a:lnTo>
                  <a:pt x="0" y="307848"/>
                </a:lnTo>
                <a:lnTo>
                  <a:pt x="68580" y="307848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5240"/>
                </a:lnTo>
                <a:lnTo>
                  <a:pt x="68961" y="15240"/>
                </a:lnTo>
                <a:lnTo>
                  <a:pt x="68580" y="0"/>
                </a:lnTo>
                <a:close/>
              </a:path>
              <a:path w="273050" h="307975">
                <a:moveTo>
                  <a:pt x="217932" y="70103"/>
                </a:moveTo>
                <a:lnTo>
                  <a:pt x="202692" y="70103"/>
                </a:lnTo>
                <a:lnTo>
                  <a:pt x="202692" y="307848"/>
                </a:lnTo>
                <a:lnTo>
                  <a:pt x="272796" y="307848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0103"/>
                </a:lnTo>
                <a:close/>
              </a:path>
              <a:path w="273050" h="307975">
                <a:moveTo>
                  <a:pt x="53340" y="59436"/>
                </a:moveTo>
                <a:lnTo>
                  <a:pt x="53340" y="292608"/>
                </a:lnTo>
                <a:lnTo>
                  <a:pt x="68580" y="292608"/>
                </a:lnTo>
                <a:lnTo>
                  <a:pt x="68580" y="70103"/>
                </a:lnTo>
                <a:lnTo>
                  <a:pt x="217932" y="70103"/>
                </a:lnTo>
                <a:lnTo>
                  <a:pt x="217932" y="60960"/>
                </a:lnTo>
                <a:lnTo>
                  <a:pt x="60960" y="60960"/>
                </a:lnTo>
                <a:lnTo>
                  <a:pt x="53340" y="59436"/>
                </a:lnTo>
                <a:close/>
              </a:path>
              <a:path w="273050" h="307975">
                <a:moveTo>
                  <a:pt x="252222" y="15240"/>
                </a:moveTo>
                <a:lnTo>
                  <a:pt x="217932" y="15240"/>
                </a:lnTo>
                <a:lnTo>
                  <a:pt x="222503" y="16764"/>
                </a:lnTo>
                <a:lnTo>
                  <a:pt x="228600" y="19812"/>
                </a:lnTo>
                <a:lnTo>
                  <a:pt x="234696" y="21336"/>
                </a:lnTo>
                <a:lnTo>
                  <a:pt x="239268" y="25908"/>
                </a:lnTo>
                <a:lnTo>
                  <a:pt x="243839" y="28956"/>
                </a:lnTo>
                <a:lnTo>
                  <a:pt x="248412" y="33527"/>
                </a:lnTo>
                <a:lnTo>
                  <a:pt x="251460" y="38100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4864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80"/>
                </a:lnTo>
                <a:lnTo>
                  <a:pt x="260603" y="22860"/>
                </a:lnTo>
                <a:lnTo>
                  <a:pt x="254508" y="18288"/>
                </a:lnTo>
                <a:lnTo>
                  <a:pt x="252222" y="15240"/>
                </a:lnTo>
                <a:close/>
              </a:path>
              <a:path w="273050" h="307975">
                <a:moveTo>
                  <a:pt x="69083" y="20156"/>
                </a:moveTo>
                <a:lnTo>
                  <a:pt x="62484" y="28956"/>
                </a:lnTo>
                <a:lnTo>
                  <a:pt x="53340" y="51816"/>
                </a:lnTo>
                <a:lnTo>
                  <a:pt x="53340" y="59436"/>
                </a:lnTo>
                <a:lnTo>
                  <a:pt x="60960" y="60960"/>
                </a:lnTo>
                <a:lnTo>
                  <a:pt x="70104" y="60960"/>
                </a:lnTo>
                <a:lnTo>
                  <a:pt x="69083" y="20156"/>
                </a:lnTo>
                <a:close/>
              </a:path>
              <a:path w="273050" h="307975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1628" y="16764"/>
                </a:lnTo>
                <a:lnTo>
                  <a:pt x="69083" y="20156"/>
                </a:lnTo>
                <a:lnTo>
                  <a:pt x="70104" y="60960"/>
                </a:lnTo>
                <a:lnTo>
                  <a:pt x="70104" y="54864"/>
                </a:lnTo>
                <a:lnTo>
                  <a:pt x="73151" y="42672"/>
                </a:lnTo>
                <a:lnTo>
                  <a:pt x="79248" y="33527"/>
                </a:lnTo>
                <a:lnTo>
                  <a:pt x="83819" y="28956"/>
                </a:lnTo>
                <a:lnTo>
                  <a:pt x="86868" y="24384"/>
                </a:lnTo>
                <a:lnTo>
                  <a:pt x="92963" y="21336"/>
                </a:lnTo>
                <a:lnTo>
                  <a:pt x="97536" y="19812"/>
                </a:lnTo>
                <a:lnTo>
                  <a:pt x="103631" y="16764"/>
                </a:lnTo>
                <a:lnTo>
                  <a:pt x="108204" y="15240"/>
                </a:lnTo>
                <a:lnTo>
                  <a:pt x="252222" y="15240"/>
                </a:lnTo>
                <a:lnTo>
                  <a:pt x="249936" y="12192"/>
                </a:lnTo>
                <a:lnTo>
                  <a:pt x="242315" y="7620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307975">
                <a:moveTo>
                  <a:pt x="217932" y="54864"/>
                </a:moveTo>
                <a:lnTo>
                  <a:pt x="70104" y="54864"/>
                </a:lnTo>
                <a:lnTo>
                  <a:pt x="70104" y="60960"/>
                </a:lnTo>
                <a:lnTo>
                  <a:pt x="217932" y="60960"/>
                </a:lnTo>
                <a:lnTo>
                  <a:pt x="217932" y="54864"/>
                </a:lnTo>
                <a:close/>
              </a:path>
              <a:path w="273050" h="307975">
                <a:moveTo>
                  <a:pt x="68961" y="15240"/>
                </a:moveTo>
                <a:lnTo>
                  <a:pt x="53340" y="15240"/>
                </a:lnTo>
                <a:lnTo>
                  <a:pt x="53340" y="51816"/>
                </a:lnTo>
                <a:lnTo>
                  <a:pt x="62484" y="28956"/>
                </a:lnTo>
                <a:lnTo>
                  <a:pt x="69083" y="20156"/>
                </a:lnTo>
                <a:lnTo>
                  <a:pt x="68961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6808" y="117652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4"/>
                </a:lnTo>
                <a:lnTo>
                  <a:pt x="190500" y="54864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19812" y="120396"/>
                </a:lnTo>
                <a:lnTo>
                  <a:pt x="15239" y="126492"/>
                </a:lnTo>
                <a:lnTo>
                  <a:pt x="10667" y="131063"/>
                </a:lnTo>
                <a:lnTo>
                  <a:pt x="6095" y="137160"/>
                </a:lnTo>
                <a:lnTo>
                  <a:pt x="3047" y="143256"/>
                </a:lnTo>
                <a:lnTo>
                  <a:pt x="1524" y="149351"/>
                </a:lnTo>
                <a:lnTo>
                  <a:pt x="0" y="156972"/>
                </a:lnTo>
                <a:lnTo>
                  <a:pt x="0" y="245363"/>
                </a:lnTo>
                <a:lnTo>
                  <a:pt x="19812" y="281939"/>
                </a:lnTo>
                <a:lnTo>
                  <a:pt x="45719" y="292608"/>
                </a:lnTo>
                <a:lnTo>
                  <a:pt x="144779" y="292608"/>
                </a:lnTo>
                <a:lnTo>
                  <a:pt x="178307" y="274320"/>
                </a:lnTo>
                <a:lnTo>
                  <a:pt x="190500" y="249936"/>
                </a:lnTo>
                <a:lnTo>
                  <a:pt x="190500" y="243839"/>
                </a:lnTo>
                <a:lnTo>
                  <a:pt x="245363" y="243839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64592"/>
                </a:lnTo>
                <a:lnTo>
                  <a:pt x="245363" y="164592"/>
                </a:lnTo>
                <a:lnTo>
                  <a:pt x="245363" y="47244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28600" y="16764"/>
                </a:lnTo>
                <a:lnTo>
                  <a:pt x="224027" y="10668"/>
                </a:lnTo>
                <a:lnTo>
                  <a:pt x="211836" y="4572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0500" y="243839"/>
                </a:lnTo>
                <a:lnTo>
                  <a:pt x="190500" y="292608"/>
                </a:lnTo>
                <a:lnTo>
                  <a:pt x="245363" y="292608"/>
                </a:lnTo>
                <a:lnTo>
                  <a:pt x="245363" y="243839"/>
                </a:lnTo>
                <a:close/>
              </a:path>
              <a:path w="245745" h="292734">
                <a:moveTo>
                  <a:pt x="245363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7664" y="1168908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3" y="0"/>
                </a:moveTo>
                <a:lnTo>
                  <a:pt x="15239" y="0"/>
                </a:lnTo>
                <a:lnTo>
                  <a:pt x="15239" y="70103"/>
                </a:lnTo>
                <a:lnTo>
                  <a:pt x="190500" y="70103"/>
                </a:lnTo>
                <a:lnTo>
                  <a:pt x="190500" y="109728"/>
                </a:lnTo>
                <a:lnTo>
                  <a:pt x="53339" y="109728"/>
                </a:lnTo>
                <a:lnTo>
                  <a:pt x="45720" y="111252"/>
                </a:lnTo>
                <a:lnTo>
                  <a:pt x="9144" y="140208"/>
                </a:lnTo>
                <a:lnTo>
                  <a:pt x="6096" y="147828"/>
                </a:lnTo>
                <a:lnTo>
                  <a:pt x="1524" y="155448"/>
                </a:lnTo>
                <a:lnTo>
                  <a:pt x="0" y="163068"/>
                </a:lnTo>
                <a:lnTo>
                  <a:pt x="0" y="254508"/>
                </a:lnTo>
                <a:lnTo>
                  <a:pt x="1524" y="262128"/>
                </a:lnTo>
                <a:lnTo>
                  <a:pt x="6096" y="269748"/>
                </a:lnTo>
                <a:lnTo>
                  <a:pt x="9144" y="277368"/>
                </a:lnTo>
                <a:lnTo>
                  <a:pt x="45720" y="306324"/>
                </a:lnTo>
                <a:lnTo>
                  <a:pt x="53339" y="307848"/>
                </a:lnTo>
                <a:lnTo>
                  <a:pt x="155448" y="307848"/>
                </a:lnTo>
                <a:lnTo>
                  <a:pt x="163068" y="306324"/>
                </a:lnTo>
                <a:lnTo>
                  <a:pt x="169163" y="304800"/>
                </a:lnTo>
                <a:lnTo>
                  <a:pt x="176784" y="301752"/>
                </a:lnTo>
                <a:lnTo>
                  <a:pt x="188975" y="292608"/>
                </a:lnTo>
                <a:lnTo>
                  <a:pt x="56387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4"/>
                </a:lnTo>
                <a:lnTo>
                  <a:pt x="30480" y="278892"/>
                </a:lnTo>
                <a:lnTo>
                  <a:pt x="16763" y="252984"/>
                </a:lnTo>
                <a:lnTo>
                  <a:pt x="16763" y="166116"/>
                </a:lnTo>
                <a:lnTo>
                  <a:pt x="39624" y="131064"/>
                </a:lnTo>
                <a:lnTo>
                  <a:pt x="44196" y="129540"/>
                </a:lnTo>
                <a:lnTo>
                  <a:pt x="50291" y="126492"/>
                </a:lnTo>
                <a:lnTo>
                  <a:pt x="56387" y="124968"/>
                </a:lnTo>
                <a:lnTo>
                  <a:pt x="207263" y="124968"/>
                </a:lnTo>
                <a:lnTo>
                  <a:pt x="207263" y="54864"/>
                </a:lnTo>
                <a:lnTo>
                  <a:pt x="30480" y="54864"/>
                </a:lnTo>
                <a:lnTo>
                  <a:pt x="30480" y="15240"/>
                </a:lnTo>
                <a:lnTo>
                  <a:pt x="240791" y="15240"/>
                </a:lnTo>
                <a:lnTo>
                  <a:pt x="237744" y="12192"/>
                </a:lnTo>
                <a:lnTo>
                  <a:pt x="231648" y="7620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7975">
                <a:moveTo>
                  <a:pt x="208787" y="251460"/>
                </a:moveTo>
                <a:lnTo>
                  <a:pt x="205739" y="266700"/>
                </a:lnTo>
                <a:lnTo>
                  <a:pt x="202691" y="274320"/>
                </a:lnTo>
                <a:lnTo>
                  <a:pt x="190984" y="289930"/>
                </a:lnTo>
                <a:lnTo>
                  <a:pt x="190500" y="307848"/>
                </a:lnTo>
                <a:lnTo>
                  <a:pt x="262127" y="307848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87" y="251460"/>
                </a:lnTo>
                <a:close/>
              </a:path>
              <a:path w="262254" h="307975">
                <a:moveTo>
                  <a:pt x="191885" y="256586"/>
                </a:moveTo>
                <a:lnTo>
                  <a:pt x="163068" y="289560"/>
                </a:lnTo>
                <a:lnTo>
                  <a:pt x="152400" y="292608"/>
                </a:lnTo>
                <a:lnTo>
                  <a:pt x="188975" y="292608"/>
                </a:lnTo>
                <a:lnTo>
                  <a:pt x="190984" y="289930"/>
                </a:lnTo>
                <a:lnTo>
                  <a:pt x="191885" y="256586"/>
                </a:lnTo>
                <a:close/>
              </a:path>
              <a:path w="262254" h="307975">
                <a:moveTo>
                  <a:pt x="240791" y="15240"/>
                </a:moveTo>
                <a:lnTo>
                  <a:pt x="205739" y="15240"/>
                </a:lnTo>
                <a:lnTo>
                  <a:pt x="211836" y="16764"/>
                </a:lnTo>
                <a:lnTo>
                  <a:pt x="217932" y="19812"/>
                </a:lnTo>
                <a:lnTo>
                  <a:pt x="224027" y="21336"/>
                </a:lnTo>
                <a:lnTo>
                  <a:pt x="236220" y="33527"/>
                </a:lnTo>
                <a:lnTo>
                  <a:pt x="239268" y="38100"/>
                </a:lnTo>
                <a:lnTo>
                  <a:pt x="245363" y="50292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4508" y="30480"/>
                </a:lnTo>
                <a:lnTo>
                  <a:pt x="249936" y="22860"/>
                </a:lnTo>
                <a:lnTo>
                  <a:pt x="243839" y="18288"/>
                </a:lnTo>
                <a:lnTo>
                  <a:pt x="240791" y="15240"/>
                </a:lnTo>
                <a:close/>
              </a:path>
              <a:path w="262254" h="307975">
                <a:moveTo>
                  <a:pt x="192024" y="249936"/>
                </a:moveTo>
                <a:lnTo>
                  <a:pt x="192024" y="256032"/>
                </a:lnTo>
                <a:lnTo>
                  <a:pt x="191885" y="256586"/>
                </a:lnTo>
                <a:lnTo>
                  <a:pt x="190984" y="289930"/>
                </a:lnTo>
                <a:lnTo>
                  <a:pt x="202691" y="274320"/>
                </a:lnTo>
                <a:lnTo>
                  <a:pt x="205739" y="266700"/>
                </a:lnTo>
                <a:lnTo>
                  <a:pt x="208483" y="252984"/>
                </a:lnTo>
                <a:lnTo>
                  <a:pt x="207263" y="252984"/>
                </a:lnTo>
                <a:lnTo>
                  <a:pt x="207263" y="251321"/>
                </a:lnTo>
                <a:lnTo>
                  <a:pt x="192024" y="249936"/>
                </a:lnTo>
                <a:close/>
              </a:path>
              <a:path w="262254" h="307975">
                <a:moveTo>
                  <a:pt x="192024" y="251460"/>
                </a:moveTo>
                <a:lnTo>
                  <a:pt x="191885" y="256586"/>
                </a:lnTo>
                <a:lnTo>
                  <a:pt x="192024" y="256032"/>
                </a:lnTo>
                <a:lnTo>
                  <a:pt x="192024" y="251460"/>
                </a:lnTo>
                <a:close/>
              </a:path>
              <a:path w="262254" h="307975">
                <a:moveTo>
                  <a:pt x="62484" y="164592"/>
                </a:moveTo>
                <a:lnTo>
                  <a:pt x="53339" y="164592"/>
                </a:lnTo>
                <a:lnTo>
                  <a:pt x="53339" y="252984"/>
                </a:lnTo>
                <a:lnTo>
                  <a:pt x="191982" y="252984"/>
                </a:lnTo>
                <a:lnTo>
                  <a:pt x="192024" y="249936"/>
                </a:lnTo>
                <a:lnTo>
                  <a:pt x="207263" y="249936"/>
                </a:lnTo>
                <a:lnTo>
                  <a:pt x="207263" y="237744"/>
                </a:lnTo>
                <a:lnTo>
                  <a:pt x="70103" y="237744"/>
                </a:lnTo>
                <a:lnTo>
                  <a:pt x="70103" y="179832"/>
                </a:lnTo>
                <a:lnTo>
                  <a:pt x="62484" y="179832"/>
                </a:lnTo>
                <a:lnTo>
                  <a:pt x="62484" y="164592"/>
                </a:lnTo>
                <a:close/>
              </a:path>
              <a:path w="262254" h="307975">
                <a:moveTo>
                  <a:pt x="207263" y="251321"/>
                </a:moveTo>
                <a:lnTo>
                  <a:pt x="207263" y="252984"/>
                </a:lnTo>
                <a:lnTo>
                  <a:pt x="208483" y="252984"/>
                </a:lnTo>
                <a:lnTo>
                  <a:pt x="208787" y="251460"/>
                </a:lnTo>
                <a:lnTo>
                  <a:pt x="207263" y="251321"/>
                </a:lnTo>
                <a:close/>
              </a:path>
              <a:path w="262254" h="307975">
                <a:moveTo>
                  <a:pt x="207263" y="249936"/>
                </a:moveTo>
                <a:lnTo>
                  <a:pt x="192024" y="249936"/>
                </a:lnTo>
                <a:lnTo>
                  <a:pt x="207263" y="251321"/>
                </a:lnTo>
                <a:lnTo>
                  <a:pt x="207263" y="249936"/>
                </a:lnTo>
                <a:close/>
              </a:path>
              <a:path w="262254" h="307975">
                <a:moveTo>
                  <a:pt x="207263" y="172212"/>
                </a:moveTo>
                <a:lnTo>
                  <a:pt x="70103" y="172212"/>
                </a:lnTo>
                <a:lnTo>
                  <a:pt x="70103" y="179832"/>
                </a:lnTo>
                <a:lnTo>
                  <a:pt x="190500" y="179832"/>
                </a:lnTo>
                <a:lnTo>
                  <a:pt x="190500" y="237744"/>
                </a:lnTo>
                <a:lnTo>
                  <a:pt x="207263" y="237744"/>
                </a:lnTo>
                <a:lnTo>
                  <a:pt x="207263" y="172212"/>
                </a:lnTo>
                <a:close/>
              </a:path>
              <a:path w="262254" h="307975">
                <a:moveTo>
                  <a:pt x="207263" y="164592"/>
                </a:moveTo>
                <a:lnTo>
                  <a:pt x="62484" y="164592"/>
                </a:lnTo>
                <a:lnTo>
                  <a:pt x="62484" y="179832"/>
                </a:lnTo>
                <a:lnTo>
                  <a:pt x="70103" y="179832"/>
                </a:lnTo>
                <a:lnTo>
                  <a:pt x="70103" y="172212"/>
                </a:lnTo>
                <a:lnTo>
                  <a:pt x="207263" y="172212"/>
                </a:lnTo>
                <a:lnTo>
                  <a:pt x="207263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58184" y="1063752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8"/>
                </a:moveTo>
                <a:lnTo>
                  <a:pt x="54863" y="406908"/>
                </a:lnTo>
                <a:lnTo>
                  <a:pt x="54863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0564" y="1071880"/>
            <a:ext cx="17145" cy="389890"/>
          </a:xfrm>
          <a:custGeom>
            <a:avLst/>
            <a:gdLst/>
            <a:ahLst/>
            <a:cxnLst/>
            <a:rect l="l" t="t" r="r" b="b"/>
            <a:pathLst>
              <a:path w="17145" h="389890">
                <a:moveTo>
                  <a:pt x="0" y="389889"/>
                </a:moveTo>
                <a:lnTo>
                  <a:pt x="16763" y="389889"/>
                </a:lnTo>
                <a:lnTo>
                  <a:pt x="16763" y="0"/>
                </a:lnTo>
                <a:lnTo>
                  <a:pt x="0" y="0"/>
                </a:lnTo>
                <a:lnTo>
                  <a:pt x="0" y="389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0564" y="1056639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40">
                <a:moveTo>
                  <a:pt x="0" y="15240"/>
                </a:moveTo>
                <a:lnTo>
                  <a:pt x="9144" y="15240"/>
                </a:lnTo>
                <a:lnTo>
                  <a:pt x="9144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615" y="1063752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4">
                <a:moveTo>
                  <a:pt x="0" y="413257"/>
                </a:moveTo>
                <a:lnTo>
                  <a:pt x="0" y="0"/>
                </a:lnTo>
                <a:lnTo>
                  <a:pt x="0" y="41325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7328" y="106426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9708" y="10642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19" y="7620"/>
                </a:lnTo>
                <a:lnTo>
                  <a:pt x="761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9708" y="1056639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19">
                <a:moveTo>
                  <a:pt x="0" y="7620"/>
                </a:moveTo>
                <a:lnTo>
                  <a:pt x="60959" y="7620"/>
                </a:lnTo>
                <a:lnTo>
                  <a:pt x="6095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9435" y="1176527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5" h="410209">
                <a:moveTo>
                  <a:pt x="56387" y="0"/>
                </a:moveTo>
                <a:lnTo>
                  <a:pt x="0" y="0"/>
                </a:lnTo>
                <a:lnTo>
                  <a:pt x="114300" y="266700"/>
                </a:lnTo>
                <a:lnTo>
                  <a:pt x="53339" y="409956"/>
                </a:lnTo>
                <a:lnTo>
                  <a:pt x="106679" y="409956"/>
                </a:lnTo>
                <a:lnTo>
                  <a:pt x="196714" y="201168"/>
                </a:lnTo>
                <a:lnTo>
                  <a:pt x="141731" y="201168"/>
                </a:lnTo>
                <a:lnTo>
                  <a:pt x="56387" y="0"/>
                </a:lnTo>
                <a:close/>
              </a:path>
              <a:path w="283845" h="410209">
                <a:moveTo>
                  <a:pt x="283463" y="0"/>
                </a:moveTo>
                <a:lnTo>
                  <a:pt x="227075" y="0"/>
                </a:lnTo>
                <a:lnTo>
                  <a:pt x="141731" y="201168"/>
                </a:lnTo>
                <a:lnTo>
                  <a:pt x="196714" y="201168"/>
                </a:lnTo>
                <a:lnTo>
                  <a:pt x="28346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57244" y="1168908"/>
            <a:ext cx="307975" cy="425450"/>
          </a:xfrm>
          <a:custGeom>
            <a:avLst/>
            <a:gdLst/>
            <a:ahLst/>
            <a:cxnLst/>
            <a:rect l="l" t="t" r="r" b="b"/>
            <a:pathLst>
              <a:path w="307975" h="425450">
                <a:moveTo>
                  <a:pt x="73151" y="0"/>
                </a:moveTo>
                <a:lnTo>
                  <a:pt x="0" y="0"/>
                </a:lnTo>
                <a:lnTo>
                  <a:pt x="117347" y="274320"/>
                </a:lnTo>
                <a:lnTo>
                  <a:pt x="53339" y="425196"/>
                </a:lnTo>
                <a:lnTo>
                  <a:pt x="118871" y="425196"/>
                </a:lnTo>
                <a:lnTo>
                  <a:pt x="118871" y="417576"/>
                </a:lnTo>
                <a:lnTo>
                  <a:pt x="111251" y="414528"/>
                </a:lnTo>
                <a:lnTo>
                  <a:pt x="113223" y="409956"/>
                </a:lnTo>
                <a:lnTo>
                  <a:pt x="77723" y="409956"/>
                </a:lnTo>
                <a:lnTo>
                  <a:pt x="135635" y="274320"/>
                </a:lnTo>
                <a:lnTo>
                  <a:pt x="24383" y="15240"/>
                </a:lnTo>
                <a:lnTo>
                  <a:pt x="79665" y="15240"/>
                </a:lnTo>
                <a:lnTo>
                  <a:pt x="73151" y="0"/>
                </a:lnTo>
                <a:close/>
              </a:path>
              <a:path w="307975" h="425450">
                <a:moveTo>
                  <a:pt x="131522" y="409956"/>
                </a:moveTo>
                <a:lnTo>
                  <a:pt x="118871" y="409956"/>
                </a:lnTo>
                <a:lnTo>
                  <a:pt x="118871" y="425196"/>
                </a:lnTo>
                <a:lnTo>
                  <a:pt x="124967" y="425196"/>
                </a:lnTo>
                <a:lnTo>
                  <a:pt x="131522" y="409956"/>
                </a:lnTo>
                <a:close/>
              </a:path>
              <a:path w="307975" h="425450">
                <a:moveTo>
                  <a:pt x="301293" y="15240"/>
                </a:moveTo>
                <a:lnTo>
                  <a:pt x="283463" y="15240"/>
                </a:lnTo>
                <a:lnTo>
                  <a:pt x="111251" y="414528"/>
                </a:lnTo>
                <a:lnTo>
                  <a:pt x="118871" y="417576"/>
                </a:lnTo>
                <a:lnTo>
                  <a:pt x="118871" y="409956"/>
                </a:lnTo>
                <a:lnTo>
                  <a:pt x="131522" y="409956"/>
                </a:lnTo>
                <a:lnTo>
                  <a:pt x="301293" y="15240"/>
                </a:lnTo>
                <a:close/>
              </a:path>
              <a:path w="307975" h="425450">
                <a:moveTo>
                  <a:pt x="79665" y="15240"/>
                </a:moveTo>
                <a:lnTo>
                  <a:pt x="62483" y="15240"/>
                </a:lnTo>
                <a:lnTo>
                  <a:pt x="153923" y="230124"/>
                </a:lnTo>
                <a:lnTo>
                  <a:pt x="171141" y="188976"/>
                </a:lnTo>
                <a:lnTo>
                  <a:pt x="153923" y="188976"/>
                </a:lnTo>
                <a:lnTo>
                  <a:pt x="79665" y="15240"/>
                </a:lnTo>
                <a:close/>
              </a:path>
              <a:path w="307975" h="425450">
                <a:moveTo>
                  <a:pt x="307847" y="0"/>
                </a:moveTo>
                <a:lnTo>
                  <a:pt x="233171" y="0"/>
                </a:lnTo>
                <a:lnTo>
                  <a:pt x="153923" y="188976"/>
                </a:lnTo>
                <a:lnTo>
                  <a:pt x="171141" y="188976"/>
                </a:lnTo>
                <a:lnTo>
                  <a:pt x="243839" y="15240"/>
                </a:lnTo>
                <a:lnTo>
                  <a:pt x="301293" y="15240"/>
                </a:lnTo>
                <a:lnTo>
                  <a:pt x="30784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9476" y="1086611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80"/>
                </a:moveTo>
                <a:lnTo>
                  <a:pt x="71627" y="144780"/>
                </a:lnTo>
                <a:lnTo>
                  <a:pt x="71627" y="336804"/>
                </a:lnTo>
                <a:lnTo>
                  <a:pt x="73151" y="342900"/>
                </a:lnTo>
                <a:lnTo>
                  <a:pt x="74675" y="350520"/>
                </a:lnTo>
                <a:lnTo>
                  <a:pt x="77724" y="356616"/>
                </a:lnTo>
                <a:lnTo>
                  <a:pt x="82296" y="362712"/>
                </a:lnTo>
                <a:lnTo>
                  <a:pt x="86868" y="367284"/>
                </a:lnTo>
                <a:lnTo>
                  <a:pt x="92963" y="371856"/>
                </a:lnTo>
                <a:lnTo>
                  <a:pt x="97536" y="376428"/>
                </a:lnTo>
                <a:lnTo>
                  <a:pt x="105156" y="377952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80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80"/>
                </a:lnTo>
                <a:lnTo>
                  <a:pt x="222503" y="144780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1855" y="1078991"/>
            <a:ext cx="238125" cy="398145"/>
          </a:xfrm>
          <a:custGeom>
            <a:avLst/>
            <a:gdLst/>
            <a:ahLst/>
            <a:cxnLst/>
            <a:rect l="l" t="t" r="r" b="b"/>
            <a:pathLst>
              <a:path w="238125" h="398144">
                <a:moveTo>
                  <a:pt x="141732" y="0"/>
                </a:moveTo>
                <a:lnTo>
                  <a:pt x="70104" y="0"/>
                </a:lnTo>
                <a:lnTo>
                  <a:pt x="70104" y="89915"/>
                </a:lnTo>
                <a:lnTo>
                  <a:pt x="0" y="89915"/>
                </a:lnTo>
                <a:lnTo>
                  <a:pt x="0" y="160019"/>
                </a:lnTo>
                <a:lnTo>
                  <a:pt x="70104" y="160019"/>
                </a:lnTo>
                <a:lnTo>
                  <a:pt x="70104" y="344423"/>
                </a:lnTo>
                <a:lnTo>
                  <a:pt x="71628" y="353567"/>
                </a:lnTo>
                <a:lnTo>
                  <a:pt x="76200" y="361187"/>
                </a:lnTo>
                <a:lnTo>
                  <a:pt x="79248" y="368807"/>
                </a:lnTo>
                <a:lnTo>
                  <a:pt x="117348" y="396239"/>
                </a:lnTo>
                <a:lnTo>
                  <a:pt x="124968" y="397763"/>
                </a:lnTo>
                <a:lnTo>
                  <a:pt x="237744" y="397763"/>
                </a:lnTo>
                <a:lnTo>
                  <a:pt x="237744" y="382523"/>
                </a:lnTo>
                <a:lnTo>
                  <a:pt x="126492" y="382523"/>
                </a:lnTo>
                <a:lnTo>
                  <a:pt x="121920" y="380999"/>
                </a:lnTo>
                <a:lnTo>
                  <a:pt x="89916" y="353567"/>
                </a:lnTo>
                <a:lnTo>
                  <a:pt x="86868" y="342899"/>
                </a:lnTo>
                <a:lnTo>
                  <a:pt x="86868" y="152400"/>
                </a:lnTo>
                <a:lnTo>
                  <a:pt x="7620" y="152400"/>
                </a:lnTo>
                <a:lnTo>
                  <a:pt x="7620" y="144779"/>
                </a:lnTo>
                <a:lnTo>
                  <a:pt x="15240" y="144779"/>
                </a:lnTo>
                <a:lnTo>
                  <a:pt x="15240" y="105155"/>
                </a:lnTo>
                <a:lnTo>
                  <a:pt x="86868" y="105155"/>
                </a:lnTo>
                <a:lnTo>
                  <a:pt x="86868" y="15239"/>
                </a:lnTo>
                <a:lnTo>
                  <a:pt x="141732" y="15239"/>
                </a:lnTo>
                <a:lnTo>
                  <a:pt x="141732" y="0"/>
                </a:lnTo>
                <a:close/>
              </a:path>
              <a:path w="238125" h="398144">
                <a:moveTo>
                  <a:pt x="141732" y="15239"/>
                </a:moveTo>
                <a:lnTo>
                  <a:pt x="124968" y="15239"/>
                </a:lnTo>
                <a:lnTo>
                  <a:pt x="124968" y="105155"/>
                </a:lnTo>
                <a:lnTo>
                  <a:pt x="220980" y="105155"/>
                </a:lnTo>
                <a:lnTo>
                  <a:pt x="220980" y="144779"/>
                </a:lnTo>
                <a:lnTo>
                  <a:pt x="124968" y="144779"/>
                </a:lnTo>
                <a:lnTo>
                  <a:pt x="124968" y="342899"/>
                </a:lnTo>
                <a:lnTo>
                  <a:pt x="220980" y="342899"/>
                </a:lnTo>
                <a:lnTo>
                  <a:pt x="220980" y="382523"/>
                </a:lnTo>
                <a:lnTo>
                  <a:pt x="237744" y="382523"/>
                </a:lnTo>
                <a:lnTo>
                  <a:pt x="237744" y="327659"/>
                </a:lnTo>
                <a:lnTo>
                  <a:pt x="141732" y="327659"/>
                </a:lnTo>
                <a:lnTo>
                  <a:pt x="141732" y="160019"/>
                </a:lnTo>
                <a:lnTo>
                  <a:pt x="237744" y="160019"/>
                </a:lnTo>
                <a:lnTo>
                  <a:pt x="237744" y="89915"/>
                </a:lnTo>
                <a:lnTo>
                  <a:pt x="141732" y="89915"/>
                </a:lnTo>
                <a:lnTo>
                  <a:pt x="141732" y="15239"/>
                </a:lnTo>
                <a:close/>
              </a:path>
              <a:path w="238125" h="398144">
                <a:moveTo>
                  <a:pt x="15240" y="144779"/>
                </a:moveTo>
                <a:lnTo>
                  <a:pt x="7620" y="144779"/>
                </a:lnTo>
                <a:lnTo>
                  <a:pt x="7620" y="152400"/>
                </a:lnTo>
                <a:lnTo>
                  <a:pt x="15240" y="152400"/>
                </a:lnTo>
                <a:lnTo>
                  <a:pt x="15240" y="144779"/>
                </a:lnTo>
                <a:close/>
              </a:path>
              <a:path w="238125" h="398144">
                <a:moveTo>
                  <a:pt x="86868" y="144779"/>
                </a:moveTo>
                <a:lnTo>
                  <a:pt x="15240" y="144779"/>
                </a:lnTo>
                <a:lnTo>
                  <a:pt x="15240" y="152400"/>
                </a:lnTo>
                <a:lnTo>
                  <a:pt x="86868" y="152400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1708" y="117652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1228" y="1063752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8"/>
                </a:lnTo>
                <a:lnTo>
                  <a:pt x="60960" y="56388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3608" y="1056132"/>
            <a:ext cx="78105" cy="421005"/>
          </a:xfrm>
          <a:custGeom>
            <a:avLst/>
            <a:gdLst/>
            <a:ahLst/>
            <a:cxnLst/>
            <a:rect l="l" t="t" r="r" b="b"/>
            <a:pathLst>
              <a:path w="78104" h="421005">
                <a:moveTo>
                  <a:pt x="10667" y="112775"/>
                </a:moveTo>
                <a:lnTo>
                  <a:pt x="3047" y="112775"/>
                </a:lnTo>
                <a:lnTo>
                  <a:pt x="3047" y="420624"/>
                </a:lnTo>
                <a:lnTo>
                  <a:pt x="74675" y="420624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8104" h="421005">
                <a:moveTo>
                  <a:pt x="74675" y="120396"/>
                </a:moveTo>
                <a:lnTo>
                  <a:pt x="19812" y="120396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0396"/>
                </a:lnTo>
                <a:close/>
              </a:path>
              <a:path w="78104" h="421005">
                <a:moveTo>
                  <a:pt x="74675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9812" y="129540"/>
                </a:lnTo>
                <a:lnTo>
                  <a:pt x="19812" y="120396"/>
                </a:lnTo>
                <a:lnTo>
                  <a:pt x="74675" y="120396"/>
                </a:lnTo>
                <a:lnTo>
                  <a:pt x="74675" y="112775"/>
                </a:lnTo>
                <a:close/>
              </a:path>
              <a:path w="78104" h="421005">
                <a:moveTo>
                  <a:pt x="77724" y="0"/>
                </a:moveTo>
                <a:lnTo>
                  <a:pt x="0" y="0"/>
                </a:lnTo>
                <a:lnTo>
                  <a:pt x="0" y="71627"/>
                </a:lnTo>
                <a:lnTo>
                  <a:pt x="77724" y="71627"/>
                </a:lnTo>
                <a:lnTo>
                  <a:pt x="77724" y="64008"/>
                </a:lnTo>
                <a:lnTo>
                  <a:pt x="7619" y="64008"/>
                </a:lnTo>
                <a:lnTo>
                  <a:pt x="7619" y="56388"/>
                </a:lnTo>
                <a:lnTo>
                  <a:pt x="16763" y="56388"/>
                </a:lnTo>
                <a:lnTo>
                  <a:pt x="16763" y="15240"/>
                </a:lnTo>
                <a:lnTo>
                  <a:pt x="77724" y="15240"/>
                </a:lnTo>
                <a:lnTo>
                  <a:pt x="77724" y="0"/>
                </a:lnTo>
                <a:close/>
              </a:path>
              <a:path w="78104" h="421005">
                <a:moveTo>
                  <a:pt x="16763" y="56388"/>
                </a:moveTo>
                <a:lnTo>
                  <a:pt x="7619" y="56388"/>
                </a:lnTo>
                <a:lnTo>
                  <a:pt x="7619" y="64008"/>
                </a:lnTo>
                <a:lnTo>
                  <a:pt x="16763" y="64008"/>
                </a:lnTo>
                <a:lnTo>
                  <a:pt x="16763" y="56388"/>
                </a:lnTo>
                <a:close/>
              </a:path>
              <a:path w="78104" h="421005">
                <a:moveTo>
                  <a:pt x="77724" y="15240"/>
                </a:moveTo>
                <a:lnTo>
                  <a:pt x="60959" y="15240"/>
                </a:lnTo>
                <a:lnTo>
                  <a:pt x="60959" y="56388"/>
                </a:lnTo>
                <a:lnTo>
                  <a:pt x="16763" y="56388"/>
                </a:lnTo>
                <a:lnTo>
                  <a:pt x="16763" y="64008"/>
                </a:lnTo>
                <a:lnTo>
                  <a:pt x="77724" y="64008"/>
                </a:lnTo>
                <a:lnTo>
                  <a:pt x="77724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5152" y="117652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4572"/>
                </a:lnTo>
                <a:lnTo>
                  <a:pt x="19812" y="10668"/>
                </a:lnTo>
                <a:lnTo>
                  <a:pt x="15239" y="16764"/>
                </a:lnTo>
                <a:lnTo>
                  <a:pt x="10668" y="21336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246887"/>
                </a:lnTo>
                <a:lnTo>
                  <a:pt x="19812" y="281939"/>
                </a:lnTo>
                <a:lnTo>
                  <a:pt x="32003" y="288036"/>
                </a:lnTo>
                <a:lnTo>
                  <a:pt x="39624" y="291084"/>
                </a:lnTo>
                <a:lnTo>
                  <a:pt x="45720" y="292608"/>
                </a:lnTo>
                <a:lnTo>
                  <a:pt x="198120" y="292608"/>
                </a:lnTo>
                <a:lnTo>
                  <a:pt x="205739" y="291084"/>
                </a:lnTo>
                <a:lnTo>
                  <a:pt x="211836" y="288036"/>
                </a:lnTo>
                <a:lnTo>
                  <a:pt x="217932" y="286512"/>
                </a:lnTo>
                <a:lnTo>
                  <a:pt x="243839" y="252984"/>
                </a:lnTo>
                <a:lnTo>
                  <a:pt x="245363" y="246887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54864"/>
                </a:lnTo>
                <a:lnTo>
                  <a:pt x="245363" y="54864"/>
                </a:lnTo>
                <a:lnTo>
                  <a:pt x="245363" y="47244"/>
                </a:lnTo>
                <a:lnTo>
                  <a:pt x="243839" y="39624"/>
                </a:lnTo>
                <a:lnTo>
                  <a:pt x="240792" y="33527"/>
                </a:lnTo>
                <a:lnTo>
                  <a:pt x="237744" y="25907"/>
                </a:lnTo>
                <a:lnTo>
                  <a:pt x="234696" y="21336"/>
                </a:lnTo>
                <a:lnTo>
                  <a:pt x="224027" y="1066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4"/>
                </a:moveTo>
                <a:lnTo>
                  <a:pt x="190500" y="54864"/>
                </a:lnTo>
                <a:lnTo>
                  <a:pt x="190500" y="103632"/>
                </a:lnTo>
                <a:lnTo>
                  <a:pt x="245363" y="103632"/>
                </a:lnTo>
                <a:lnTo>
                  <a:pt x="245363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7532" y="1168908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5" h="307975">
                <a:moveTo>
                  <a:pt x="207263" y="0"/>
                </a:moveTo>
                <a:lnTo>
                  <a:pt x="53339" y="0"/>
                </a:lnTo>
                <a:lnTo>
                  <a:pt x="44195" y="1524"/>
                </a:lnTo>
                <a:lnTo>
                  <a:pt x="28955" y="7620"/>
                </a:lnTo>
                <a:lnTo>
                  <a:pt x="22859" y="12192"/>
                </a:lnTo>
                <a:lnTo>
                  <a:pt x="18287" y="18288"/>
                </a:lnTo>
                <a:lnTo>
                  <a:pt x="12191" y="22860"/>
                </a:lnTo>
                <a:lnTo>
                  <a:pt x="7619" y="30480"/>
                </a:lnTo>
                <a:lnTo>
                  <a:pt x="1523" y="45720"/>
                </a:lnTo>
                <a:lnTo>
                  <a:pt x="0" y="53340"/>
                </a:lnTo>
                <a:lnTo>
                  <a:pt x="0" y="254508"/>
                </a:lnTo>
                <a:lnTo>
                  <a:pt x="22859" y="295656"/>
                </a:lnTo>
                <a:lnTo>
                  <a:pt x="53339" y="307848"/>
                </a:lnTo>
                <a:lnTo>
                  <a:pt x="207263" y="307848"/>
                </a:lnTo>
                <a:lnTo>
                  <a:pt x="214883" y="306324"/>
                </a:lnTo>
                <a:lnTo>
                  <a:pt x="230123" y="300228"/>
                </a:lnTo>
                <a:lnTo>
                  <a:pt x="237743" y="295656"/>
                </a:lnTo>
                <a:lnTo>
                  <a:pt x="240791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19812" y="263652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54864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5" y="38100"/>
                </a:lnTo>
                <a:lnTo>
                  <a:pt x="24383" y="33527"/>
                </a:lnTo>
                <a:lnTo>
                  <a:pt x="28955" y="28956"/>
                </a:lnTo>
                <a:lnTo>
                  <a:pt x="33527" y="25908"/>
                </a:lnTo>
                <a:lnTo>
                  <a:pt x="38100" y="21336"/>
                </a:lnTo>
                <a:lnTo>
                  <a:pt x="44195" y="19812"/>
                </a:lnTo>
                <a:lnTo>
                  <a:pt x="48767" y="16764"/>
                </a:lnTo>
                <a:lnTo>
                  <a:pt x="54863" y="15240"/>
                </a:lnTo>
                <a:lnTo>
                  <a:pt x="240029" y="15240"/>
                </a:lnTo>
                <a:lnTo>
                  <a:pt x="237743" y="12192"/>
                </a:lnTo>
                <a:lnTo>
                  <a:pt x="230123" y="7620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7975">
                <a:moveTo>
                  <a:pt x="260603" y="204216"/>
                </a:moveTo>
                <a:lnTo>
                  <a:pt x="245363" y="204216"/>
                </a:lnTo>
                <a:lnTo>
                  <a:pt x="245363" y="252984"/>
                </a:lnTo>
                <a:lnTo>
                  <a:pt x="243839" y="259080"/>
                </a:lnTo>
                <a:lnTo>
                  <a:pt x="240791" y="263652"/>
                </a:lnTo>
                <a:lnTo>
                  <a:pt x="239267" y="269748"/>
                </a:lnTo>
                <a:lnTo>
                  <a:pt x="236219" y="274320"/>
                </a:lnTo>
                <a:lnTo>
                  <a:pt x="227075" y="283464"/>
                </a:lnTo>
                <a:lnTo>
                  <a:pt x="222503" y="286512"/>
                </a:lnTo>
                <a:lnTo>
                  <a:pt x="216407" y="289560"/>
                </a:lnTo>
                <a:lnTo>
                  <a:pt x="204215" y="292608"/>
                </a:lnTo>
                <a:lnTo>
                  <a:pt x="240791" y="292608"/>
                </a:lnTo>
                <a:lnTo>
                  <a:pt x="248412" y="284988"/>
                </a:lnTo>
                <a:lnTo>
                  <a:pt x="252983" y="278892"/>
                </a:lnTo>
                <a:lnTo>
                  <a:pt x="259079" y="263652"/>
                </a:lnTo>
                <a:lnTo>
                  <a:pt x="260603" y="254508"/>
                </a:lnTo>
                <a:lnTo>
                  <a:pt x="260603" y="204216"/>
                </a:lnTo>
                <a:close/>
              </a:path>
              <a:path w="260985" h="307975">
                <a:moveTo>
                  <a:pt x="205739" y="54864"/>
                </a:moveTo>
                <a:lnTo>
                  <a:pt x="53339" y="54864"/>
                </a:lnTo>
                <a:lnTo>
                  <a:pt x="53339" y="252984"/>
                </a:lnTo>
                <a:lnTo>
                  <a:pt x="205739" y="252984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70103"/>
                </a:lnTo>
                <a:lnTo>
                  <a:pt x="190500" y="70103"/>
                </a:lnTo>
                <a:lnTo>
                  <a:pt x="190500" y="62484"/>
                </a:lnTo>
                <a:lnTo>
                  <a:pt x="205739" y="62484"/>
                </a:lnTo>
                <a:lnTo>
                  <a:pt x="205739" y="54864"/>
                </a:lnTo>
                <a:close/>
              </a:path>
              <a:path w="260985" h="307975">
                <a:moveTo>
                  <a:pt x="260603" y="188976"/>
                </a:moveTo>
                <a:lnTo>
                  <a:pt x="190500" y="188976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204216"/>
                </a:lnTo>
                <a:lnTo>
                  <a:pt x="260603" y="204216"/>
                </a:lnTo>
                <a:lnTo>
                  <a:pt x="260603" y="188976"/>
                </a:lnTo>
                <a:close/>
              </a:path>
              <a:path w="260985" h="307975">
                <a:moveTo>
                  <a:pt x="198119" y="62484"/>
                </a:moveTo>
                <a:lnTo>
                  <a:pt x="190500" y="62484"/>
                </a:lnTo>
                <a:lnTo>
                  <a:pt x="190500" y="118872"/>
                </a:lnTo>
                <a:lnTo>
                  <a:pt x="260603" y="118872"/>
                </a:lnTo>
                <a:lnTo>
                  <a:pt x="260603" y="103632"/>
                </a:lnTo>
                <a:lnTo>
                  <a:pt x="205739" y="103632"/>
                </a:lnTo>
                <a:lnTo>
                  <a:pt x="205739" y="70103"/>
                </a:lnTo>
                <a:lnTo>
                  <a:pt x="198119" y="70103"/>
                </a:lnTo>
                <a:lnTo>
                  <a:pt x="198119" y="62484"/>
                </a:lnTo>
                <a:close/>
              </a:path>
              <a:path w="260985" h="307975">
                <a:moveTo>
                  <a:pt x="240029" y="15240"/>
                </a:moveTo>
                <a:lnTo>
                  <a:pt x="204215" y="15240"/>
                </a:lnTo>
                <a:lnTo>
                  <a:pt x="210312" y="16764"/>
                </a:lnTo>
                <a:lnTo>
                  <a:pt x="216407" y="19812"/>
                </a:lnTo>
                <a:lnTo>
                  <a:pt x="222503" y="21336"/>
                </a:lnTo>
                <a:lnTo>
                  <a:pt x="227075" y="25908"/>
                </a:lnTo>
                <a:lnTo>
                  <a:pt x="231647" y="28956"/>
                </a:lnTo>
                <a:lnTo>
                  <a:pt x="236219" y="33527"/>
                </a:lnTo>
                <a:lnTo>
                  <a:pt x="239267" y="38100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4864"/>
                </a:lnTo>
                <a:lnTo>
                  <a:pt x="245363" y="103632"/>
                </a:lnTo>
                <a:lnTo>
                  <a:pt x="260603" y="103632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80"/>
                </a:lnTo>
                <a:lnTo>
                  <a:pt x="248412" y="22860"/>
                </a:lnTo>
                <a:lnTo>
                  <a:pt x="242315" y="18288"/>
                </a:lnTo>
                <a:lnTo>
                  <a:pt x="240029" y="15240"/>
                </a:lnTo>
                <a:close/>
              </a:path>
              <a:path w="260985" h="307975">
                <a:moveTo>
                  <a:pt x="205739" y="62484"/>
                </a:moveTo>
                <a:lnTo>
                  <a:pt x="198119" y="62484"/>
                </a:lnTo>
                <a:lnTo>
                  <a:pt x="198119" y="70103"/>
                </a:lnTo>
                <a:lnTo>
                  <a:pt x="205739" y="70103"/>
                </a:lnTo>
                <a:lnTo>
                  <a:pt x="205739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72811" y="117652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39624" y="1524"/>
                </a:lnTo>
                <a:lnTo>
                  <a:pt x="21336" y="10668"/>
                </a:lnTo>
                <a:lnTo>
                  <a:pt x="16763" y="16764"/>
                </a:lnTo>
                <a:lnTo>
                  <a:pt x="10667" y="21336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124968"/>
                </a:lnTo>
                <a:lnTo>
                  <a:pt x="1524" y="131063"/>
                </a:lnTo>
                <a:lnTo>
                  <a:pt x="4572" y="138684"/>
                </a:lnTo>
                <a:lnTo>
                  <a:pt x="10667" y="150875"/>
                </a:lnTo>
                <a:lnTo>
                  <a:pt x="16763" y="155448"/>
                </a:lnTo>
                <a:lnTo>
                  <a:pt x="21336" y="160020"/>
                </a:lnTo>
                <a:lnTo>
                  <a:pt x="27432" y="164592"/>
                </a:lnTo>
                <a:lnTo>
                  <a:pt x="33527" y="166116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6" y="291084"/>
                </a:lnTo>
                <a:lnTo>
                  <a:pt x="214884" y="281939"/>
                </a:lnTo>
                <a:lnTo>
                  <a:pt x="219455" y="277368"/>
                </a:lnTo>
                <a:lnTo>
                  <a:pt x="225551" y="272796"/>
                </a:lnTo>
                <a:lnTo>
                  <a:pt x="228600" y="266700"/>
                </a:lnTo>
                <a:lnTo>
                  <a:pt x="231648" y="259080"/>
                </a:lnTo>
                <a:lnTo>
                  <a:pt x="234696" y="252984"/>
                </a:lnTo>
                <a:lnTo>
                  <a:pt x="236220" y="245363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25551" y="137160"/>
                </a:lnTo>
                <a:lnTo>
                  <a:pt x="219455" y="132587"/>
                </a:lnTo>
                <a:lnTo>
                  <a:pt x="214884" y="126492"/>
                </a:lnTo>
                <a:lnTo>
                  <a:pt x="196596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4"/>
                </a:lnTo>
                <a:lnTo>
                  <a:pt x="225551" y="54864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65191" y="1168908"/>
            <a:ext cx="251460" cy="307975"/>
          </a:xfrm>
          <a:custGeom>
            <a:avLst/>
            <a:gdLst/>
            <a:ahLst/>
            <a:cxnLst/>
            <a:rect l="l" t="t" r="r" b="b"/>
            <a:pathLst>
              <a:path w="251460" h="307975">
                <a:moveTo>
                  <a:pt x="7620" y="237744"/>
                </a:moveTo>
                <a:lnTo>
                  <a:pt x="0" y="237744"/>
                </a:lnTo>
                <a:lnTo>
                  <a:pt x="0" y="307848"/>
                </a:lnTo>
                <a:lnTo>
                  <a:pt x="198120" y="307848"/>
                </a:lnTo>
                <a:lnTo>
                  <a:pt x="205740" y="306324"/>
                </a:lnTo>
                <a:lnTo>
                  <a:pt x="220980" y="300228"/>
                </a:lnTo>
                <a:lnTo>
                  <a:pt x="231139" y="292608"/>
                </a:lnTo>
                <a:lnTo>
                  <a:pt x="15240" y="292608"/>
                </a:lnTo>
                <a:lnTo>
                  <a:pt x="15240" y="252984"/>
                </a:lnTo>
                <a:lnTo>
                  <a:pt x="7620" y="252984"/>
                </a:lnTo>
                <a:lnTo>
                  <a:pt x="7620" y="237744"/>
                </a:lnTo>
                <a:close/>
              </a:path>
              <a:path w="251460" h="307975">
                <a:moveTo>
                  <a:pt x="242316" y="15240"/>
                </a:moveTo>
                <a:lnTo>
                  <a:pt x="225552" y="15240"/>
                </a:lnTo>
                <a:lnTo>
                  <a:pt x="225552" y="54864"/>
                </a:lnTo>
                <a:lnTo>
                  <a:pt x="54863" y="54864"/>
                </a:lnTo>
                <a:lnTo>
                  <a:pt x="54863" y="131064"/>
                </a:lnTo>
                <a:lnTo>
                  <a:pt x="195072" y="131064"/>
                </a:lnTo>
                <a:lnTo>
                  <a:pt x="201168" y="132588"/>
                </a:lnTo>
                <a:lnTo>
                  <a:pt x="207263" y="135636"/>
                </a:lnTo>
                <a:lnTo>
                  <a:pt x="213360" y="137160"/>
                </a:lnTo>
                <a:lnTo>
                  <a:pt x="217932" y="141732"/>
                </a:lnTo>
                <a:lnTo>
                  <a:pt x="222504" y="144780"/>
                </a:lnTo>
                <a:lnTo>
                  <a:pt x="227075" y="149352"/>
                </a:lnTo>
                <a:lnTo>
                  <a:pt x="230124" y="153924"/>
                </a:lnTo>
                <a:lnTo>
                  <a:pt x="231648" y="160020"/>
                </a:lnTo>
                <a:lnTo>
                  <a:pt x="234696" y="166116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4696" y="259080"/>
                </a:lnTo>
                <a:lnTo>
                  <a:pt x="231648" y="263652"/>
                </a:lnTo>
                <a:lnTo>
                  <a:pt x="230124" y="269748"/>
                </a:lnTo>
                <a:lnTo>
                  <a:pt x="195072" y="292608"/>
                </a:lnTo>
                <a:lnTo>
                  <a:pt x="231139" y="292608"/>
                </a:lnTo>
                <a:lnTo>
                  <a:pt x="251460" y="254508"/>
                </a:lnTo>
                <a:lnTo>
                  <a:pt x="251460" y="169164"/>
                </a:lnTo>
                <a:lnTo>
                  <a:pt x="249936" y="161544"/>
                </a:lnTo>
                <a:lnTo>
                  <a:pt x="243840" y="146304"/>
                </a:lnTo>
                <a:lnTo>
                  <a:pt x="239268" y="138684"/>
                </a:lnTo>
                <a:lnTo>
                  <a:pt x="233172" y="134112"/>
                </a:lnTo>
                <a:lnTo>
                  <a:pt x="227075" y="128016"/>
                </a:lnTo>
                <a:lnTo>
                  <a:pt x="220980" y="123444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0104" y="115824"/>
                </a:lnTo>
                <a:lnTo>
                  <a:pt x="70104" y="70103"/>
                </a:lnTo>
                <a:lnTo>
                  <a:pt x="242316" y="70103"/>
                </a:lnTo>
                <a:lnTo>
                  <a:pt x="242316" y="15240"/>
                </a:lnTo>
                <a:close/>
              </a:path>
              <a:path w="251460" h="307975">
                <a:moveTo>
                  <a:pt x="242316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0480" y="7620"/>
                </a:lnTo>
                <a:lnTo>
                  <a:pt x="24384" y="12192"/>
                </a:lnTo>
                <a:lnTo>
                  <a:pt x="18287" y="18288"/>
                </a:lnTo>
                <a:lnTo>
                  <a:pt x="12192" y="22860"/>
                </a:lnTo>
                <a:lnTo>
                  <a:pt x="7620" y="30480"/>
                </a:lnTo>
                <a:lnTo>
                  <a:pt x="1524" y="45720"/>
                </a:lnTo>
                <a:lnTo>
                  <a:pt x="0" y="53340"/>
                </a:lnTo>
                <a:lnTo>
                  <a:pt x="0" y="132588"/>
                </a:lnTo>
                <a:lnTo>
                  <a:pt x="18287" y="169164"/>
                </a:lnTo>
                <a:lnTo>
                  <a:pt x="53340" y="185928"/>
                </a:lnTo>
                <a:lnTo>
                  <a:pt x="181356" y="185928"/>
                </a:lnTo>
                <a:lnTo>
                  <a:pt x="181356" y="237744"/>
                </a:lnTo>
                <a:lnTo>
                  <a:pt x="7620" y="237744"/>
                </a:lnTo>
                <a:lnTo>
                  <a:pt x="7620" y="252984"/>
                </a:lnTo>
                <a:lnTo>
                  <a:pt x="15240" y="252984"/>
                </a:lnTo>
                <a:lnTo>
                  <a:pt x="15240" y="245364"/>
                </a:lnTo>
                <a:lnTo>
                  <a:pt x="196596" y="245364"/>
                </a:lnTo>
                <a:lnTo>
                  <a:pt x="196596" y="170688"/>
                </a:lnTo>
                <a:lnTo>
                  <a:pt x="56387" y="170688"/>
                </a:lnTo>
                <a:lnTo>
                  <a:pt x="44196" y="167640"/>
                </a:lnTo>
                <a:lnTo>
                  <a:pt x="38100" y="164592"/>
                </a:lnTo>
                <a:lnTo>
                  <a:pt x="33528" y="161544"/>
                </a:lnTo>
                <a:lnTo>
                  <a:pt x="28956" y="156972"/>
                </a:lnTo>
                <a:lnTo>
                  <a:pt x="25908" y="152400"/>
                </a:lnTo>
                <a:lnTo>
                  <a:pt x="21336" y="147828"/>
                </a:lnTo>
                <a:lnTo>
                  <a:pt x="19812" y="141732"/>
                </a:lnTo>
                <a:lnTo>
                  <a:pt x="16763" y="137160"/>
                </a:lnTo>
                <a:lnTo>
                  <a:pt x="15240" y="131064"/>
                </a:lnTo>
                <a:lnTo>
                  <a:pt x="15240" y="54864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8100"/>
                </a:lnTo>
                <a:lnTo>
                  <a:pt x="25908" y="33527"/>
                </a:lnTo>
                <a:lnTo>
                  <a:pt x="28956" y="28956"/>
                </a:lnTo>
                <a:lnTo>
                  <a:pt x="33528" y="25908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2" y="16764"/>
                </a:lnTo>
                <a:lnTo>
                  <a:pt x="56387" y="15240"/>
                </a:lnTo>
                <a:lnTo>
                  <a:pt x="242316" y="15240"/>
                </a:lnTo>
                <a:lnTo>
                  <a:pt x="242316" y="0"/>
                </a:lnTo>
                <a:close/>
              </a:path>
              <a:path w="251460" h="307975">
                <a:moveTo>
                  <a:pt x="196596" y="245364"/>
                </a:moveTo>
                <a:lnTo>
                  <a:pt x="15240" y="245364"/>
                </a:lnTo>
                <a:lnTo>
                  <a:pt x="15240" y="252984"/>
                </a:lnTo>
                <a:lnTo>
                  <a:pt x="196596" y="252984"/>
                </a:lnTo>
                <a:lnTo>
                  <a:pt x="196596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37632" y="1283208"/>
            <a:ext cx="132715" cy="56515"/>
          </a:xfrm>
          <a:custGeom>
            <a:avLst/>
            <a:gdLst/>
            <a:ahLst/>
            <a:cxnLst/>
            <a:rect l="l" t="t" r="r" b="b"/>
            <a:pathLst>
              <a:path w="132714" h="56515">
                <a:moveTo>
                  <a:pt x="0" y="56388"/>
                </a:moveTo>
                <a:lnTo>
                  <a:pt x="132587" y="56388"/>
                </a:lnTo>
                <a:lnTo>
                  <a:pt x="1325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0011" y="134238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0011" y="13309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0011" y="1290319"/>
            <a:ext cx="17145" cy="40640"/>
          </a:xfrm>
          <a:custGeom>
            <a:avLst/>
            <a:gdLst/>
            <a:ahLst/>
            <a:cxnLst/>
            <a:rect l="l" t="t" r="r" b="b"/>
            <a:pathLst>
              <a:path w="17145" h="40640">
                <a:moveTo>
                  <a:pt x="0" y="40639"/>
                </a:moveTo>
                <a:lnTo>
                  <a:pt x="16763" y="40639"/>
                </a:lnTo>
                <a:lnTo>
                  <a:pt x="1676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30011" y="1275080"/>
            <a:ext cx="147955" cy="15240"/>
          </a:xfrm>
          <a:custGeom>
            <a:avLst/>
            <a:gdLst/>
            <a:ahLst/>
            <a:cxnLst/>
            <a:rect l="l" t="t" r="r" b="b"/>
            <a:pathLst>
              <a:path w="147954" h="15240">
                <a:moveTo>
                  <a:pt x="0" y="15240"/>
                </a:moveTo>
                <a:lnTo>
                  <a:pt x="147827" y="15240"/>
                </a:lnTo>
                <a:lnTo>
                  <a:pt x="14782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37632" y="1330452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9143" y="0"/>
                </a:moveTo>
                <a:lnTo>
                  <a:pt x="0" y="0"/>
                </a:lnTo>
                <a:lnTo>
                  <a:pt x="0" y="7620"/>
                </a:lnTo>
                <a:lnTo>
                  <a:pt x="9143" y="7620"/>
                </a:lnTo>
                <a:lnTo>
                  <a:pt x="91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6776" y="133476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1076" y="1290319"/>
            <a:ext cx="17145" cy="40640"/>
          </a:xfrm>
          <a:custGeom>
            <a:avLst/>
            <a:gdLst/>
            <a:ahLst/>
            <a:cxnLst/>
            <a:rect l="l" t="t" r="r" b="b"/>
            <a:pathLst>
              <a:path w="17145" h="40640">
                <a:moveTo>
                  <a:pt x="0" y="40639"/>
                </a:moveTo>
                <a:lnTo>
                  <a:pt x="16763" y="40639"/>
                </a:lnTo>
                <a:lnTo>
                  <a:pt x="1676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9884" y="1132332"/>
            <a:ext cx="56515" cy="337185"/>
          </a:xfrm>
          <a:custGeom>
            <a:avLst/>
            <a:gdLst/>
            <a:ahLst/>
            <a:cxnLst/>
            <a:rect l="l" t="t" r="r" b="b"/>
            <a:pathLst>
              <a:path w="56514" h="337184">
                <a:moveTo>
                  <a:pt x="0" y="336804"/>
                </a:moveTo>
                <a:lnTo>
                  <a:pt x="56388" y="336804"/>
                </a:lnTo>
                <a:lnTo>
                  <a:pt x="56388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0344" y="1075944"/>
            <a:ext cx="315595" cy="56515"/>
          </a:xfrm>
          <a:custGeom>
            <a:avLst/>
            <a:gdLst/>
            <a:ahLst/>
            <a:cxnLst/>
            <a:rect l="l" t="t" r="r" b="b"/>
            <a:pathLst>
              <a:path w="315595" h="56515">
                <a:moveTo>
                  <a:pt x="0" y="56388"/>
                </a:moveTo>
                <a:lnTo>
                  <a:pt x="315467" y="56388"/>
                </a:lnTo>
                <a:lnTo>
                  <a:pt x="31546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2264" y="1140460"/>
            <a:ext cx="17145" cy="321310"/>
          </a:xfrm>
          <a:custGeom>
            <a:avLst/>
            <a:gdLst/>
            <a:ahLst/>
            <a:cxnLst/>
            <a:rect l="l" t="t" r="r" b="b"/>
            <a:pathLst>
              <a:path w="17145" h="321309">
                <a:moveTo>
                  <a:pt x="0" y="321310"/>
                </a:moveTo>
                <a:lnTo>
                  <a:pt x="16763" y="321310"/>
                </a:lnTo>
                <a:lnTo>
                  <a:pt x="16763" y="0"/>
                </a:lnTo>
                <a:lnTo>
                  <a:pt x="0" y="0"/>
                </a:lnTo>
                <a:lnTo>
                  <a:pt x="0" y="3213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2723" y="1136650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2723" y="112521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19"/>
                </a:moveTo>
                <a:lnTo>
                  <a:pt x="7620" y="7619"/>
                </a:lnTo>
                <a:lnTo>
                  <a:pt x="762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2723" y="1083310"/>
            <a:ext cx="17145" cy="41910"/>
          </a:xfrm>
          <a:custGeom>
            <a:avLst/>
            <a:gdLst/>
            <a:ahLst/>
            <a:cxnLst/>
            <a:rect l="l" t="t" r="r" b="b"/>
            <a:pathLst>
              <a:path w="17145" h="41909">
                <a:moveTo>
                  <a:pt x="0" y="41910"/>
                </a:moveTo>
                <a:lnTo>
                  <a:pt x="16763" y="41910"/>
                </a:lnTo>
                <a:lnTo>
                  <a:pt x="16763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2723" y="1068069"/>
            <a:ext cx="330835" cy="15240"/>
          </a:xfrm>
          <a:custGeom>
            <a:avLst/>
            <a:gdLst/>
            <a:ahLst/>
            <a:cxnLst/>
            <a:rect l="l" t="t" r="r" b="b"/>
            <a:pathLst>
              <a:path w="330835" h="15240">
                <a:moveTo>
                  <a:pt x="0" y="15239"/>
                </a:moveTo>
                <a:lnTo>
                  <a:pt x="330708" y="15239"/>
                </a:lnTo>
                <a:lnTo>
                  <a:pt x="33070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8840" y="1132332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344677"/>
                </a:moveTo>
                <a:lnTo>
                  <a:pt x="0" y="0"/>
                </a:lnTo>
                <a:lnTo>
                  <a:pt x="0" y="34467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78652" y="113283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523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8191" y="1083310"/>
            <a:ext cx="15240" cy="41910"/>
          </a:xfrm>
          <a:custGeom>
            <a:avLst/>
            <a:gdLst/>
            <a:ahLst/>
            <a:cxnLst/>
            <a:rect l="l" t="t" r="r" b="b"/>
            <a:pathLst>
              <a:path w="15239" h="41909">
                <a:moveTo>
                  <a:pt x="0" y="41910"/>
                </a:moveTo>
                <a:lnTo>
                  <a:pt x="15240" y="41910"/>
                </a:lnTo>
                <a:lnTo>
                  <a:pt x="1524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00344" y="1124711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9143" y="0"/>
                </a:moveTo>
                <a:lnTo>
                  <a:pt x="0" y="0"/>
                </a:lnTo>
                <a:lnTo>
                  <a:pt x="0" y="7620"/>
                </a:lnTo>
                <a:lnTo>
                  <a:pt x="9143" y="7620"/>
                </a:lnTo>
                <a:lnTo>
                  <a:pt x="91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09488" y="112852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56959" y="117652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6387" y="0"/>
                </a:moveTo>
                <a:lnTo>
                  <a:pt x="0" y="0"/>
                </a:lnTo>
                <a:lnTo>
                  <a:pt x="114300" y="266700"/>
                </a:lnTo>
                <a:lnTo>
                  <a:pt x="53339" y="409956"/>
                </a:lnTo>
                <a:lnTo>
                  <a:pt x="108203" y="409956"/>
                </a:lnTo>
                <a:lnTo>
                  <a:pt x="198238" y="201168"/>
                </a:lnTo>
                <a:lnTo>
                  <a:pt x="141731" y="201168"/>
                </a:lnTo>
                <a:lnTo>
                  <a:pt x="56387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1731" y="201168"/>
                </a:lnTo>
                <a:lnTo>
                  <a:pt x="198238" y="201168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44767" y="1168908"/>
            <a:ext cx="309880" cy="425450"/>
          </a:xfrm>
          <a:custGeom>
            <a:avLst/>
            <a:gdLst/>
            <a:ahLst/>
            <a:cxnLst/>
            <a:rect l="l" t="t" r="r" b="b"/>
            <a:pathLst>
              <a:path w="309879" h="425450">
                <a:moveTo>
                  <a:pt x="74676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40" y="425196"/>
                </a:lnTo>
                <a:lnTo>
                  <a:pt x="120396" y="425196"/>
                </a:lnTo>
                <a:lnTo>
                  <a:pt x="120396" y="417576"/>
                </a:lnTo>
                <a:lnTo>
                  <a:pt x="112776" y="414528"/>
                </a:lnTo>
                <a:lnTo>
                  <a:pt x="114747" y="409956"/>
                </a:lnTo>
                <a:lnTo>
                  <a:pt x="77724" y="409956"/>
                </a:lnTo>
                <a:lnTo>
                  <a:pt x="135636" y="274320"/>
                </a:lnTo>
                <a:lnTo>
                  <a:pt x="24384" y="15240"/>
                </a:lnTo>
                <a:lnTo>
                  <a:pt x="81066" y="15240"/>
                </a:lnTo>
                <a:lnTo>
                  <a:pt x="74676" y="0"/>
                </a:lnTo>
                <a:close/>
              </a:path>
              <a:path w="309879" h="425450">
                <a:moveTo>
                  <a:pt x="131577" y="409956"/>
                </a:moveTo>
                <a:lnTo>
                  <a:pt x="120396" y="409956"/>
                </a:lnTo>
                <a:lnTo>
                  <a:pt x="120396" y="425196"/>
                </a:lnTo>
                <a:lnTo>
                  <a:pt x="124968" y="425196"/>
                </a:lnTo>
                <a:lnTo>
                  <a:pt x="131577" y="409956"/>
                </a:lnTo>
                <a:close/>
              </a:path>
              <a:path w="309879" h="425450">
                <a:moveTo>
                  <a:pt x="302762" y="15240"/>
                </a:moveTo>
                <a:lnTo>
                  <a:pt x="284988" y="15240"/>
                </a:lnTo>
                <a:lnTo>
                  <a:pt x="112776" y="414528"/>
                </a:lnTo>
                <a:lnTo>
                  <a:pt x="120396" y="417576"/>
                </a:lnTo>
                <a:lnTo>
                  <a:pt x="120396" y="409956"/>
                </a:lnTo>
                <a:lnTo>
                  <a:pt x="131577" y="409956"/>
                </a:lnTo>
                <a:lnTo>
                  <a:pt x="302762" y="15240"/>
                </a:lnTo>
                <a:close/>
              </a:path>
              <a:path w="309879" h="425450">
                <a:moveTo>
                  <a:pt x="81066" y="15240"/>
                </a:moveTo>
                <a:lnTo>
                  <a:pt x="64008" y="15240"/>
                </a:lnTo>
                <a:lnTo>
                  <a:pt x="153924" y="230124"/>
                </a:lnTo>
                <a:lnTo>
                  <a:pt x="171433" y="188976"/>
                </a:lnTo>
                <a:lnTo>
                  <a:pt x="153924" y="188976"/>
                </a:lnTo>
                <a:lnTo>
                  <a:pt x="81066" y="15240"/>
                </a:lnTo>
                <a:close/>
              </a:path>
              <a:path w="309879" h="425450">
                <a:moveTo>
                  <a:pt x="309372" y="0"/>
                </a:moveTo>
                <a:lnTo>
                  <a:pt x="234696" y="0"/>
                </a:lnTo>
                <a:lnTo>
                  <a:pt x="153924" y="188976"/>
                </a:lnTo>
                <a:lnTo>
                  <a:pt x="171433" y="188976"/>
                </a:lnTo>
                <a:lnTo>
                  <a:pt x="245364" y="15240"/>
                </a:lnTo>
                <a:lnTo>
                  <a:pt x="302762" y="15240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96811" y="117652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53339" y="0"/>
                </a:moveTo>
                <a:lnTo>
                  <a:pt x="0" y="0"/>
                </a:lnTo>
                <a:lnTo>
                  <a:pt x="0" y="409956"/>
                </a:lnTo>
                <a:lnTo>
                  <a:pt x="53339" y="409956"/>
                </a:lnTo>
                <a:lnTo>
                  <a:pt x="53339" y="292608"/>
                </a:lnTo>
                <a:lnTo>
                  <a:pt x="210312" y="292608"/>
                </a:lnTo>
                <a:lnTo>
                  <a:pt x="217932" y="291084"/>
                </a:lnTo>
                <a:lnTo>
                  <a:pt x="224028" y="288036"/>
                </a:lnTo>
                <a:lnTo>
                  <a:pt x="230123" y="286512"/>
                </a:lnTo>
                <a:lnTo>
                  <a:pt x="236219" y="281939"/>
                </a:lnTo>
                <a:lnTo>
                  <a:pt x="240791" y="277368"/>
                </a:lnTo>
                <a:lnTo>
                  <a:pt x="246887" y="272796"/>
                </a:lnTo>
                <a:lnTo>
                  <a:pt x="252984" y="260604"/>
                </a:lnTo>
                <a:lnTo>
                  <a:pt x="256032" y="252984"/>
                </a:lnTo>
                <a:lnTo>
                  <a:pt x="257556" y="246887"/>
                </a:lnTo>
                <a:lnTo>
                  <a:pt x="257556" y="237744"/>
                </a:lnTo>
                <a:lnTo>
                  <a:pt x="53339" y="237744"/>
                </a:lnTo>
                <a:lnTo>
                  <a:pt x="53339" y="54864"/>
                </a:lnTo>
                <a:lnTo>
                  <a:pt x="257556" y="54864"/>
                </a:lnTo>
                <a:lnTo>
                  <a:pt x="257556" y="50292"/>
                </a:lnTo>
                <a:lnTo>
                  <a:pt x="53339" y="50292"/>
                </a:lnTo>
                <a:lnTo>
                  <a:pt x="53339" y="0"/>
                </a:lnTo>
                <a:close/>
              </a:path>
              <a:path w="257809" h="410209">
                <a:moveTo>
                  <a:pt x="257556" y="54864"/>
                </a:moveTo>
                <a:lnTo>
                  <a:pt x="202691" y="54864"/>
                </a:lnTo>
                <a:lnTo>
                  <a:pt x="202691" y="237744"/>
                </a:lnTo>
                <a:lnTo>
                  <a:pt x="257556" y="237744"/>
                </a:lnTo>
                <a:lnTo>
                  <a:pt x="257556" y="54864"/>
                </a:lnTo>
                <a:close/>
              </a:path>
              <a:path w="257809" h="410209">
                <a:moveTo>
                  <a:pt x="210312" y="0"/>
                </a:moveTo>
                <a:lnTo>
                  <a:pt x="100584" y="0"/>
                </a:lnTo>
                <a:lnTo>
                  <a:pt x="92963" y="1524"/>
                </a:lnTo>
                <a:lnTo>
                  <a:pt x="86867" y="4572"/>
                </a:lnTo>
                <a:lnTo>
                  <a:pt x="80771" y="6096"/>
                </a:lnTo>
                <a:lnTo>
                  <a:pt x="74676" y="10668"/>
                </a:lnTo>
                <a:lnTo>
                  <a:pt x="65532" y="19812"/>
                </a:lnTo>
                <a:lnTo>
                  <a:pt x="62484" y="24383"/>
                </a:lnTo>
                <a:lnTo>
                  <a:pt x="53339" y="42672"/>
                </a:lnTo>
                <a:lnTo>
                  <a:pt x="53339" y="50292"/>
                </a:lnTo>
                <a:lnTo>
                  <a:pt x="257556" y="50292"/>
                </a:lnTo>
                <a:lnTo>
                  <a:pt x="257556" y="47244"/>
                </a:lnTo>
                <a:lnTo>
                  <a:pt x="256032" y="39624"/>
                </a:lnTo>
                <a:lnTo>
                  <a:pt x="252984" y="33527"/>
                </a:lnTo>
                <a:lnTo>
                  <a:pt x="249936" y="25907"/>
                </a:lnTo>
                <a:lnTo>
                  <a:pt x="246887" y="21336"/>
                </a:lnTo>
                <a:lnTo>
                  <a:pt x="240791" y="16764"/>
                </a:lnTo>
                <a:lnTo>
                  <a:pt x="236219" y="1066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89191" y="1168908"/>
            <a:ext cx="273050" cy="425450"/>
          </a:xfrm>
          <a:custGeom>
            <a:avLst/>
            <a:gdLst/>
            <a:ahLst/>
            <a:cxnLst/>
            <a:rect l="l" t="t" r="r" b="b"/>
            <a:pathLst>
              <a:path w="273050" h="425450">
                <a:moveTo>
                  <a:pt x="68580" y="0"/>
                </a:moveTo>
                <a:lnTo>
                  <a:pt x="0" y="0"/>
                </a:lnTo>
                <a:lnTo>
                  <a:pt x="0" y="425196"/>
                </a:lnTo>
                <a:lnTo>
                  <a:pt x="68580" y="425196"/>
                </a:lnTo>
                <a:lnTo>
                  <a:pt x="68580" y="409956"/>
                </a:lnTo>
                <a:lnTo>
                  <a:pt x="15239" y="409956"/>
                </a:lnTo>
                <a:lnTo>
                  <a:pt x="15239" y="15240"/>
                </a:lnTo>
                <a:lnTo>
                  <a:pt x="68580" y="15240"/>
                </a:lnTo>
                <a:lnTo>
                  <a:pt x="68580" y="0"/>
                </a:lnTo>
                <a:close/>
              </a:path>
              <a:path w="273050" h="425450">
                <a:moveTo>
                  <a:pt x="251460" y="15240"/>
                </a:moveTo>
                <a:lnTo>
                  <a:pt x="216408" y="15240"/>
                </a:lnTo>
                <a:lnTo>
                  <a:pt x="222504" y="16764"/>
                </a:lnTo>
                <a:lnTo>
                  <a:pt x="228600" y="19812"/>
                </a:lnTo>
                <a:lnTo>
                  <a:pt x="234696" y="21336"/>
                </a:lnTo>
                <a:lnTo>
                  <a:pt x="239267" y="25908"/>
                </a:lnTo>
                <a:lnTo>
                  <a:pt x="243839" y="28956"/>
                </a:lnTo>
                <a:lnTo>
                  <a:pt x="246887" y="33527"/>
                </a:lnTo>
                <a:lnTo>
                  <a:pt x="251460" y="38100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4864"/>
                </a:lnTo>
                <a:lnTo>
                  <a:pt x="257556" y="252984"/>
                </a:lnTo>
                <a:lnTo>
                  <a:pt x="256032" y="259080"/>
                </a:lnTo>
                <a:lnTo>
                  <a:pt x="252984" y="263652"/>
                </a:lnTo>
                <a:lnTo>
                  <a:pt x="251460" y="269748"/>
                </a:lnTo>
                <a:lnTo>
                  <a:pt x="246887" y="274320"/>
                </a:lnTo>
                <a:lnTo>
                  <a:pt x="243839" y="278892"/>
                </a:lnTo>
                <a:lnTo>
                  <a:pt x="239267" y="283464"/>
                </a:lnTo>
                <a:lnTo>
                  <a:pt x="234696" y="286512"/>
                </a:lnTo>
                <a:lnTo>
                  <a:pt x="228600" y="289560"/>
                </a:lnTo>
                <a:lnTo>
                  <a:pt x="216408" y="292608"/>
                </a:lnTo>
                <a:lnTo>
                  <a:pt x="53339" y="292608"/>
                </a:lnTo>
                <a:lnTo>
                  <a:pt x="53339" y="409956"/>
                </a:lnTo>
                <a:lnTo>
                  <a:pt x="68580" y="409956"/>
                </a:lnTo>
                <a:lnTo>
                  <a:pt x="68580" y="307848"/>
                </a:lnTo>
                <a:lnTo>
                  <a:pt x="219456" y="307848"/>
                </a:lnTo>
                <a:lnTo>
                  <a:pt x="254508" y="291084"/>
                </a:lnTo>
                <a:lnTo>
                  <a:pt x="272796" y="2545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6" y="30480"/>
                </a:lnTo>
                <a:lnTo>
                  <a:pt x="260604" y="22860"/>
                </a:lnTo>
                <a:lnTo>
                  <a:pt x="254508" y="18288"/>
                </a:lnTo>
                <a:lnTo>
                  <a:pt x="251460" y="15240"/>
                </a:lnTo>
                <a:close/>
              </a:path>
              <a:path w="273050" h="425450">
                <a:moveTo>
                  <a:pt x="68580" y="20193"/>
                </a:moveTo>
                <a:lnTo>
                  <a:pt x="67056" y="21336"/>
                </a:lnTo>
                <a:lnTo>
                  <a:pt x="62484" y="27432"/>
                </a:lnTo>
                <a:lnTo>
                  <a:pt x="59436" y="35051"/>
                </a:lnTo>
                <a:lnTo>
                  <a:pt x="56387" y="41148"/>
                </a:lnTo>
                <a:lnTo>
                  <a:pt x="53339" y="48768"/>
                </a:lnTo>
                <a:lnTo>
                  <a:pt x="53339" y="252984"/>
                </a:lnTo>
                <a:lnTo>
                  <a:pt x="217932" y="252984"/>
                </a:lnTo>
                <a:lnTo>
                  <a:pt x="217932" y="245364"/>
                </a:lnTo>
                <a:lnTo>
                  <a:pt x="60960" y="245364"/>
                </a:lnTo>
                <a:lnTo>
                  <a:pt x="60960" y="237744"/>
                </a:lnTo>
                <a:lnTo>
                  <a:pt x="68580" y="237744"/>
                </a:lnTo>
                <a:lnTo>
                  <a:pt x="68580" y="70103"/>
                </a:lnTo>
                <a:lnTo>
                  <a:pt x="217932" y="70103"/>
                </a:lnTo>
                <a:lnTo>
                  <a:pt x="217932" y="57912"/>
                </a:lnTo>
                <a:lnTo>
                  <a:pt x="68580" y="57912"/>
                </a:lnTo>
                <a:lnTo>
                  <a:pt x="68580" y="20193"/>
                </a:lnTo>
                <a:close/>
              </a:path>
              <a:path w="273050" h="425450">
                <a:moveTo>
                  <a:pt x="68580" y="237744"/>
                </a:moveTo>
                <a:lnTo>
                  <a:pt x="60960" y="237744"/>
                </a:lnTo>
                <a:lnTo>
                  <a:pt x="60960" y="245364"/>
                </a:lnTo>
                <a:lnTo>
                  <a:pt x="68580" y="245364"/>
                </a:lnTo>
                <a:lnTo>
                  <a:pt x="68580" y="237744"/>
                </a:lnTo>
                <a:close/>
              </a:path>
              <a:path w="273050" h="425450">
                <a:moveTo>
                  <a:pt x="217932" y="70103"/>
                </a:moveTo>
                <a:lnTo>
                  <a:pt x="202691" y="70103"/>
                </a:lnTo>
                <a:lnTo>
                  <a:pt x="202691" y="237744"/>
                </a:lnTo>
                <a:lnTo>
                  <a:pt x="68580" y="237744"/>
                </a:lnTo>
                <a:lnTo>
                  <a:pt x="68580" y="245364"/>
                </a:lnTo>
                <a:lnTo>
                  <a:pt x="217932" y="245364"/>
                </a:lnTo>
                <a:lnTo>
                  <a:pt x="217932" y="70103"/>
                </a:lnTo>
                <a:close/>
              </a:path>
              <a:path w="273050" h="42545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73152" y="16764"/>
                </a:lnTo>
                <a:lnTo>
                  <a:pt x="68580" y="20193"/>
                </a:lnTo>
                <a:lnTo>
                  <a:pt x="68580" y="57912"/>
                </a:lnTo>
                <a:lnTo>
                  <a:pt x="70104" y="51816"/>
                </a:lnTo>
                <a:lnTo>
                  <a:pt x="73152" y="42672"/>
                </a:lnTo>
                <a:lnTo>
                  <a:pt x="76200" y="36575"/>
                </a:lnTo>
                <a:lnTo>
                  <a:pt x="79248" y="32003"/>
                </a:lnTo>
                <a:lnTo>
                  <a:pt x="83819" y="28956"/>
                </a:lnTo>
                <a:lnTo>
                  <a:pt x="88391" y="24384"/>
                </a:lnTo>
                <a:lnTo>
                  <a:pt x="92963" y="21336"/>
                </a:lnTo>
                <a:lnTo>
                  <a:pt x="97536" y="19812"/>
                </a:lnTo>
                <a:lnTo>
                  <a:pt x="103632" y="16764"/>
                </a:lnTo>
                <a:lnTo>
                  <a:pt x="108204" y="15240"/>
                </a:lnTo>
                <a:lnTo>
                  <a:pt x="251460" y="15240"/>
                </a:lnTo>
                <a:lnTo>
                  <a:pt x="248412" y="12192"/>
                </a:lnTo>
                <a:lnTo>
                  <a:pt x="242315" y="7620"/>
                </a:lnTo>
                <a:lnTo>
                  <a:pt x="227076" y="1524"/>
                </a:lnTo>
                <a:lnTo>
                  <a:pt x="219456" y="0"/>
                </a:lnTo>
                <a:close/>
              </a:path>
              <a:path w="273050" h="425450">
                <a:moveTo>
                  <a:pt x="217932" y="54864"/>
                </a:moveTo>
                <a:lnTo>
                  <a:pt x="69342" y="54864"/>
                </a:lnTo>
                <a:lnTo>
                  <a:pt x="68580" y="57912"/>
                </a:lnTo>
                <a:lnTo>
                  <a:pt x="217932" y="57912"/>
                </a:lnTo>
                <a:lnTo>
                  <a:pt x="217932" y="54864"/>
                </a:lnTo>
                <a:close/>
              </a:path>
              <a:path w="273050" h="425450">
                <a:moveTo>
                  <a:pt x="68580" y="15240"/>
                </a:moveTo>
                <a:lnTo>
                  <a:pt x="53339" y="15240"/>
                </a:lnTo>
                <a:lnTo>
                  <a:pt x="53339" y="48768"/>
                </a:lnTo>
                <a:lnTo>
                  <a:pt x="56387" y="41148"/>
                </a:lnTo>
                <a:lnTo>
                  <a:pt x="59436" y="35051"/>
                </a:lnTo>
                <a:lnTo>
                  <a:pt x="62484" y="27432"/>
                </a:lnTo>
                <a:lnTo>
                  <a:pt x="67056" y="21336"/>
                </a:lnTo>
                <a:lnTo>
                  <a:pt x="68580" y="20193"/>
                </a:lnTo>
                <a:lnTo>
                  <a:pt x="6858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48856" y="117652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3527" y="4572"/>
                </a:lnTo>
                <a:lnTo>
                  <a:pt x="25908" y="7620"/>
                </a:lnTo>
                <a:lnTo>
                  <a:pt x="21336" y="10668"/>
                </a:lnTo>
                <a:lnTo>
                  <a:pt x="10668" y="21336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246887"/>
                </a:lnTo>
                <a:lnTo>
                  <a:pt x="21336" y="281939"/>
                </a:lnTo>
                <a:lnTo>
                  <a:pt x="25908" y="286512"/>
                </a:lnTo>
                <a:lnTo>
                  <a:pt x="33527" y="288036"/>
                </a:lnTo>
                <a:lnTo>
                  <a:pt x="39624" y="291084"/>
                </a:lnTo>
                <a:lnTo>
                  <a:pt x="45720" y="292608"/>
                </a:lnTo>
                <a:lnTo>
                  <a:pt x="245364" y="292608"/>
                </a:lnTo>
                <a:lnTo>
                  <a:pt x="245364" y="237744"/>
                </a:lnTo>
                <a:lnTo>
                  <a:pt x="53340" y="237744"/>
                </a:lnTo>
                <a:lnTo>
                  <a:pt x="53340" y="173736"/>
                </a:lnTo>
                <a:lnTo>
                  <a:pt x="245364" y="173736"/>
                </a:lnTo>
                <a:lnTo>
                  <a:pt x="245364" y="120396"/>
                </a:lnTo>
                <a:lnTo>
                  <a:pt x="53340" y="120396"/>
                </a:lnTo>
                <a:lnTo>
                  <a:pt x="53340" y="54864"/>
                </a:lnTo>
                <a:lnTo>
                  <a:pt x="245364" y="54864"/>
                </a:lnTo>
                <a:lnTo>
                  <a:pt x="245364" y="47244"/>
                </a:lnTo>
                <a:lnTo>
                  <a:pt x="243840" y="39624"/>
                </a:lnTo>
                <a:lnTo>
                  <a:pt x="240792" y="33527"/>
                </a:lnTo>
                <a:lnTo>
                  <a:pt x="237744" y="25907"/>
                </a:lnTo>
                <a:lnTo>
                  <a:pt x="234696" y="21336"/>
                </a:lnTo>
                <a:lnTo>
                  <a:pt x="224027" y="10668"/>
                </a:lnTo>
                <a:lnTo>
                  <a:pt x="219455" y="7620"/>
                </a:lnTo>
                <a:lnTo>
                  <a:pt x="211836" y="4572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54864"/>
                </a:moveTo>
                <a:lnTo>
                  <a:pt x="190500" y="54864"/>
                </a:lnTo>
                <a:lnTo>
                  <a:pt x="190500" y="120396"/>
                </a:lnTo>
                <a:lnTo>
                  <a:pt x="245364" y="120396"/>
                </a:lnTo>
                <a:lnTo>
                  <a:pt x="245364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41235" y="1168908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4" h="307975">
                <a:moveTo>
                  <a:pt x="207264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5" y="4572"/>
                </a:lnTo>
                <a:lnTo>
                  <a:pt x="30480" y="7620"/>
                </a:lnTo>
                <a:lnTo>
                  <a:pt x="22860" y="12192"/>
                </a:lnTo>
                <a:lnTo>
                  <a:pt x="18288" y="18288"/>
                </a:lnTo>
                <a:lnTo>
                  <a:pt x="12192" y="22860"/>
                </a:lnTo>
                <a:lnTo>
                  <a:pt x="7620" y="30480"/>
                </a:lnTo>
                <a:lnTo>
                  <a:pt x="1524" y="45720"/>
                </a:lnTo>
                <a:lnTo>
                  <a:pt x="0" y="53340"/>
                </a:lnTo>
                <a:lnTo>
                  <a:pt x="0" y="254508"/>
                </a:lnTo>
                <a:lnTo>
                  <a:pt x="22860" y="295656"/>
                </a:lnTo>
                <a:lnTo>
                  <a:pt x="53340" y="307848"/>
                </a:lnTo>
                <a:lnTo>
                  <a:pt x="260604" y="307848"/>
                </a:lnTo>
                <a:lnTo>
                  <a:pt x="260604" y="292608"/>
                </a:lnTo>
                <a:lnTo>
                  <a:pt x="54864" y="292608"/>
                </a:lnTo>
                <a:lnTo>
                  <a:pt x="48768" y="291084"/>
                </a:lnTo>
                <a:lnTo>
                  <a:pt x="25908" y="274320"/>
                </a:lnTo>
                <a:lnTo>
                  <a:pt x="21336" y="269748"/>
                </a:lnTo>
                <a:lnTo>
                  <a:pt x="19812" y="263652"/>
                </a:lnTo>
                <a:lnTo>
                  <a:pt x="16764" y="259080"/>
                </a:lnTo>
                <a:lnTo>
                  <a:pt x="15240" y="252984"/>
                </a:lnTo>
                <a:lnTo>
                  <a:pt x="15240" y="54864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8100"/>
                </a:lnTo>
                <a:lnTo>
                  <a:pt x="25908" y="33527"/>
                </a:lnTo>
                <a:lnTo>
                  <a:pt x="28956" y="28956"/>
                </a:lnTo>
                <a:lnTo>
                  <a:pt x="33528" y="25908"/>
                </a:lnTo>
                <a:lnTo>
                  <a:pt x="38100" y="21336"/>
                </a:lnTo>
                <a:lnTo>
                  <a:pt x="44196" y="19812"/>
                </a:lnTo>
                <a:lnTo>
                  <a:pt x="48768" y="16764"/>
                </a:lnTo>
                <a:lnTo>
                  <a:pt x="54864" y="15240"/>
                </a:lnTo>
                <a:lnTo>
                  <a:pt x="240029" y="15240"/>
                </a:lnTo>
                <a:lnTo>
                  <a:pt x="237744" y="12192"/>
                </a:lnTo>
                <a:lnTo>
                  <a:pt x="230124" y="7620"/>
                </a:lnTo>
                <a:lnTo>
                  <a:pt x="214884" y="1524"/>
                </a:lnTo>
                <a:lnTo>
                  <a:pt x="207264" y="0"/>
                </a:lnTo>
                <a:close/>
              </a:path>
              <a:path w="260984" h="307975">
                <a:moveTo>
                  <a:pt x="240029" y="15240"/>
                </a:moveTo>
                <a:lnTo>
                  <a:pt x="205740" y="15240"/>
                </a:lnTo>
                <a:lnTo>
                  <a:pt x="210312" y="16764"/>
                </a:lnTo>
                <a:lnTo>
                  <a:pt x="216408" y="19812"/>
                </a:lnTo>
                <a:lnTo>
                  <a:pt x="222504" y="21336"/>
                </a:lnTo>
                <a:lnTo>
                  <a:pt x="227075" y="25908"/>
                </a:lnTo>
                <a:lnTo>
                  <a:pt x="231648" y="28956"/>
                </a:lnTo>
                <a:lnTo>
                  <a:pt x="236220" y="33527"/>
                </a:lnTo>
                <a:lnTo>
                  <a:pt x="239268" y="38100"/>
                </a:lnTo>
                <a:lnTo>
                  <a:pt x="242316" y="44196"/>
                </a:lnTo>
                <a:lnTo>
                  <a:pt x="243840" y="50292"/>
                </a:lnTo>
                <a:lnTo>
                  <a:pt x="245364" y="54864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2984"/>
                </a:lnTo>
                <a:lnTo>
                  <a:pt x="245364" y="252984"/>
                </a:lnTo>
                <a:lnTo>
                  <a:pt x="245364" y="292608"/>
                </a:lnTo>
                <a:lnTo>
                  <a:pt x="260604" y="292608"/>
                </a:lnTo>
                <a:lnTo>
                  <a:pt x="260604" y="237744"/>
                </a:lnTo>
                <a:lnTo>
                  <a:pt x="68580" y="237744"/>
                </a:lnTo>
                <a:lnTo>
                  <a:pt x="68580" y="188976"/>
                </a:lnTo>
                <a:lnTo>
                  <a:pt x="260604" y="188976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80"/>
                </a:lnTo>
                <a:lnTo>
                  <a:pt x="248412" y="22860"/>
                </a:lnTo>
                <a:lnTo>
                  <a:pt x="242316" y="18288"/>
                </a:lnTo>
                <a:lnTo>
                  <a:pt x="240029" y="15240"/>
                </a:lnTo>
                <a:close/>
              </a:path>
              <a:path w="260984" h="307975">
                <a:moveTo>
                  <a:pt x="205740" y="54864"/>
                </a:moveTo>
                <a:lnTo>
                  <a:pt x="53340" y="54864"/>
                </a:lnTo>
                <a:lnTo>
                  <a:pt x="53340" y="135636"/>
                </a:lnTo>
                <a:lnTo>
                  <a:pt x="205740" y="135636"/>
                </a:lnTo>
                <a:lnTo>
                  <a:pt x="205740" y="120396"/>
                </a:lnTo>
                <a:lnTo>
                  <a:pt x="68580" y="120396"/>
                </a:lnTo>
                <a:lnTo>
                  <a:pt x="68580" y="70103"/>
                </a:lnTo>
                <a:lnTo>
                  <a:pt x="190500" y="70103"/>
                </a:lnTo>
                <a:lnTo>
                  <a:pt x="190500" y="62484"/>
                </a:lnTo>
                <a:lnTo>
                  <a:pt x="205740" y="62484"/>
                </a:lnTo>
                <a:lnTo>
                  <a:pt x="205740" y="54864"/>
                </a:lnTo>
                <a:close/>
              </a:path>
              <a:path w="260984" h="307975">
                <a:moveTo>
                  <a:pt x="198120" y="62484"/>
                </a:moveTo>
                <a:lnTo>
                  <a:pt x="190500" y="62484"/>
                </a:lnTo>
                <a:lnTo>
                  <a:pt x="190500" y="120396"/>
                </a:lnTo>
                <a:lnTo>
                  <a:pt x="205740" y="120396"/>
                </a:lnTo>
                <a:lnTo>
                  <a:pt x="205740" y="70103"/>
                </a:lnTo>
                <a:lnTo>
                  <a:pt x="198120" y="70103"/>
                </a:lnTo>
                <a:lnTo>
                  <a:pt x="198120" y="62484"/>
                </a:lnTo>
                <a:close/>
              </a:path>
              <a:path w="260984" h="307975">
                <a:moveTo>
                  <a:pt x="205740" y="62484"/>
                </a:moveTo>
                <a:lnTo>
                  <a:pt x="198120" y="62484"/>
                </a:lnTo>
                <a:lnTo>
                  <a:pt x="198120" y="70103"/>
                </a:lnTo>
                <a:lnTo>
                  <a:pt x="205740" y="70103"/>
                </a:lnTo>
                <a:lnTo>
                  <a:pt x="205740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76516" y="117652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41148" y="1524"/>
                </a:lnTo>
                <a:lnTo>
                  <a:pt x="33527" y="4572"/>
                </a:lnTo>
                <a:lnTo>
                  <a:pt x="21335" y="10668"/>
                </a:lnTo>
                <a:lnTo>
                  <a:pt x="16763" y="16764"/>
                </a:lnTo>
                <a:lnTo>
                  <a:pt x="7619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124968"/>
                </a:lnTo>
                <a:lnTo>
                  <a:pt x="1524" y="131063"/>
                </a:lnTo>
                <a:lnTo>
                  <a:pt x="27431" y="164592"/>
                </a:lnTo>
                <a:lnTo>
                  <a:pt x="33527" y="166116"/>
                </a:lnTo>
                <a:lnTo>
                  <a:pt x="41148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5" y="291084"/>
                </a:lnTo>
                <a:lnTo>
                  <a:pt x="202691" y="288036"/>
                </a:lnTo>
                <a:lnTo>
                  <a:pt x="210311" y="284988"/>
                </a:lnTo>
                <a:lnTo>
                  <a:pt x="231648" y="259080"/>
                </a:lnTo>
                <a:lnTo>
                  <a:pt x="234695" y="252984"/>
                </a:lnTo>
                <a:lnTo>
                  <a:pt x="236219" y="245363"/>
                </a:lnTo>
                <a:lnTo>
                  <a:pt x="236219" y="163068"/>
                </a:lnTo>
                <a:lnTo>
                  <a:pt x="214883" y="126492"/>
                </a:lnTo>
                <a:lnTo>
                  <a:pt x="202691" y="120396"/>
                </a:lnTo>
                <a:lnTo>
                  <a:pt x="196595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4"/>
                </a:lnTo>
                <a:lnTo>
                  <a:pt x="225551" y="54864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68895" y="1168908"/>
            <a:ext cx="253365" cy="307975"/>
          </a:xfrm>
          <a:custGeom>
            <a:avLst/>
            <a:gdLst/>
            <a:ahLst/>
            <a:cxnLst/>
            <a:rect l="l" t="t" r="r" b="b"/>
            <a:pathLst>
              <a:path w="253365" h="307975">
                <a:moveTo>
                  <a:pt x="7620" y="237744"/>
                </a:moveTo>
                <a:lnTo>
                  <a:pt x="0" y="237744"/>
                </a:lnTo>
                <a:lnTo>
                  <a:pt x="0" y="307848"/>
                </a:lnTo>
                <a:lnTo>
                  <a:pt x="198120" y="307848"/>
                </a:lnTo>
                <a:lnTo>
                  <a:pt x="205739" y="306324"/>
                </a:lnTo>
                <a:lnTo>
                  <a:pt x="220979" y="300228"/>
                </a:lnTo>
                <a:lnTo>
                  <a:pt x="228600" y="295656"/>
                </a:lnTo>
                <a:lnTo>
                  <a:pt x="231648" y="292608"/>
                </a:lnTo>
                <a:lnTo>
                  <a:pt x="16763" y="292608"/>
                </a:lnTo>
                <a:lnTo>
                  <a:pt x="16763" y="252984"/>
                </a:lnTo>
                <a:lnTo>
                  <a:pt x="7620" y="252984"/>
                </a:lnTo>
                <a:lnTo>
                  <a:pt x="7620" y="237744"/>
                </a:lnTo>
                <a:close/>
              </a:path>
              <a:path w="253365" h="307975">
                <a:moveTo>
                  <a:pt x="242315" y="15240"/>
                </a:moveTo>
                <a:lnTo>
                  <a:pt x="225551" y="15240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1064"/>
                </a:lnTo>
                <a:lnTo>
                  <a:pt x="196596" y="131064"/>
                </a:lnTo>
                <a:lnTo>
                  <a:pt x="201168" y="132588"/>
                </a:lnTo>
                <a:lnTo>
                  <a:pt x="207263" y="135636"/>
                </a:lnTo>
                <a:lnTo>
                  <a:pt x="213359" y="137160"/>
                </a:lnTo>
                <a:lnTo>
                  <a:pt x="217931" y="141732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13359" y="286512"/>
                </a:lnTo>
                <a:lnTo>
                  <a:pt x="201168" y="291084"/>
                </a:lnTo>
                <a:lnTo>
                  <a:pt x="196596" y="292608"/>
                </a:lnTo>
                <a:lnTo>
                  <a:pt x="231648" y="292608"/>
                </a:lnTo>
                <a:lnTo>
                  <a:pt x="239268" y="284988"/>
                </a:lnTo>
                <a:lnTo>
                  <a:pt x="243839" y="277368"/>
                </a:lnTo>
                <a:lnTo>
                  <a:pt x="246887" y="271272"/>
                </a:lnTo>
                <a:lnTo>
                  <a:pt x="249935" y="263652"/>
                </a:lnTo>
                <a:lnTo>
                  <a:pt x="252983" y="254508"/>
                </a:lnTo>
                <a:lnTo>
                  <a:pt x="252983" y="169164"/>
                </a:lnTo>
                <a:lnTo>
                  <a:pt x="243839" y="146304"/>
                </a:lnTo>
                <a:lnTo>
                  <a:pt x="239268" y="138684"/>
                </a:lnTo>
                <a:lnTo>
                  <a:pt x="233172" y="134112"/>
                </a:lnTo>
                <a:lnTo>
                  <a:pt x="228600" y="128016"/>
                </a:lnTo>
                <a:lnTo>
                  <a:pt x="220979" y="123444"/>
                </a:lnTo>
                <a:lnTo>
                  <a:pt x="205739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0103"/>
                </a:lnTo>
                <a:lnTo>
                  <a:pt x="242315" y="70103"/>
                </a:lnTo>
                <a:lnTo>
                  <a:pt x="242315" y="15240"/>
                </a:lnTo>
                <a:close/>
              </a:path>
              <a:path w="253365" h="307975">
                <a:moveTo>
                  <a:pt x="242315" y="0"/>
                </a:moveTo>
                <a:lnTo>
                  <a:pt x="54863" y="0"/>
                </a:lnTo>
                <a:lnTo>
                  <a:pt x="45720" y="1524"/>
                </a:lnTo>
                <a:lnTo>
                  <a:pt x="30479" y="7620"/>
                </a:lnTo>
                <a:lnTo>
                  <a:pt x="24383" y="12192"/>
                </a:lnTo>
                <a:lnTo>
                  <a:pt x="18287" y="18288"/>
                </a:lnTo>
                <a:lnTo>
                  <a:pt x="12192" y="22860"/>
                </a:lnTo>
                <a:lnTo>
                  <a:pt x="7620" y="30480"/>
                </a:lnTo>
                <a:lnTo>
                  <a:pt x="1524" y="45720"/>
                </a:lnTo>
                <a:lnTo>
                  <a:pt x="0" y="53340"/>
                </a:lnTo>
                <a:lnTo>
                  <a:pt x="0" y="132588"/>
                </a:lnTo>
                <a:lnTo>
                  <a:pt x="18287" y="169164"/>
                </a:lnTo>
                <a:lnTo>
                  <a:pt x="54863" y="185928"/>
                </a:lnTo>
                <a:lnTo>
                  <a:pt x="181355" y="185928"/>
                </a:lnTo>
                <a:lnTo>
                  <a:pt x="181355" y="237744"/>
                </a:lnTo>
                <a:lnTo>
                  <a:pt x="7620" y="237744"/>
                </a:lnTo>
                <a:lnTo>
                  <a:pt x="7620" y="252984"/>
                </a:lnTo>
                <a:lnTo>
                  <a:pt x="16763" y="252984"/>
                </a:lnTo>
                <a:lnTo>
                  <a:pt x="16763" y="245364"/>
                </a:lnTo>
                <a:lnTo>
                  <a:pt x="198120" y="245364"/>
                </a:lnTo>
                <a:lnTo>
                  <a:pt x="198120" y="170688"/>
                </a:lnTo>
                <a:lnTo>
                  <a:pt x="56387" y="170688"/>
                </a:lnTo>
                <a:lnTo>
                  <a:pt x="44196" y="167640"/>
                </a:lnTo>
                <a:lnTo>
                  <a:pt x="19811" y="141732"/>
                </a:lnTo>
                <a:lnTo>
                  <a:pt x="16763" y="137160"/>
                </a:lnTo>
                <a:lnTo>
                  <a:pt x="16763" y="50292"/>
                </a:lnTo>
                <a:lnTo>
                  <a:pt x="22859" y="38100"/>
                </a:lnTo>
                <a:lnTo>
                  <a:pt x="28955" y="28956"/>
                </a:lnTo>
                <a:lnTo>
                  <a:pt x="33527" y="25908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2" y="16764"/>
                </a:lnTo>
                <a:lnTo>
                  <a:pt x="56387" y="15240"/>
                </a:lnTo>
                <a:lnTo>
                  <a:pt x="242315" y="15240"/>
                </a:lnTo>
                <a:lnTo>
                  <a:pt x="242315" y="0"/>
                </a:lnTo>
                <a:close/>
              </a:path>
              <a:path w="253365" h="307975">
                <a:moveTo>
                  <a:pt x="198120" y="245364"/>
                </a:moveTo>
                <a:lnTo>
                  <a:pt x="16763" y="245364"/>
                </a:lnTo>
                <a:lnTo>
                  <a:pt x="16763" y="252984"/>
                </a:lnTo>
                <a:lnTo>
                  <a:pt x="198120" y="252984"/>
                </a:lnTo>
                <a:lnTo>
                  <a:pt x="198120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8083" y="1909572"/>
            <a:ext cx="4152900" cy="1201420"/>
          </a:xfrm>
          <a:custGeom>
            <a:avLst/>
            <a:gdLst/>
            <a:ahLst/>
            <a:cxnLst/>
            <a:rect l="l" t="t" r="r" b="b"/>
            <a:pathLst>
              <a:path w="4152900" h="1201420">
                <a:moveTo>
                  <a:pt x="3951732" y="0"/>
                </a:moveTo>
                <a:lnTo>
                  <a:pt x="199644" y="0"/>
                </a:lnTo>
                <a:lnTo>
                  <a:pt x="153555" y="5300"/>
                </a:lnTo>
                <a:lnTo>
                  <a:pt x="111411" y="20385"/>
                </a:lnTo>
                <a:lnTo>
                  <a:pt x="74360" y="44027"/>
                </a:lnTo>
                <a:lnTo>
                  <a:pt x="43547" y="75000"/>
                </a:lnTo>
                <a:lnTo>
                  <a:pt x="20118" y="112078"/>
                </a:lnTo>
                <a:lnTo>
                  <a:pt x="5220" y="154035"/>
                </a:lnTo>
                <a:lnTo>
                  <a:pt x="0" y="199643"/>
                </a:lnTo>
                <a:lnTo>
                  <a:pt x="0" y="999743"/>
                </a:lnTo>
                <a:lnTo>
                  <a:pt x="5220" y="1045917"/>
                </a:lnTo>
                <a:lnTo>
                  <a:pt x="20118" y="1088278"/>
                </a:lnTo>
                <a:lnTo>
                  <a:pt x="43547" y="1125627"/>
                </a:lnTo>
                <a:lnTo>
                  <a:pt x="74360" y="1156764"/>
                </a:lnTo>
                <a:lnTo>
                  <a:pt x="111411" y="1180491"/>
                </a:lnTo>
                <a:lnTo>
                  <a:pt x="153555" y="1195606"/>
                </a:lnTo>
                <a:lnTo>
                  <a:pt x="199644" y="1200912"/>
                </a:lnTo>
                <a:lnTo>
                  <a:pt x="3951732" y="1200912"/>
                </a:lnTo>
                <a:lnTo>
                  <a:pt x="3997905" y="1195606"/>
                </a:lnTo>
                <a:lnTo>
                  <a:pt x="4040266" y="1180491"/>
                </a:lnTo>
                <a:lnTo>
                  <a:pt x="4077615" y="1156764"/>
                </a:lnTo>
                <a:lnTo>
                  <a:pt x="4108752" y="1125627"/>
                </a:lnTo>
                <a:lnTo>
                  <a:pt x="4132479" y="1088278"/>
                </a:lnTo>
                <a:lnTo>
                  <a:pt x="4147594" y="1045917"/>
                </a:lnTo>
                <a:lnTo>
                  <a:pt x="4152900" y="999743"/>
                </a:lnTo>
                <a:lnTo>
                  <a:pt x="4152900" y="199643"/>
                </a:lnTo>
                <a:lnTo>
                  <a:pt x="4147594" y="154035"/>
                </a:lnTo>
                <a:lnTo>
                  <a:pt x="4132479" y="112078"/>
                </a:lnTo>
                <a:lnTo>
                  <a:pt x="4108752" y="75000"/>
                </a:lnTo>
                <a:lnTo>
                  <a:pt x="4077615" y="44027"/>
                </a:lnTo>
                <a:lnTo>
                  <a:pt x="4040266" y="20385"/>
                </a:lnTo>
                <a:lnTo>
                  <a:pt x="3997905" y="5300"/>
                </a:lnTo>
                <a:lnTo>
                  <a:pt x="3951732" y="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8083" y="1909572"/>
            <a:ext cx="4152900" cy="1201420"/>
          </a:xfrm>
          <a:custGeom>
            <a:avLst/>
            <a:gdLst/>
            <a:ahLst/>
            <a:cxnLst/>
            <a:rect l="l" t="t" r="r" b="b"/>
            <a:pathLst>
              <a:path w="4152900" h="1201420">
                <a:moveTo>
                  <a:pt x="0" y="199643"/>
                </a:moveTo>
                <a:lnTo>
                  <a:pt x="5220" y="154035"/>
                </a:lnTo>
                <a:lnTo>
                  <a:pt x="20118" y="112078"/>
                </a:lnTo>
                <a:lnTo>
                  <a:pt x="43547" y="75000"/>
                </a:lnTo>
                <a:lnTo>
                  <a:pt x="74360" y="44027"/>
                </a:lnTo>
                <a:lnTo>
                  <a:pt x="111411" y="20385"/>
                </a:lnTo>
                <a:lnTo>
                  <a:pt x="153555" y="5300"/>
                </a:lnTo>
                <a:lnTo>
                  <a:pt x="199643" y="0"/>
                </a:lnTo>
                <a:lnTo>
                  <a:pt x="3951731" y="0"/>
                </a:lnTo>
                <a:lnTo>
                  <a:pt x="3997905" y="5300"/>
                </a:lnTo>
                <a:lnTo>
                  <a:pt x="4040266" y="20385"/>
                </a:lnTo>
                <a:lnTo>
                  <a:pt x="4077615" y="44027"/>
                </a:lnTo>
                <a:lnTo>
                  <a:pt x="4108752" y="75000"/>
                </a:lnTo>
                <a:lnTo>
                  <a:pt x="4132479" y="112078"/>
                </a:lnTo>
                <a:lnTo>
                  <a:pt x="4147594" y="154035"/>
                </a:lnTo>
                <a:lnTo>
                  <a:pt x="4152899" y="199643"/>
                </a:lnTo>
                <a:lnTo>
                  <a:pt x="4152899" y="999743"/>
                </a:lnTo>
                <a:lnTo>
                  <a:pt x="4147594" y="1045917"/>
                </a:lnTo>
                <a:lnTo>
                  <a:pt x="4132479" y="1088278"/>
                </a:lnTo>
                <a:lnTo>
                  <a:pt x="4108752" y="1125627"/>
                </a:lnTo>
                <a:lnTo>
                  <a:pt x="4077615" y="1156764"/>
                </a:lnTo>
                <a:lnTo>
                  <a:pt x="4040266" y="1180491"/>
                </a:lnTo>
                <a:lnTo>
                  <a:pt x="3997905" y="1195606"/>
                </a:lnTo>
                <a:lnTo>
                  <a:pt x="3951731" y="1200911"/>
                </a:lnTo>
                <a:lnTo>
                  <a:pt x="199643" y="1200911"/>
                </a:lnTo>
                <a:lnTo>
                  <a:pt x="153555" y="1195606"/>
                </a:lnTo>
                <a:lnTo>
                  <a:pt x="111411" y="1180491"/>
                </a:lnTo>
                <a:lnTo>
                  <a:pt x="74360" y="1156764"/>
                </a:lnTo>
                <a:lnTo>
                  <a:pt x="43547" y="1125627"/>
                </a:lnTo>
                <a:lnTo>
                  <a:pt x="20118" y="1088278"/>
                </a:lnTo>
                <a:lnTo>
                  <a:pt x="5220" y="1045917"/>
                </a:lnTo>
                <a:lnTo>
                  <a:pt x="0" y="999743"/>
                </a:lnTo>
                <a:lnTo>
                  <a:pt x="0" y="199643"/>
                </a:lnTo>
                <a:close/>
              </a:path>
            </a:pathLst>
          </a:custGeom>
          <a:ln w="1066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23616" y="3633215"/>
            <a:ext cx="4152900" cy="1210310"/>
          </a:xfrm>
          <a:custGeom>
            <a:avLst/>
            <a:gdLst/>
            <a:ahLst/>
            <a:cxnLst/>
            <a:rect l="l" t="t" r="r" b="b"/>
            <a:pathLst>
              <a:path w="4152900" h="1210310">
                <a:moveTo>
                  <a:pt x="3951731" y="0"/>
                </a:moveTo>
                <a:lnTo>
                  <a:pt x="202691" y="0"/>
                </a:lnTo>
                <a:lnTo>
                  <a:pt x="156434" y="5389"/>
                </a:lnTo>
                <a:lnTo>
                  <a:pt x="113855" y="20722"/>
                </a:lnTo>
                <a:lnTo>
                  <a:pt x="76208" y="44746"/>
                </a:lnTo>
                <a:lnTo>
                  <a:pt x="44746" y="76208"/>
                </a:lnTo>
                <a:lnTo>
                  <a:pt x="20722" y="113855"/>
                </a:lnTo>
                <a:lnTo>
                  <a:pt x="5389" y="156434"/>
                </a:lnTo>
                <a:lnTo>
                  <a:pt x="0" y="202692"/>
                </a:lnTo>
                <a:lnTo>
                  <a:pt x="0" y="1008888"/>
                </a:lnTo>
                <a:lnTo>
                  <a:pt x="5389" y="1055061"/>
                </a:lnTo>
                <a:lnTo>
                  <a:pt x="20722" y="1097422"/>
                </a:lnTo>
                <a:lnTo>
                  <a:pt x="44746" y="1134771"/>
                </a:lnTo>
                <a:lnTo>
                  <a:pt x="76208" y="1165908"/>
                </a:lnTo>
                <a:lnTo>
                  <a:pt x="113855" y="1189635"/>
                </a:lnTo>
                <a:lnTo>
                  <a:pt x="156434" y="1204750"/>
                </a:lnTo>
                <a:lnTo>
                  <a:pt x="202691" y="1210056"/>
                </a:lnTo>
                <a:lnTo>
                  <a:pt x="3951731" y="1210056"/>
                </a:lnTo>
                <a:lnTo>
                  <a:pt x="3997905" y="1204750"/>
                </a:lnTo>
                <a:lnTo>
                  <a:pt x="4040266" y="1189635"/>
                </a:lnTo>
                <a:lnTo>
                  <a:pt x="4077615" y="1165908"/>
                </a:lnTo>
                <a:lnTo>
                  <a:pt x="4108752" y="1134771"/>
                </a:lnTo>
                <a:lnTo>
                  <a:pt x="4132479" y="1097422"/>
                </a:lnTo>
                <a:lnTo>
                  <a:pt x="4147594" y="1055061"/>
                </a:lnTo>
                <a:lnTo>
                  <a:pt x="4152900" y="1008888"/>
                </a:lnTo>
                <a:lnTo>
                  <a:pt x="4152900" y="202692"/>
                </a:lnTo>
                <a:lnTo>
                  <a:pt x="4147594" y="156434"/>
                </a:lnTo>
                <a:lnTo>
                  <a:pt x="4132479" y="113855"/>
                </a:lnTo>
                <a:lnTo>
                  <a:pt x="4108752" y="76208"/>
                </a:lnTo>
                <a:lnTo>
                  <a:pt x="4077615" y="44746"/>
                </a:lnTo>
                <a:lnTo>
                  <a:pt x="4040266" y="20722"/>
                </a:lnTo>
                <a:lnTo>
                  <a:pt x="3997905" y="5389"/>
                </a:lnTo>
                <a:lnTo>
                  <a:pt x="3951731" y="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3616" y="3633215"/>
            <a:ext cx="4152900" cy="1210310"/>
          </a:xfrm>
          <a:custGeom>
            <a:avLst/>
            <a:gdLst/>
            <a:ahLst/>
            <a:cxnLst/>
            <a:rect l="l" t="t" r="r" b="b"/>
            <a:pathLst>
              <a:path w="4152900" h="1210310">
                <a:moveTo>
                  <a:pt x="0" y="202691"/>
                </a:moveTo>
                <a:lnTo>
                  <a:pt x="5389" y="156434"/>
                </a:lnTo>
                <a:lnTo>
                  <a:pt x="20722" y="113855"/>
                </a:lnTo>
                <a:lnTo>
                  <a:pt x="44746" y="76208"/>
                </a:lnTo>
                <a:lnTo>
                  <a:pt x="76208" y="44746"/>
                </a:lnTo>
                <a:lnTo>
                  <a:pt x="113855" y="20722"/>
                </a:lnTo>
                <a:lnTo>
                  <a:pt x="156434" y="5389"/>
                </a:lnTo>
                <a:lnTo>
                  <a:pt x="202691" y="0"/>
                </a:lnTo>
                <a:lnTo>
                  <a:pt x="3951731" y="0"/>
                </a:lnTo>
                <a:lnTo>
                  <a:pt x="3997905" y="5389"/>
                </a:lnTo>
                <a:lnTo>
                  <a:pt x="4040266" y="20722"/>
                </a:lnTo>
                <a:lnTo>
                  <a:pt x="4077615" y="44746"/>
                </a:lnTo>
                <a:lnTo>
                  <a:pt x="4108752" y="76208"/>
                </a:lnTo>
                <a:lnTo>
                  <a:pt x="4132479" y="113855"/>
                </a:lnTo>
                <a:lnTo>
                  <a:pt x="4147594" y="156434"/>
                </a:lnTo>
                <a:lnTo>
                  <a:pt x="4152899" y="202691"/>
                </a:lnTo>
                <a:lnTo>
                  <a:pt x="4152899" y="1008887"/>
                </a:lnTo>
                <a:lnTo>
                  <a:pt x="4147594" y="1055061"/>
                </a:lnTo>
                <a:lnTo>
                  <a:pt x="4132479" y="1097422"/>
                </a:lnTo>
                <a:lnTo>
                  <a:pt x="4108752" y="1134771"/>
                </a:lnTo>
                <a:lnTo>
                  <a:pt x="4077615" y="1165908"/>
                </a:lnTo>
                <a:lnTo>
                  <a:pt x="4040266" y="1189635"/>
                </a:lnTo>
                <a:lnTo>
                  <a:pt x="3997905" y="1204750"/>
                </a:lnTo>
                <a:lnTo>
                  <a:pt x="3951731" y="1210055"/>
                </a:lnTo>
                <a:lnTo>
                  <a:pt x="202691" y="1210055"/>
                </a:lnTo>
                <a:lnTo>
                  <a:pt x="156434" y="1204750"/>
                </a:lnTo>
                <a:lnTo>
                  <a:pt x="113855" y="1189635"/>
                </a:lnTo>
                <a:lnTo>
                  <a:pt x="76208" y="1165908"/>
                </a:lnTo>
                <a:lnTo>
                  <a:pt x="44746" y="1134771"/>
                </a:lnTo>
                <a:lnTo>
                  <a:pt x="20722" y="1097422"/>
                </a:lnTo>
                <a:lnTo>
                  <a:pt x="5389" y="1055061"/>
                </a:lnTo>
                <a:lnTo>
                  <a:pt x="0" y="1008887"/>
                </a:lnTo>
                <a:lnTo>
                  <a:pt x="0" y="202691"/>
                </a:lnTo>
                <a:close/>
              </a:path>
            </a:pathLst>
          </a:custGeom>
          <a:ln w="1066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23616" y="5367528"/>
            <a:ext cx="4152900" cy="1210310"/>
          </a:xfrm>
          <a:custGeom>
            <a:avLst/>
            <a:gdLst/>
            <a:ahLst/>
            <a:cxnLst/>
            <a:rect l="l" t="t" r="r" b="b"/>
            <a:pathLst>
              <a:path w="4152900" h="1210309">
                <a:moveTo>
                  <a:pt x="3951731" y="0"/>
                </a:moveTo>
                <a:lnTo>
                  <a:pt x="202691" y="0"/>
                </a:lnTo>
                <a:lnTo>
                  <a:pt x="156434" y="5305"/>
                </a:lnTo>
                <a:lnTo>
                  <a:pt x="113855" y="20420"/>
                </a:lnTo>
                <a:lnTo>
                  <a:pt x="76208" y="44147"/>
                </a:lnTo>
                <a:lnTo>
                  <a:pt x="44746" y="75284"/>
                </a:lnTo>
                <a:lnTo>
                  <a:pt x="20722" y="112633"/>
                </a:lnTo>
                <a:lnTo>
                  <a:pt x="5389" y="154994"/>
                </a:lnTo>
                <a:lnTo>
                  <a:pt x="0" y="201168"/>
                </a:lnTo>
                <a:lnTo>
                  <a:pt x="0" y="1007364"/>
                </a:lnTo>
                <a:lnTo>
                  <a:pt x="5389" y="1053621"/>
                </a:lnTo>
                <a:lnTo>
                  <a:pt x="20722" y="1096200"/>
                </a:lnTo>
                <a:lnTo>
                  <a:pt x="44746" y="1133847"/>
                </a:lnTo>
                <a:lnTo>
                  <a:pt x="76208" y="1165309"/>
                </a:lnTo>
                <a:lnTo>
                  <a:pt x="113855" y="1189333"/>
                </a:lnTo>
                <a:lnTo>
                  <a:pt x="156434" y="1204666"/>
                </a:lnTo>
                <a:lnTo>
                  <a:pt x="202691" y="1210056"/>
                </a:lnTo>
                <a:lnTo>
                  <a:pt x="3951731" y="1210056"/>
                </a:lnTo>
                <a:lnTo>
                  <a:pt x="3997905" y="1204666"/>
                </a:lnTo>
                <a:lnTo>
                  <a:pt x="4040266" y="1189333"/>
                </a:lnTo>
                <a:lnTo>
                  <a:pt x="4077615" y="1165309"/>
                </a:lnTo>
                <a:lnTo>
                  <a:pt x="4108752" y="1133847"/>
                </a:lnTo>
                <a:lnTo>
                  <a:pt x="4132479" y="1096200"/>
                </a:lnTo>
                <a:lnTo>
                  <a:pt x="4147594" y="1053621"/>
                </a:lnTo>
                <a:lnTo>
                  <a:pt x="4152900" y="1007364"/>
                </a:lnTo>
                <a:lnTo>
                  <a:pt x="4152900" y="201168"/>
                </a:lnTo>
                <a:lnTo>
                  <a:pt x="4147594" y="154994"/>
                </a:lnTo>
                <a:lnTo>
                  <a:pt x="4132479" y="112633"/>
                </a:lnTo>
                <a:lnTo>
                  <a:pt x="4108752" y="75284"/>
                </a:lnTo>
                <a:lnTo>
                  <a:pt x="4077615" y="44147"/>
                </a:lnTo>
                <a:lnTo>
                  <a:pt x="4040266" y="20420"/>
                </a:lnTo>
                <a:lnTo>
                  <a:pt x="3997905" y="5305"/>
                </a:lnTo>
                <a:lnTo>
                  <a:pt x="3951731" y="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23616" y="5367527"/>
            <a:ext cx="4152900" cy="1210310"/>
          </a:xfrm>
          <a:custGeom>
            <a:avLst/>
            <a:gdLst/>
            <a:ahLst/>
            <a:cxnLst/>
            <a:rect l="l" t="t" r="r" b="b"/>
            <a:pathLst>
              <a:path w="4152900" h="1210309">
                <a:moveTo>
                  <a:pt x="0" y="201167"/>
                </a:moveTo>
                <a:lnTo>
                  <a:pt x="5389" y="154994"/>
                </a:lnTo>
                <a:lnTo>
                  <a:pt x="20722" y="112633"/>
                </a:lnTo>
                <a:lnTo>
                  <a:pt x="44746" y="75284"/>
                </a:lnTo>
                <a:lnTo>
                  <a:pt x="76208" y="44147"/>
                </a:lnTo>
                <a:lnTo>
                  <a:pt x="113855" y="20420"/>
                </a:lnTo>
                <a:lnTo>
                  <a:pt x="156434" y="5305"/>
                </a:lnTo>
                <a:lnTo>
                  <a:pt x="202691" y="0"/>
                </a:lnTo>
                <a:lnTo>
                  <a:pt x="3951731" y="0"/>
                </a:lnTo>
                <a:lnTo>
                  <a:pt x="3997905" y="5305"/>
                </a:lnTo>
                <a:lnTo>
                  <a:pt x="4040266" y="20420"/>
                </a:lnTo>
                <a:lnTo>
                  <a:pt x="4077615" y="44147"/>
                </a:lnTo>
                <a:lnTo>
                  <a:pt x="4108752" y="75284"/>
                </a:lnTo>
                <a:lnTo>
                  <a:pt x="4132479" y="112633"/>
                </a:lnTo>
                <a:lnTo>
                  <a:pt x="4147594" y="154994"/>
                </a:lnTo>
                <a:lnTo>
                  <a:pt x="4152899" y="201167"/>
                </a:lnTo>
                <a:lnTo>
                  <a:pt x="4152899" y="1007363"/>
                </a:lnTo>
                <a:lnTo>
                  <a:pt x="4147594" y="1053621"/>
                </a:lnTo>
                <a:lnTo>
                  <a:pt x="4132479" y="1096200"/>
                </a:lnTo>
                <a:lnTo>
                  <a:pt x="4108752" y="1133847"/>
                </a:lnTo>
                <a:lnTo>
                  <a:pt x="4077615" y="1165309"/>
                </a:lnTo>
                <a:lnTo>
                  <a:pt x="4040266" y="1189333"/>
                </a:lnTo>
                <a:lnTo>
                  <a:pt x="3997905" y="1204666"/>
                </a:lnTo>
                <a:lnTo>
                  <a:pt x="3951731" y="1210055"/>
                </a:lnTo>
                <a:lnTo>
                  <a:pt x="202691" y="1210055"/>
                </a:lnTo>
                <a:lnTo>
                  <a:pt x="156434" y="1204666"/>
                </a:lnTo>
                <a:lnTo>
                  <a:pt x="113855" y="1189333"/>
                </a:lnTo>
                <a:lnTo>
                  <a:pt x="76208" y="1165309"/>
                </a:lnTo>
                <a:lnTo>
                  <a:pt x="44746" y="1133847"/>
                </a:lnTo>
                <a:lnTo>
                  <a:pt x="20722" y="1096200"/>
                </a:lnTo>
                <a:lnTo>
                  <a:pt x="5389" y="1053621"/>
                </a:lnTo>
                <a:lnTo>
                  <a:pt x="0" y="1007363"/>
                </a:lnTo>
                <a:lnTo>
                  <a:pt x="0" y="201167"/>
                </a:lnTo>
                <a:close/>
              </a:path>
            </a:pathLst>
          </a:custGeom>
          <a:ln w="10667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97808" y="2581655"/>
            <a:ext cx="2440305" cy="279400"/>
          </a:xfrm>
          <a:custGeom>
            <a:avLst/>
            <a:gdLst/>
            <a:ahLst/>
            <a:cxnLst/>
            <a:rect l="l" t="t" r="r" b="b"/>
            <a:pathLst>
              <a:path w="2440304" h="279400">
                <a:moveTo>
                  <a:pt x="0" y="0"/>
                </a:moveTo>
                <a:lnTo>
                  <a:pt x="2439924" y="0"/>
                </a:lnTo>
                <a:lnTo>
                  <a:pt x="2439924" y="278892"/>
                </a:lnTo>
                <a:lnTo>
                  <a:pt x="0" y="2788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02558" y="2116073"/>
            <a:ext cx="2714243" cy="43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04665" y="2632709"/>
            <a:ext cx="217931" cy="16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54601" y="2628138"/>
            <a:ext cx="112775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07001" y="2637281"/>
            <a:ext cx="224027" cy="163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10277" y="2628138"/>
            <a:ext cx="112775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62677" y="2673857"/>
            <a:ext cx="108203" cy="12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2885" y="2673857"/>
            <a:ext cx="105155" cy="126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87289" y="2628138"/>
            <a:ext cx="1235963" cy="220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13632" y="4351020"/>
            <a:ext cx="2372995" cy="277495"/>
          </a:xfrm>
          <a:custGeom>
            <a:avLst/>
            <a:gdLst/>
            <a:ahLst/>
            <a:cxnLst/>
            <a:rect l="l" t="t" r="r" b="b"/>
            <a:pathLst>
              <a:path w="2372995" h="277495">
                <a:moveTo>
                  <a:pt x="0" y="0"/>
                </a:moveTo>
                <a:lnTo>
                  <a:pt x="2372867" y="0"/>
                </a:lnTo>
                <a:lnTo>
                  <a:pt x="2372867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23538" y="3888485"/>
            <a:ext cx="2429255" cy="342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20489" y="4403597"/>
            <a:ext cx="217931" cy="167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70426" y="4399026"/>
            <a:ext cx="112775" cy="1722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22826" y="4444745"/>
            <a:ext cx="108203" cy="1264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50841" y="4408170"/>
            <a:ext cx="96011" cy="1630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27626" y="4444745"/>
            <a:ext cx="108203" cy="126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70882" y="4444745"/>
            <a:ext cx="109727" cy="126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21757" y="4444745"/>
            <a:ext cx="112775" cy="126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80253" y="440131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68823" y="4402835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22926" y="4399026"/>
            <a:ext cx="112775" cy="172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11901" y="4399026"/>
            <a:ext cx="960119" cy="22097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93820" y="6092952"/>
            <a:ext cx="2334895" cy="277495"/>
          </a:xfrm>
          <a:custGeom>
            <a:avLst/>
            <a:gdLst/>
            <a:ahLst/>
            <a:cxnLst/>
            <a:rect l="l" t="t" r="r" b="b"/>
            <a:pathLst>
              <a:path w="2334895" h="277495">
                <a:moveTo>
                  <a:pt x="0" y="0"/>
                </a:moveTo>
                <a:lnTo>
                  <a:pt x="2334767" y="0"/>
                </a:lnTo>
                <a:lnTo>
                  <a:pt x="2334767" y="277368"/>
                </a:lnTo>
                <a:lnTo>
                  <a:pt x="0" y="2773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46170" y="5631941"/>
            <a:ext cx="2913887" cy="43891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0677" y="6147053"/>
            <a:ext cx="217931" cy="1676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50614" y="6142482"/>
            <a:ext cx="112775" cy="1722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01489" y="6188201"/>
            <a:ext cx="108203" cy="1264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29505" y="6151625"/>
            <a:ext cx="97535" cy="1630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03241" y="6188201"/>
            <a:ext cx="105155" cy="1264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40401" y="6142482"/>
            <a:ext cx="112775" cy="1722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92801" y="6188201"/>
            <a:ext cx="109727" cy="1264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34533" y="6188201"/>
            <a:ext cx="112775" cy="1264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91505" y="614629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81600" y="6146291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34177" y="6142482"/>
            <a:ext cx="112775" cy="1722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10961" y="6188201"/>
            <a:ext cx="182879" cy="1264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15177" y="6188201"/>
            <a:ext cx="108203" cy="1264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05677" y="6142482"/>
            <a:ext cx="112775" cy="17221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58077" y="6188201"/>
            <a:ext cx="109727" cy="12649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05905" y="6147053"/>
            <a:ext cx="108203" cy="1676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111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201168" y="0"/>
                </a:moveTo>
                <a:lnTo>
                  <a:pt x="0" y="0"/>
                </a:lnTo>
                <a:lnTo>
                  <a:pt x="0" y="393192"/>
                </a:lnTo>
                <a:lnTo>
                  <a:pt x="201168" y="393192"/>
                </a:lnTo>
                <a:lnTo>
                  <a:pt x="215979" y="392382"/>
                </a:lnTo>
                <a:lnTo>
                  <a:pt x="257556" y="382524"/>
                </a:lnTo>
                <a:lnTo>
                  <a:pt x="292060" y="363664"/>
                </a:lnTo>
                <a:lnTo>
                  <a:pt x="315674" y="336804"/>
                </a:lnTo>
                <a:lnTo>
                  <a:pt x="56387" y="336804"/>
                </a:lnTo>
                <a:lnTo>
                  <a:pt x="56387" y="56388"/>
                </a:lnTo>
                <a:lnTo>
                  <a:pt x="316229" y="56388"/>
                </a:lnTo>
                <a:lnTo>
                  <a:pt x="309467" y="46267"/>
                </a:lnTo>
                <a:lnTo>
                  <a:pt x="269819" y="14287"/>
                </a:lnTo>
                <a:lnTo>
                  <a:pt x="230505" y="2285"/>
                </a:lnTo>
                <a:lnTo>
                  <a:pt x="215979" y="571"/>
                </a:lnTo>
                <a:lnTo>
                  <a:pt x="201168" y="0"/>
                </a:lnTo>
                <a:close/>
              </a:path>
              <a:path w="338455" h="393700">
                <a:moveTo>
                  <a:pt x="316229" y="56388"/>
                </a:moveTo>
                <a:lnTo>
                  <a:pt x="201168" y="56388"/>
                </a:lnTo>
                <a:lnTo>
                  <a:pt x="210264" y="56673"/>
                </a:lnTo>
                <a:lnTo>
                  <a:pt x="219075" y="57531"/>
                </a:lnTo>
                <a:lnTo>
                  <a:pt x="254841" y="72532"/>
                </a:lnTo>
                <a:lnTo>
                  <a:pt x="279368" y="110370"/>
                </a:lnTo>
                <a:lnTo>
                  <a:pt x="281939" y="137160"/>
                </a:lnTo>
                <a:lnTo>
                  <a:pt x="281939" y="254508"/>
                </a:lnTo>
                <a:lnTo>
                  <a:pt x="270367" y="303799"/>
                </a:lnTo>
                <a:lnTo>
                  <a:pt x="235457" y="331279"/>
                </a:lnTo>
                <a:lnTo>
                  <a:pt x="201168" y="336804"/>
                </a:lnTo>
                <a:lnTo>
                  <a:pt x="315674" y="336804"/>
                </a:lnTo>
                <a:lnTo>
                  <a:pt x="333184" y="298656"/>
                </a:lnTo>
                <a:lnTo>
                  <a:pt x="338327" y="254508"/>
                </a:lnTo>
                <a:lnTo>
                  <a:pt x="338327" y="137160"/>
                </a:lnTo>
                <a:lnTo>
                  <a:pt x="333184" y="93654"/>
                </a:lnTo>
                <a:lnTo>
                  <a:pt x="316611" y="56959"/>
                </a:lnTo>
                <a:lnTo>
                  <a:pt x="316229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1492" y="1082039"/>
            <a:ext cx="353695" cy="410209"/>
          </a:xfrm>
          <a:custGeom>
            <a:avLst/>
            <a:gdLst/>
            <a:ahLst/>
            <a:cxnLst/>
            <a:rect l="l" t="t" r="r" b="b"/>
            <a:pathLst>
              <a:path w="353694" h="410209">
                <a:moveTo>
                  <a:pt x="208787" y="0"/>
                </a:moveTo>
                <a:lnTo>
                  <a:pt x="0" y="0"/>
                </a:lnTo>
                <a:lnTo>
                  <a:pt x="0" y="409955"/>
                </a:lnTo>
                <a:lnTo>
                  <a:pt x="208787" y="409955"/>
                </a:lnTo>
                <a:lnTo>
                  <a:pt x="208787" y="393191"/>
                </a:lnTo>
                <a:lnTo>
                  <a:pt x="15239" y="393191"/>
                </a:lnTo>
                <a:lnTo>
                  <a:pt x="15239" y="16763"/>
                </a:lnTo>
                <a:lnTo>
                  <a:pt x="281495" y="16763"/>
                </a:lnTo>
                <a:lnTo>
                  <a:pt x="268224" y="10667"/>
                </a:lnTo>
                <a:lnTo>
                  <a:pt x="254222" y="6429"/>
                </a:lnTo>
                <a:lnTo>
                  <a:pt x="239649" y="3048"/>
                </a:lnTo>
                <a:lnTo>
                  <a:pt x="224504" y="809"/>
                </a:lnTo>
                <a:lnTo>
                  <a:pt x="208787" y="0"/>
                </a:lnTo>
                <a:close/>
              </a:path>
              <a:path w="353694" h="410209">
                <a:moveTo>
                  <a:pt x="281495" y="16763"/>
                </a:moveTo>
                <a:lnTo>
                  <a:pt x="208787" y="16763"/>
                </a:lnTo>
                <a:lnTo>
                  <a:pt x="223337" y="17335"/>
                </a:lnTo>
                <a:lnTo>
                  <a:pt x="237172" y="19049"/>
                </a:lnTo>
                <a:lnTo>
                  <a:pt x="273915" y="31027"/>
                </a:lnTo>
                <a:lnTo>
                  <a:pt x="310967" y="60388"/>
                </a:lnTo>
                <a:lnTo>
                  <a:pt x="333184" y="104941"/>
                </a:lnTo>
                <a:lnTo>
                  <a:pt x="338327" y="146303"/>
                </a:lnTo>
                <a:lnTo>
                  <a:pt x="338327" y="263651"/>
                </a:lnTo>
                <a:lnTo>
                  <a:pt x="333184" y="305657"/>
                </a:lnTo>
                <a:lnTo>
                  <a:pt x="310967" y="349591"/>
                </a:lnTo>
                <a:lnTo>
                  <a:pt x="273915" y="379142"/>
                </a:lnTo>
                <a:lnTo>
                  <a:pt x="237172" y="390905"/>
                </a:lnTo>
                <a:lnTo>
                  <a:pt x="208787" y="393191"/>
                </a:lnTo>
                <a:lnTo>
                  <a:pt x="208787" y="409955"/>
                </a:lnTo>
                <a:lnTo>
                  <a:pt x="254222" y="404169"/>
                </a:lnTo>
                <a:lnTo>
                  <a:pt x="293369" y="387095"/>
                </a:lnTo>
                <a:lnTo>
                  <a:pt x="323421" y="359735"/>
                </a:lnTo>
                <a:lnTo>
                  <a:pt x="344424" y="323087"/>
                </a:lnTo>
                <a:lnTo>
                  <a:pt x="352996" y="279582"/>
                </a:lnTo>
                <a:lnTo>
                  <a:pt x="353568" y="263651"/>
                </a:lnTo>
                <a:lnTo>
                  <a:pt x="353568" y="146303"/>
                </a:lnTo>
                <a:lnTo>
                  <a:pt x="348424" y="100869"/>
                </a:lnTo>
                <a:lnTo>
                  <a:pt x="331469" y="61531"/>
                </a:lnTo>
                <a:lnTo>
                  <a:pt x="304228" y="31027"/>
                </a:lnTo>
                <a:lnTo>
                  <a:pt x="293369" y="23431"/>
                </a:lnTo>
                <a:lnTo>
                  <a:pt x="281495" y="16763"/>
                </a:lnTo>
                <a:close/>
              </a:path>
              <a:path w="353694" h="410209">
                <a:moveTo>
                  <a:pt x="208787" y="56387"/>
                </a:moveTo>
                <a:lnTo>
                  <a:pt x="56387" y="56387"/>
                </a:lnTo>
                <a:lnTo>
                  <a:pt x="56387" y="353567"/>
                </a:lnTo>
                <a:lnTo>
                  <a:pt x="208787" y="353567"/>
                </a:lnTo>
                <a:lnTo>
                  <a:pt x="228457" y="352115"/>
                </a:lnTo>
                <a:lnTo>
                  <a:pt x="246125" y="347662"/>
                </a:lnTo>
                <a:lnTo>
                  <a:pt x="249597" y="345947"/>
                </a:lnTo>
                <a:lnTo>
                  <a:pt x="64007" y="345947"/>
                </a:lnTo>
                <a:lnTo>
                  <a:pt x="64007" y="336803"/>
                </a:lnTo>
                <a:lnTo>
                  <a:pt x="71627" y="336803"/>
                </a:lnTo>
                <a:lnTo>
                  <a:pt x="71627" y="73151"/>
                </a:lnTo>
                <a:lnTo>
                  <a:pt x="264880" y="73151"/>
                </a:lnTo>
                <a:lnTo>
                  <a:pt x="228219" y="58292"/>
                </a:lnTo>
                <a:lnTo>
                  <a:pt x="218789" y="56911"/>
                </a:lnTo>
                <a:lnTo>
                  <a:pt x="208787" y="56387"/>
                </a:lnTo>
                <a:close/>
              </a:path>
              <a:path w="353694" h="410209">
                <a:moveTo>
                  <a:pt x="71627" y="336803"/>
                </a:moveTo>
                <a:lnTo>
                  <a:pt x="64007" y="336803"/>
                </a:lnTo>
                <a:lnTo>
                  <a:pt x="64007" y="345947"/>
                </a:lnTo>
                <a:lnTo>
                  <a:pt x="71627" y="345947"/>
                </a:lnTo>
                <a:lnTo>
                  <a:pt x="71627" y="336803"/>
                </a:lnTo>
                <a:close/>
              </a:path>
              <a:path w="353694" h="410209">
                <a:moveTo>
                  <a:pt x="264880" y="73151"/>
                </a:moveTo>
                <a:lnTo>
                  <a:pt x="208787" y="73151"/>
                </a:lnTo>
                <a:lnTo>
                  <a:pt x="217408" y="73437"/>
                </a:lnTo>
                <a:lnTo>
                  <a:pt x="225171" y="74295"/>
                </a:lnTo>
                <a:lnTo>
                  <a:pt x="262127" y="91439"/>
                </a:lnTo>
                <a:lnTo>
                  <a:pt x="280796" y="129158"/>
                </a:lnTo>
                <a:lnTo>
                  <a:pt x="281939" y="146303"/>
                </a:lnTo>
                <a:lnTo>
                  <a:pt x="281939" y="263651"/>
                </a:lnTo>
                <a:lnTo>
                  <a:pt x="271652" y="308228"/>
                </a:lnTo>
                <a:lnTo>
                  <a:pt x="240791" y="332231"/>
                </a:lnTo>
                <a:lnTo>
                  <a:pt x="208787" y="336803"/>
                </a:lnTo>
                <a:lnTo>
                  <a:pt x="71627" y="336803"/>
                </a:lnTo>
                <a:lnTo>
                  <a:pt x="71627" y="345947"/>
                </a:lnTo>
                <a:lnTo>
                  <a:pt x="249597" y="345947"/>
                </a:lnTo>
                <a:lnTo>
                  <a:pt x="261536" y="340042"/>
                </a:lnTo>
                <a:lnTo>
                  <a:pt x="291464" y="300989"/>
                </a:lnTo>
                <a:lnTo>
                  <a:pt x="297180" y="263651"/>
                </a:lnTo>
                <a:lnTo>
                  <a:pt x="297180" y="146303"/>
                </a:lnTo>
                <a:lnTo>
                  <a:pt x="288893" y="101131"/>
                </a:lnTo>
                <a:lnTo>
                  <a:pt x="268081" y="75342"/>
                </a:lnTo>
                <a:lnTo>
                  <a:pt x="264880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3451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0" y="39624"/>
                </a:lnTo>
                <a:lnTo>
                  <a:pt x="0" y="252983"/>
                </a:lnTo>
                <a:lnTo>
                  <a:pt x="25908" y="284987"/>
                </a:lnTo>
                <a:lnTo>
                  <a:pt x="45720" y="292607"/>
                </a:lnTo>
                <a:lnTo>
                  <a:pt x="245364" y="292607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73735"/>
                </a:lnTo>
                <a:lnTo>
                  <a:pt x="245364" y="173735"/>
                </a:lnTo>
                <a:lnTo>
                  <a:pt x="245364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4" y="54863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4" y="120395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4307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5" h="309880">
                <a:moveTo>
                  <a:pt x="207264" y="0"/>
                </a:moveTo>
                <a:lnTo>
                  <a:pt x="53340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12192" y="24383"/>
                </a:lnTo>
                <a:lnTo>
                  <a:pt x="9143" y="30479"/>
                </a:lnTo>
                <a:lnTo>
                  <a:pt x="4572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4572" y="271272"/>
                </a:lnTo>
                <a:lnTo>
                  <a:pt x="9143" y="278891"/>
                </a:lnTo>
                <a:lnTo>
                  <a:pt x="12192" y="284988"/>
                </a:lnTo>
                <a:lnTo>
                  <a:pt x="24384" y="297179"/>
                </a:lnTo>
                <a:lnTo>
                  <a:pt x="30480" y="301751"/>
                </a:lnTo>
                <a:lnTo>
                  <a:pt x="45719" y="307848"/>
                </a:lnTo>
                <a:lnTo>
                  <a:pt x="53340" y="309372"/>
                </a:lnTo>
                <a:lnTo>
                  <a:pt x="262128" y="309372"/>
                </a:lnTo>
                <a:lnTo>
                  <a:pt x="262128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16764" y="252984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0292" y="18287"/>
                </a:lnTo>
                <a:lnTo>
                  <a:pt x="54864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8" y="6096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5" h="309880">
                <a:moveTo>
                  <a:pt x="241808" y="16764"/>
                </a:moveTo>
                <a:lnTo>
                  <a:pt x="205740" y="16764"/>
                </a:lnTo>
                <a:lnTo>
                  <a:pt x="217931" y="19811"/>
                </a:lnTo>
                <a:lnTo>
                  <a:pt x="222504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19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6387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4508"/>
                </a:lnTo>
                <a:lnTo>
                  <a:pt x="245364" y="254508"/>
                </a:lnTo>
                <a:lnTo>
                  <a:pt x="245364" y="292608"/>
                </a:lnTo>
                <a:lnTo>
                  <a:pt x="262128" y="292608"/>
                </a:lnTo>
                <a:lnTo>
                  <a:pt x="262128" y="237743"/>
                </a:lnTo>
                <a:lnTo>
                  <a:pt x="70104" y="237743"/>
                </a:lnTo>
                <a:lnTo>
                  <a:pt x="70104" y="190500"/>
                </a:lnTo>
                <a:lnTo>
                  <a:pt x="262128" y="190500"/>
                </a:lnTo>
                <a:lnTo>
                  <a:pt x="262128" y="53340"/>
                </a:lnTo>
                <a:lnTo>
                  <a:pt x="260604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5" h="309880">
                <a:moveTo>
                  <a:pt x="207264" y="54864"/>
                </a:moveTo>
                <a:lnTo>
                  <a:pt x="53340" y="54864"/>
                </a:lnTo>
                <a:lnTo>
                  <a:pt x="53340" y="137160"/>
                </a:lnTo>
                <a:lnTo>
                  <a:pt x="207264" y="137160"/>
                </a:lnTo>
                <a:lnTo>
                  <a:pt x="207264" y="120396"/>
                </a:lnTo>
                <a:lnTo>
                  <a:pt x="70104" y="120396"/>
                </a:lnTo>
                <a:lnTo>
                  <a:pt x="70104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4" y="64007"/>
                </a:lnTo>
                <a:lnTo>
                  <a:pt x="207264" y="54864"/>
                </a:lnTo>
                <a:close/>
              </a:path>
              <a:path w="262255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7264" y="120396"/>
                </a:lnTo>
                <a:lnTo>
                  <a:pt x="207264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5" h="309880">
                <a:moveTo>
                  <a:pt x="207264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8732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19" h="292734">
                <a:moveTo>
                  <a:pt x="227075" y="0"/>
                </a:moveTo>
                <a:lnTo>
                  <a:pt x="47243" y="0"/>
                </a:lnTo>
                <a:lnTo>
                  <a:pt x="41148" y="1524"/>
                </a:lnTo>
                <a:lnTo>
                  <a:pt x="33528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3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5" y="291083"/>
                </a:lnTo>
                <a:lnTo>
                  <a:pt x="202692" y="288035"/>
                </a:lnTo>
                <a:lnTo>
                  <a:pt x="210312" y="284987"/>
                </a:lnTo>
                <a:lnTo>
                  <a:pt x="216407" y="280415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6219" y="252983"/>
                </a:lnTo>
                <a:lnTo>
                  <a:pt x="236219" y="155447"/>
                </a:lnTo>
                <a:lnTo>
                  <a:pt x="210312" y="121919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111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88975" y="309372"/>
                </a:lnTo>
                <a:lnTo>
                  <a:pt x="195810" y="309086"/>
                </a:lnTo>
                <a:lnTo>
                  <a:pt x="233171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7619" y="254508"/>
                </a:lnTo>
                <a:lnTo>
                  <a:pt x="7619" y="237743"/>
                </a:lnTo>
                <a:close/>
              </a:path>
              <a:path w="253364" h="309880">
                <a:moveTo>
                  <a:pt x="242315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5" y="132587"/>
                </a:lnTo>
                <a:lnTo>
                  <a:pt x="202692" y="134112"/>
                </a:lnTo>
                <a:lnTo>
                  <a:pt x="207263" y="135636"/>
                </a:lnTo>
                <a:lnTo>
                  <a:pt x="213360" y="138684"/>
                </a:lnTo>
                <a:lnTo>
                  <a:pt x="217931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1" y="160020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3171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1" y="283463"/>
                </a:lnTo>
                <a:lnTo>
                  <a:pt x="213360" y="286512"/>
                </a:lnTo>
                <a:lnTo>
                  <a:pt x="207263" y="289560"/>
                </a:lnTo>
                <a:lnTo>
                  <a:pt x="202692" y="292608"/>
                </a:lnTo>
                <a:lnTo>
                  <a:pt x="233171" y="292608"/>
                </a:lnTo>
                <a:lnTo>
                  <a:pt x="234695" y="291084"/>
                </a:lnTo>
                <a:lnTo>
                  <a:pt x="243839" y="278891"/>
                </a:lnTo>
                <a:lnTo>
                  <a:pt x="246887" y="271272"/>
                </a:lnTo>
                <a:lnTo>
                  <a:pt x="251460" y="26365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51460" y="161543"/>
                </a:lnTo>
                <a:lnTo>
                  <a:pt x="246887" y="153924"/>
                </a:lnTo>
                <a:lnTo>
                  <a:pt x="243839" y="146303"/>
                </a:lnTo>
                <a:lnTo>
                  <a:pt x="208907" y="119038"/>
                </a:lnTo>
                <a:lnTo>
                  <a:pt x="188975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4"/>
                </a:lnTo>
                <a:close/>
              </a:path>
              <a:path w="253364" h="309880">
                <a:moveTo>
                  <a:pt x="242315" y="0"/>
                </a:moveTo>
                <a:lnTo>
                  <a:pt x="54863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4571" y="38100"/>
                </a:lnTo>
                <a:lnTo>
                  <a:pt x="0" y="54864"/>
                </a:lnTo>
                <a:lnTo>
                  <a:pt x="0" y="134112"/>
                </a:lnTo>
                <a:lnTo>
                  <a:pt x="18287" y="169163"/>
                </a:lnTo>
                <a:lnTo>
                  <a:pt x="54863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19" y="237743"/>
                </a:lnTo>
                <a:lnTo>
                  <a:pt x="7619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2" y="170687"/>
                </a:lnTo>
                <a:lnTo>
                  <a:pt x="44195" y="167639"/>
                </a:lnTo>
                <a:lnTo>
                  <a:pt x="39624" y="164591"/>
                </a:lnTo>
                <a:lnTo>
                  <a:pt x="33527" y="161543"/>
                </a:lnTo>
                <a:lnTo>
                  <a:pt x="30480" y="156972"/>
                </a:lnTo>
                <a:lnTo>
                  <a:pt x="25907" y="153924"/>
                </a:lnTo>
                <a:lnTo>
                  <a:pt x="22860" y="149351"/>
                </a:lnTo>
                <a:lnTo>
                  <a:pt x="19812" y="143255"/>
                </a:lnTo>
                <a:lnTo>
                  <a:pt x="16763" y="131063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7" y="33527"/>
                </a:lnTo>
                <a:lnTo>
                  <a:pt x="30480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5" y="19811"/>
                </a:lnTo>
                <a:lnTo>
                  <a:pt x="56387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3364" h="309880">
                <a:moveTo>
                  <a:pt x="198119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19" y="254508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94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4" y="3048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4572" y="259079"/>
                </a:lnTo>
                <a:lnTo>
                  <a:pt x="6096" y="26517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98120" y="292607"/>
                </a:lnTo>
                <a:lnTo>
                  <a:pt x="205739" y="291083"/>
                </a:lnTo>
                <a:lnTo>
                  <a:pt x="217932" y="284987"/>
                </a:lnTo>
                <a:lnTo>
                  <a:pt x="224027" y="280415"/>
                </a:lnTo>
                <a:lnTo>
                  <a:pt x="228600" y="275843"/>
                </a:lnTo>
                <a:lnTo>
                  <a:pt x="234696" y="271271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2" y="32003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2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4" y="0"/>
                </a:moveTo>
                <a:lnTo>
                  <a:pt x="51816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6763" y="18287"/>
                </a:lnTo>
                <a:lnTo>
                  <a:pt x="7619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1816" y="309372"/>
                </a:lnTo>
                <a:lnTo>
                  <a:pt x="207264" y="309372"/>
                </a:lnTo>
                <a:lnTo>
                  <a:pt x="214883" y="307848"/>
                </a:lnTo>
                <a:lnTo>
                  <a:pt x="230124" y="301751"/>
                </a:lnTo>
                <a:lnTo>
                  <a:pt x="236219" y="297179"/>
                </a:lnTo>
                <a:lnTo>
                  <a:pt x="240791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8" y="25907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3" y="1524"/>
                </a:lnTo>
                <a:lnTo>
                  <a:pt x="207264" y="0"/>
                </a:lnTo>
                <a:close/>
              </a:path>
              <a:path w="260985" h="309880">
                <a:moveTo>
                  <a:pt x="260604" y="205739"/>
                </a:moveTo>
                <a:lnTo>
                  <a:pt x="245364" y="205739"/>
                </a:lnTo>
                <a:lnTo>
                  <a:pt x="245364" y="252984"/>
                </a:lnTo>
                <a:lnTo>
                  <a:pt x="243840" y="259079"/>
                </a:lnTo>
                <a:lnTo>
                  <a:pt x="240792" y="265175"/>
                </a:lnTo>
                <a:lnTo>
                  <a:pt x="239268" y="271272"/>
                </a:lnTo>
                <a:lnTo>
                  <a:pt x="227076" y="283463"/>
                </a:lnTo>
                <a:lnTo>
                  <a:pt x="222504" y="286512"/>
                </a:lnTo>
                <a:lnTo>
                  <a:pt x="210312" y="292608"/>
                </a:lnTo>
                <a:lnTo>
                  <a:pt x="240791" y="292608"/>
                </a:lnTo>
                <a:lnTo>
                  <a:pt x="248412" y="284988"/>
                </a:lnTo>
                <a:lnTo>
                  <a:pt x="252983" y="278891"/>
                </a:lnTo>
                <a:lnTo>
                  <a:pt x="259080" y="263651"/>
                </a:lnTo>
                <a:lnTo>
                  <a:pt x="260604" y="256031"/>
                </a:lnTo>
                <a:lnTo>
                  <a:pt x="260604" y="205739"/>
                </a:lnTo>
                <a:close/>
              </a:path>
              <a:path w="260985" h="309880">
                <a:moveTo>
                  <a:pt x="205740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05740" y="254508"/>
                </a:lnTo>
                <a:lnTo>
                  <a:pt x="20574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40" y="64007"/>
                </a:lnTo>
                <a:lnTo>
                  <a:pt x="205740" y="54864"/>
                </a:lnTo>
                <a:close/>
              </a:path>
              <a:path w="260985" h="309880">
                <a:moveTo>
                  <a:pt x="260604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5740" y="237743"/>
                </a:lnTo>
                <a:lnTo>
                  <a:pt x="205740" y="205739"/>
                </a:lnTo>
                <a:lnTo>
                  <a:pt x="260604" y="205739"/>
                </a:lnTo>
                <a:lnTo>
                  <a:pt x="260604" y="188975"/>
                </a:lnTo>
                <a:close/>
              </a:path>
              <a:path w="260985" h="309880">
                <a:moveTo>
                  <a:pt x="198119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0604" y="120396"/>
                </a:lnTo>
                <a:lnTo>
                  <a:pt x="260604" y="103631"/>
                </a:lnTo>
                <a:lnTo>
                  <a:pt x="205740" y="103631"/>
                </a:lnTo>
                <a:lnTo>
                  <a:pt x="205740" y="71627"/>
                </a:lnTo>
                <a:lnTo>
                  <a:pt x="198119" y="71627"/>
                </a:lnTo>
                <a:lnTo>
                  <a:pt x="198119" y="64007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6" y="16764"/>
                </a:lnTo>
                <a:lnTo>
                  <a:pt x="216407" y="19811"/>
                </a:lnTo>
                <a:lnTo>
                  <a:pt x="222504" y="22859"/>
                </a:lnTo>
                <a:lnTo>
                  <a:pt x="227076" y="25907"/>
                </a:lnTo>
                <a:lnTo>
                  <a:pt x="234695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4" y="56387"/>
                </a:lnTo>
                <a:lnTo>
                  <a:pt x="245364" y="103631"/>
                </a:lnTo>
                <a:lnTo>
                  <a:pt x="260604" y="103631"/>
                </a:lnTo>
                <a:lnTo>
                  <a:pt x="260604" y="54864"/>
                </a:lnTo>
                <a:lnTo>
                  <a:pt x="259080" y="4572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2316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40" y="64007"/>
                </a:moveTo>
                <a:lnTo>
                  <a:pt x="198119" y="64007"/>
                </a:lnTo>
                <a:lnTo>
                  <a:pt x="198119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3196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1" y="54863"/>
                </a:lnTo>
                <a:lnTo>
                  <a:pt x="217931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1" y="54863"/>
                </a:moveTo>
                <a:lnTo>
                  <a:pt x="163067" y="54863"/>
                </a:lnTo>
                <a:lnTo>
                  <a:pt x="163067" y="103631"/>
                </a:lnTo>
                <a:lnTo>
                  <a:pt x="217931" y="103631"/>
                </a:lnTo>
                <a:lnTo>
                  <a:pt x="217931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86867" y="3048"/>
                </a:lnTo>
                <a:lnTo>
                  <a:pt x="79248" y="6096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1" y="50291"/>
                </a:lnTo>
                <a:lnTo>
                  <a:pt x="217931" y="45720"/>
                </a:lnTo>
                <a:lnTo>
                  <a:pt x="216407" y="39624"/>
                </a:lnTo>
                <a:lnTo>
                  <a:pt x="213359" y="32003"/>
                </a:lnTo>
                <a:lnTo>
                  <a:pt x="207263" y="19811"/>
                </a:lnTo>
                <a:lnTo>
                  <a:pt x="201167" y="15239"/>
                </a:lnTo>
                <a:lnTo>
                  <a:pt x="196595" y="10667"/>
                </a:lnTo>
                <a:lnTo>
                  <a:pt x="190500" y="6096"/>
                </a:lnTo>
                <a:lnTo>
                  <a:pt x="184403" y="3048"/>
                </a:lnTo>
                <a:lnTo>
                  <a:pt x="178307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5576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79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33679" h="309880">
                <a:moveTo>
                  <a:pt x="53339" y="59435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8308" y="64007"/>
                </a:lnTo>
                <a:lnTo>
                  <a:pt x="178308" y="60959"/>
                </a:lnTo>
                <a:lnTo>
                  <a:pt x="68579" y="60959"/>
                </a:lnTo>
                <a:lnTo>
                  <a:pt x="53339" y="59435"/>
                </a:lnTo>
                <a:close/>
              </a:path>
              <a:path w="233679" h="309880">
                <a:moveTo>
                  <a:pt x="170687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3172" y="120396"/>
                </a:lnTo>
                <a:lnTo>
                  <a:pt x="233172" y="103631"/>
                </a:lnTo>
                <a:lnTo>
                  <a:pt x="178308" y="103631"/>
                </a:lnTo>
                <a:lnTo>
                  <a:pt x="178308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79" h="309880">
                <a:moveTo>
                  <a:pt x="212852" y="16764"/>
                </a:moveTo>
                <a:lnTo>
                  <a:pt x="176784" y="16764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7263" y="33527"/>
                </a:lnTo>
                <a:lnTo>
                  <a:pt x="211836" y="39624"/>
                </a:lnTo>
                <a:lnTo>
                  <a:pt x="213360" y="44196"/>
                </a:lnTo>
                <a:lnTo>
                  <a:pt x="216408" y="50292"/>
                </a:lnTo>
                <a:lnTo>
                  <a:pt x="217932" y="56387"/>
                </a:lnTo>
                <a:lnTo>
                  <a:pt x="217932" y="103631"/>
                </a:lnTo>
                <a:lnTo>
                  <a:pt x="233172" y="103631"/>
                </a:lnTo>
                <a:lnTo>
                  <a:pt x="233172" y="54864"/>
                </a:lnTo>
                <a:lnTo>
                  <a:pt x="231648" y="4572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4884" y="18287"/>
                </a:lnTo>
                <a:lnTo>
                  <a:pt x="212852" y="16764"/>
                </a:lnTo>
                <a:close/>
              </a:path>
              <a:path w="233679" h="309880">
                <a:moveTo>
                  <a:pt x="178308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8" y="71627"/>
                </a:lnTo>
                <a:lnTo>
                  <a:pt x="178308" y="64007"/>
                </a:lnTo>
                <a:close/>
              </a:path>
              <a:path w="233679" h="309880">
                <a:moveTo>
                  <a:pt x="68579" y="20574"/>
                </a:moveTo>
                <a:lnTo>
                  <a:pt x="65532" y="22859"/>
                </a:lnTo>
                <a:lnTo>
                  <a:pt x="62484" y="28955"/>
                </a:lnTo>
                <a:lnTo>
                  <a:pt x="57912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5"/>
                </a:lnTo>
                <a:lnTo>
                  <a:pt x="68579" y="60959"/>
                </a:lnTo>
                <a:lnTo>
                  <a:pt x="68579" y="20574"/>
                </a:lnTo>
                <a:close/>
              </a:path>
              <a:path w="233679" h="309880">
                <a:moveTo>
                  <a:pt x="178308" y="54864"/>
                </a:moveTo>
                <a:lnTo>
                  <a:pt x="68579" y="54864"/>
                </a:lnTo>
                <a:lnTo>
                  <a:pt x="68579" y="60959"/>
                </a:lnTo>
                <a:lnTo>
                  <a:pt x="178308" y="60959"/>
                </a:lnTo>
                <a:lnTo>
                  <a:pt x="178308" y="54864"/>
                </a:lnTo>
                <a:close/>
              </a:path>
              <a:path w="233679" h="309880">
                <a:moveTo>
                  <a:pt x="179832" y="0"/>
                </a:moveTo>
                <a:lnTo>
                  <a:pt x="106679" y="0"/>
                </a:lnTo>
                <a:lnTo>
                  <a:pt x="97536" y="1524"/>
                </a:lnTo>
                <a:lnTo>
                  <a:pt x="91439" y="4572"/>
                </a:lnTo>
                <a:lnTo>
                  <a:pt x="83820" y="7620"/>
                </a:lnTo>
                <a:lnTo>
                  <a:pt x="77724" y="12192"/>
                </a:lnTo>
                <a:lnTo>
                  <a:pt x="71627" y="18287"/>
                </a:lnTo>
                <a:lnTo>
                  <a:pt x="68579" y="20574"/>
                </a:lnTo>
                <a:lnTo>
                  <a:pt x="68579" y="54864"/>
                </a:lnTo>
                <a:lnTo>
                  <a:pt x="70103" y="48768"/>
                </a:lnTo>
                <a:lnTo>
                  <a:pt x="73151" y="42672"/>
                </a:lnTo>
                <a:lnTo>
                  <a:pt x="108203" y="16764"/>
                </a:lnTo>
                <a:lnTo>
                  <a:pt x="212852" y="16764"/>
                </a:lnTo>
                <a:lnTo>
                  <a:pt x="202691" y="9144"/>
                </a:lnTo>
                <a:lnTo>
                  <a:pt x="195072" y="6096"/>
                </a:lnTo>
                <a:lnTo>
                  <a:pt x="187451" y="1524"/>
                </a:lnTo>
                <a:lnTo>
                  <a:pt x="179832" y="0"/>
                </a:lnTo>
                <a:close/>
              </a:path>
              <a:path w="233679" h="309880">
                <a:moveTo>
                  <a:pt x="6857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7912" y="36575"/>
                </a:lnTo>
                <a:lnTo>
                  <a:pt x="62484" y="28955"/>
                </a:lnTo>
                <a:lnTo>
                  <a:pt x="65532" y="22859"/>
                </a:lnTo>
                <a:lnTo>
                  <a:pt x="68579" y="20574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8664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8184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0564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1440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2" y="292607"/>
                </a:lnTo>
                <a:lnTo>
                  <a:pt x="217932" y="291083"/>
                </a:lnTo>
                <a:lnTo>
                  <a:pt x="224027" y="288035"/>
                </a:lnTo>
                <a:lnTo>
                  <a:pt x="231648" y="284987"/>
                </a:lnTo>
                <a:lnTo>
                  <a:pt x="256032" y="252983"/>
                </a:lnTo>
                <a:lnTo>
                  <a:pt x="257556" y="245363"/>
                </a:lnTo>
                <a:lnTo>
                  <a:pt x="257556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48767"/>
                </a:lnTo>
                <a:lnTo>
                  <a:pt x="54863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6" y="54863"/>
                </a:moveTo>
                <a:lnTo>
                  <a:pt x="202692" y="54863"/>
                </a:lnTo>
                <a:lnTo>
                  <a:pt x="202692" y="237743"/>
                </a:lnTo>
                <a:lnTo>
                  <a:pt x="257556" y="237743"/>
                </a:lnTo>
                <a:lnTo>
                  <a:pt x="257556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4487" y="0"/>
                </a:lnTo>
                <a:lnTo>
                  <a:pt x="88392" y="3048"/>
                </a:lnTo>
                <a:lnTo>
                  <a:pt x="80772" y="6096"/>
                </a:lnTo>
                <a:lnTo>
                  <a:pt x="56387" y="36575"/>
                </a:lnTo>
                <a:lnTo>
                  <a:pt x="54863" y="42672"/>
                </a:lnTo>
                <a:lnTo>
                  <a:pt x="54863" y="48767"/>
                </a:lnTo>
                <a:lnTo>
                  <a:pt x="257556" y="48767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4508" y="32003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3820" y="1182624"/>
            <a:ext cx="274320" cy="426720"/>
          </a:xfrm>
          <a:custGeom>
            <a:avLst/>
            <a:gdLst/>
            <a:ahLst/>
            <a:cxnLst/>
            <a:rect l="l" t="t" r="r" b="b"/>
            <a:pathLst>
              <a:path w="274320" h="426719">
                <a:moveTo>
                  <a:pt x="70103" y="0"/>
                </a:moveTo>
                <a:lnTo>
                  <a:pt x="0" y="0"/>
                </a:lnTo>
                <a:lnTo>
                  <a:pt x="0" y="426720"/>
                </a:lnTo>
                <a:lnTo>
                  <a:pt x="70103" y="426720"/>
                </a:lnTo>
                <a:lnTo>
                  <a:pt x="70103" y="409955"/>
                </a:lnTo>
                <a:lnTo>
                  <a:pt x="16763" y="409955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426719">
                <a:moveTo>
                  <a:pt x="254000" y="16764"/>
                </a:moveTo>
                <a:lnTo>
                  <a:pt x="217931" y="16764"/>
                </a:lnTo>
                <a:lnTo>
                  <a:pt x="224027" y="18287"/>
                </a:lnTo>
                <a:lnTo>
                  <a:pt x="228600" y="19811"/>
                </a:lnTo>
                <a:lnTo>
                  <a:pt x="234695" y="22859"/>
                </a:lnTo>
                <a:lnTo>
                  <a:pt x="239267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59" y="39624"/>
                </a:lnTo>
                <a:lnTo>
                  <a:pt x="254507" y="44196"/>
                </a:lnTo>
                <a:lnTo>
                  <a:pt x="257555" y="56387"/>
                </a:lnTo>
                <a:lnTo>
                  <a:pt x="257555" y="252984"/>
                </a:lnTo>
                <a:lnTo>
                  <a:pt x="254507" y="265175"/>
                </a:lnTo>
                <a:lnTo>
                  <a:pt x="251459" y="271272"/>
                </a:lnTo>
                <a:lnTo>
                  <a:pt x="248412" y="275843"/>
                </a:lnTo>
                <a:lnTo>
                  <a:pt x="243839" y="278891"/>
                </a:lnTo>
                <a:lnTo>
                  <a:pt x="239267" y="283463"/>
                </a:lnTo>
                <a:lnTo>
                  <a:pt x="234695" y="286512"/>
                </a:lnTo>
                <a:lnTo>
                  <a:pt x="228600" y="289560"/>
                </a:lnTo>
                <a:lnTo>
                  <a:pt x="224027" y="292608"/>
                </a:lnTo>
                <a:lnTo>
                  <a:pt x="53339" y="292608"/>
                </a:lnTo>
                <a:lnTo>
                  <a:pt x="53339" y="409955"/>
                </a:lnTo>
                <a:lnTo>
                  <a:pt x="70103" y="409955"/>
                </a:lnTo>
                <a:lnTo>
                  <a:pt x="70103" y="309372"/>
                </a:lnTo>
                <a:lnTo>
                  <a:pt x="210312" y="309372"/>
                </a:lnTo>
                <a:lnTo>
                  <a:pt x="249935" y="297179"/>
                </a:lnTo>
                <a:lnTo>
                  <a:pt x="268224" y="271272"/>
                </a:lnTo>
                <a:lnTo>
                  <a:pt x="272795" y="263651"/>
                </a:lnTo>
                <a:lnTo>
                  <a:pt x="274319" y="256031"/>
                </a:lnTo>
                <a:lnTo>
                  <a:pt x="274319" y="53340"/>
                </a:lnTo>
                <a:lnTo>
                  <a:pt x="272795" y="45720"/>
                </a:lnTo>
                <a:lnTo>
                  <a:pt x="268224" y="38100"/>
                </a:lnTo>
                <a:lnTo>
                  <a:pt x="265175" y="30479"/>
                </a:lnTo>
                <a:lnTo>
                  <a:pt x="256031" y="18287"/>
                </a:lnTo>
                <a:lnTo>
                  <a:pt x="254000" y="16764"/>
                </a:lnTo>
                <a:close/>
              </a:path>
              <a:path w="274320" h="426719">
                <a:moveTo>
                  <a:pt x="53339" y="57911"/>
                </a:moveTo>
                <a:lnTo>
                  <a:pt x="53339" y="254508"/>
                </a:lnTo>
                <a:lnTo>
                  <a:pt x="219455" y="254508"/>
                </a:lnTo>
                <a:lnTo>
                  <a:pt x="219455" y="246887"/>
                </a:lnTo>
                <a:lnTo>
                  <a:pt x="60959" y="246887"/>
                </a:lnTo>
                <a:lnTo>
                  <a:pt x="60959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59435"/>
                </a:lnTo>
                <a:lnTo>
                  <a:pt x="70103" y="59435"/>
                </a:lnTo>
                <a:lnTo>
                  <a:pt x="53339" y="57911"/>
                </a:lnTo>
                <a:close/>
              </a:path>
              <a:path w="274320" h="426719">
                <a:moveTo>
                  <a:pt x="70103" y="237743"/>
                </a:moveTo>
                <a:lnTo>
                  <a:pt x="60959" y="237743"/>
                </a:lnTo>
                <a:lnTo>
                  <a:pt x="60959" y="246887"/>
                </a:lnTo>
                <a:lnTo>
                  <a:pt x="70103" y="246887"/>
                </a:lnTo>
                <a:lnTo>
                  <a:pt x="70103" y="237743"/>
                </a:lnTo>
                <a:close/>
              </a:path>
              <a:path w="274320" h="426719">
                <a:moveTo>
                  <a:pt x="219455" y="71627"/>
                </a:moveTo>
                <a:lnTo>
                  <a:pt x="202691" y="71627"/>
                </a:lnTo>
                <a:lnTo>
                  <a:pt x="202691" y="237743"/>
                </a:lnTo>
                <a:lnTo>
                  <a:pt x="70103" y="237743"/>
                </a:lnTo>
                <a:lnTo>
                  <a:pt x="70103" y="246887"/>
                </a:lnTo>
                <a:lnTo>
                  <a:pt x="219455" y="246887"/>
                </a:lnTo>
                <a:lnTo>
                  <a:pt x="219455" y="71627"/>
                </a:lnTo>
                <a:close/>
              </a:path>
              <a:path w="274320" h="426719">
                <a:moveTo>
                  <a:pt x="70103" y="20827"/>
                </a:moveTo>
                <a:lnTo>
                  <a:pt x="59435" y="35051"/>
                </a:lnTo>
                <a:lnTo>
                  <a:pt x="56387" y="42672"/>
                </a:lnTo>
                <a:lnTo>
                  <a:pt x="53339" y="57911"/>
                </a:lnTo>
                <a:lnTo>
                  <a:pt x="70103" y="59435"/>
                </a:lnTo>
                <a:lnTo>
                  <a:pt x="70103" y="20827"/>
                </a:lnTo>
                <a:close/>
              </a:path>
              <a:path w="274320" h="426719">
                <a:moveTo>
                  <a:pt x="219455" y="54864"/>
                </a:moveTo>
                <a:lnTo>
                  <a:pt x="70103" y="54864"/>
                </a:lnTo>
                <a:lnTo>
                  <a:pt x="70103" y="59435"/>
                </a:lnTo>
                <a:lnTo>
                  <a:pt x="219455" y="59435"/>
                </a:lnTo>
                <a:lnTo>
                  <a:pt x="219455" y="54864"/>
                </a:lnTo>
                <a:close/>
              </a:path>
              <a:path w="274320" h="426719">
                <a:moveTo>
                  <a:pt x="70103" y="16764"/>
                </a:moveTo>
                <a:lnTo>
                  <a:pt x="53339" y="16764"/>
                </a:lnTo>
                <a:lnTo>
                  <a:pt x="53339" y="57911"/>
                </a:lnTo>
                <a:lnTo>
                  <a:pt x="56387" y="42672"/>
                </a:lnTo>
                <a:lnTo>
                  <a:pt x="59435" y="35051"/>
                </a:lnTo>
                <a:lnTo>
                  <a:pt x="70103" y="20827"/>
                </a:lnTo>
                <a:lnTo>
                  <a:pt x="70103" y="16764"/>
                </a:lnTo>
                <a:close/>
              </a:path>
              <a:path w="274320" h="426719">
                <a:moveTo>
                  <a:pt x="210312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92963" y="4572"/>
                </a:lnTo>
                <a:lnTo>
                  <a:pt x="85343" y="7620"/>
                </a:lnTo>
                <a:lnTo>
                  <a:pt x="73151" y="16764"/>
                </a:lnTo>
                <a:lnTo>
                  <a:pt x="70103" y="20827"/>
                </a:lnTo>
                <a:lnTo>
                  <a:pt x="70103" y="53340"/>
                </a:lnTo>
                <a:lnTo>
                  <a:pt x="71627" y="47244"/>
                </a:lnTo>
                <a:lnTo>
                  <a:pt x="83819" y="28955"/>
                </a:lnTo>
                <a:lnTo>
                  <a:pt x="88391" y="24383"/>
                </a:lnTo>
                <a:lnTo>
                  <a:pt x="92963" y="21335"/>
                </a:lnTo>
                <a:lnTo>
                  <a:pt x="99059" y="19811"/>
                </a:lnTo>
                <a:lnTo>
                  <a:pt x="103631" y="18287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9935" y="13716"/>
                </a:lnTo>
                <a:lnTo>
                  <a:pt x="216931" y="309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67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1439" y="370332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7576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6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4" y="361188"/>
                </a:lnTo>
                <a:lnTo>
                  <a:pt x="80772" y="368808"/>
                </a:lnTo>
                <a:lnTo>
                  <a:pt x="85344" y="374904"/>
                </a:lnTo>
                <a:lnTo>
                  <a:pt x="91439" y="381000"/>
                </a:lnTo>
                <a:lnTo>
                  <a:pt x="96012" y="387096"/>
                </a:lnTo>
                <a:lnTo>
                  <a:pt x="103632" y="391668"/>
                </a:lnTo>
                <a:lnTo>
                  <a:pt x="118872" y="397764"/>
                </a:lnTo>
                <a:lnTo>
                  <a:pt x="126491" y="399288"/>
                </a:lnTo>
                <a:lnTo>
                  <a:pt x="239268" y="399288"/>
                </a:lnTo>
                <a:lnTo>
                  <a:pt x="239268" y="382524"/>
                </a:lnTo>
                <a:lnTo>
                  <a:pt x="123444" y="382524"/>
                </a:lnTo>
                <a:lnTo>
                  <a:pt x="111251" y="376428"/>
                </a:lnTo>
                <a:lnTo>
                  <a:pt x="106679" y="373380"/>
                </a:lnTo>
                <a:lnTo>
                  <a:pt x="102108" y="368808"/>
                </a:lnTo>
                <a:lnTo>
                  <a:pt x="97536" y="365760"/>
                </a:lnTo>
                <a:lnTo>
                  <a:pt x="94487" y="361188"/>
                </a:lnTo>
                <a:lnTo>
                  <a:pt x="91439" y="355092"/>
                </a:lnTo>
                <a:lnTo>
                  <a:pt x="88391" y="342900"/>
                </a:lnTo>
                <a:lnTo>
                  <a:pt x="88391" y="153924"/>
                </a:lnTo>
                <a:lnTo>
                  <a:pt x="9144" y="153924"/>
                </a:lnTo>
                <a:lnTo>
                  <a:pt x="9144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6" y="16764"/>
                </a:lnTo>
                <a:lnTo>
                  <a:pt x="143256" y="0"/>
                </a:lnTo>
                <a:close/>
              </a:path>
              <a:path w="239395" h="399415">
                <a:moveTo>
                  <a:pt x="143256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8" y="382524"/>
                </a:lnTo>
                <a:lnTo>
                  <a:pt x="239268" y="327660"/>
                </a:lnTo>
                <a:lnTo>
                  <a:pt x="143256" y="327660"/>
                </a:lnTo>
                <a:lnTo>
                  <a:pt x="143256" y="161544"/>
                </a:lnTo>
                <a:lnTo>
                  <a:pt x="239268" y="161544"/>
                </a:lnTo>
                <a:lnTo>
                  <a:pt x="239268" y="89916"/>
                </a:lnTo>
                <a:lnTo>
                  <a:pt x="143256" y="89916"/>
                </a:lnTo>
                <a:lnTo>
                  <a:pt x="143256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9144" y="144780"/>
                </a:lnTo>
                <a:lnTo>
                  <a:pt x="9144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809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7615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9996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7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7" y="129540"/>
                </a:lnTo>
                <a:lnTo>
                  <a:pt x="10667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7" y="112775"/>
                </a:lnTo>
                <a:lnTo>
                  <a:pt x="10667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19" y="65531"/>
                </a:lnTo>
                <a:lnTo>
                  <a:pt x="7619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19" y="56387"/>
                </a:lnTo>
                <a:lnTo>
                  <a:pt x="7619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8867" y="1191767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60" h="292734">
                <a:moveTo>
                  <a:pt x="56387" y="0"/>
                </a:moveTo>
                <a:lnTo>
                  <a:pt x="0" y="0"/>
                </a:lnTo>
                <a:lnTo>
                  <a:pt x="117348" y="292607"/>
                </a:lnTo>
                <a:lnTo>
                  <a:pt x="172212" y="292607"/>
                </a:lnTo>
                <a:lnTo>
                  <a:pt x="198493" y="227075"/>
                </a:lnTo>
                <a:lnTo>
                  <a:pt x="144780" y="227075"/>
                </a:lnTo>
                <a:lnTo>
                  <a:pt x="56387" y="0"/>
                </a:lnTo>
                <a:close/>
              </a:path>
              <a:path w="289560" h="292734">
                <a:moveTo>
                  <a:pt x="289560" y="0"/>
                </a:moveTo>
                <a:lnTo>
                  <a:pt x="233172" y="0"/>
                </a:lnTo>
                <a:lnTo>
                  <a:pt x="144780" y="227075"/>
                </a:lnTo>
                <a:lnTo>
                  <a:pt x="198493" y="227075"/>
                </a:lnTo>
                <a:lnTo>
                  <a:pt x="2895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6676" y="1182624"/>
            <a:ext cx="314325" cy="309880"/>
          </a:xfrm>
          <a:custGeom>
            <a:avLst/>
            <a:gdLst/>
            <a:ahLst/>
            <a:cxnLst/>
            <a:rect l="l" t="t" r="r" b="b"/>
            <a:pathLst>
              <a:path w="314325" h="309880">
                <a:moveTo>
                  <a:pt x="73151" y="0"/>
                </a:moveTo>
                <a:lnTo>
                  <a:pt x="0" y="0"/>
                </a:lnTo>
                <a:lnTo>
                  <a:pt x="123444" y="309372"/>
                </a:lnTo>
                <a:lnTo>
                  <a:pt x="184403" y="309372"/>
                </a:lnTo>
                <a:lnTo>
                  <a:pt x="184403" y="301751"/>
                </a:lnTo>
                <a:lnTo>
                  <a:pt x="178308" y="298703"/>
                </a:lnTo>
                <a:lnTo>
                  <a:pt x="180713" y="292608"/>
                </a:lnTo>
                <a:lnTo>
                  <a:pt x="134112" y="292608"/>
                </a:lnTo>
                <a:lnTo>
                  <a:pt x="24384" y="16764"/>
                </a:lnTo>
                <a:lnTo>
                  <a:pt x="79691" y="16764"/>
                </a:lnTo>
                <a:lnTo>
                  <a:pt x="73151" y="0"/>
                </a:lnTo>
                <a:close/>
              </a:path>
              <a:path w="314325" h="309880">
                <a:moveTo>
                  <a:pt x="197189" y="292608"/>
                </a:moveTo>
                <a:lnTo>
                  <a:pt x="184403" y="292608"/>
                </a:lnTo>
                <a:lnTo>
                  <a:pt x="184403" y="309372"/>
                </a:lnTo>
                <a:lnTo>
                  <a:pt x="190500" y="309372"/>
                </a:lnTo>
                <a:lnTo>
                  <a:pt x="197189" y="292608"/>
                </a:lnTo>
                <a:close/>
              </a:path>
              <a:path w="314325" h="309880">
                <a:moveTo>
                  <a:pt x="307254" y="16764"/>
                </a:moveTo>
                <a:lnTo>
                  <a:pt x="289560" y="16764"/>
                </a:lnTo>
                <a:lnTo>
                  <a:pt x="178308" y="298703"/>
                </a:lnTo>
                <a:lnTo>
                  <a:pt x="184403" y="301751"/>
                </a:lnTo>
                <a:lnTo>
                  <a:pt x="184403" y="292608"/>
                </a:lnTo>
                <a:lnTo>
                  <a:pt x="197189" y="292608"/>
                </a:lnTo>
                <a:lnTo>
                  <a:pt x="307254" y="16764"/>
                </a:lnTo>
                <a:close/>
              </a:path>
              <a:path w="314325" h="309880">
                <a:moveTo>
                  <a:pt x="79691" y="16764"/>
                </a:moveTo>
                <a:lnTo>
                  <a:pt x="62484" y="16764"/>
                </a:lnTo>
                <a:lnTo>
                  <a:pt x="156972" y="259079"/>
                </a:lnTo>
                <a:lnTo>
                  <a:pt x="174205" y="214884"/>
                </a:lnTo>
                <a:lnTo>
                  <a:pt x="156972" y="214884"/>
                </a:lnTo>
                <a:lnTo>
                  <a:pt x="79691" y="16764"/>
                </a:lnTo>
                <a:close/>
              </a:path>
              <a:path w="314325" h="309880">
                <a:moveTo>
                  <a:pt x="313944" y="0"/>
                </a:moveTo>
                <a:lnTo>
                  <a:pt x="240791" y="0"/>
                </a:lnTo>
                <a:lnTo>
                  <a:pt x="156972" y="214884"/>
                </a:lnTo>
                <a:lnTo>
                  <a:pt x="174205" y="214884"/>
                </a:lnTo>
                <a:lnTo>
                  <a:pt x="251460" y="16764"/>
                </a:lnTo>
                <a:lnTo>
                  <a:pt x="307254" y="16764"/>
                </a:lnTo>
                <a:lnTo>
                  <a:pt x="31394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634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8" y="284987"/>
                </a:lnTo>
                <a:lnTo>
                  <a:pt x="45720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7196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9143" y="30479"/>
                </a:lnTo>
                <a:lnTo>
                  <a:pt x="3048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8287" y="291084"/>
                </a:lnTo>
                <a:lnTo>
                  <a:pt x="53339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50291" y="292608"/>
                </a:lnTo>
                <a:lnTo>
                  <a:pt x="44195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25907" y="275843"/>
                </a:lnTo>
                <a:lnTo>
                  <a:pt x="22859" y="271272"/>
                </a:lnTo>
                <a:lnTo>
                  <a:pt x="19812" y="265175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5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7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1" y="19811"/>
                </a:lnTo>
                <a:lnTo>
                  <a:pt x="224027" y="22859"/>
                </a:lnTo>
                <a:lnTo>
                  <a:pt x="228600" y="25907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237743"/>
                </a:lnTo>
                <a:lnTo>
                  <a:pt x="70103" y="237743"/>
                </a:lnTo>
                <a:lnTo>
                  <a:pt x="70103" y="190500"/>
                </a:lnTo>
                <a:lnTo>
                  <a:pt x="262127" y="190500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4507" y="30479"/>
                </a:lnTo>
                <a:lnTo>
                  <a:pt x="249936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7263" y="137160"/>
                </a:lnTo>
                <a:lnTo>
                  <a:pt x="207263" y="120396"/>
                </a:lnTo>
                <a:lnTo>
                  <a:pt x="70103" y="120396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199643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7263" y="120396"/>
                </a:lnTo>
                <a:lnTo>
                  <a:pt x="207263" y="71627"/>
                </a:lnTo>
                <a:lnTo>
                  <a:pt x="199643" y="71627"/>
                </a:lnTo>
                <a:lnTo>
                  <a:pt x="199643" y="64007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9643" y="64007"/>
                </a:lnTo>
                <a:lnTo>
                  <a:pt x="199643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55920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5" h="393700">
                <a:moveTo>
                  <a:pt x="207263" y="0"/>
                </a:moveTo>
                <a:lnTo>
                  <a:pt x="150875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4812" y="303276"/>
                </a:lnTo>
                <a:lnTo>
                  <a:pt x="302957" y="246888"/>
                </a:lnTo>
                <a:lnTo>
                  <a:pt x="112775" y="246888"/>
                </a:lnTo>
                <a:lnTo>
                  <a:pt x="179831" y="73151"/>
                </a:lnTo>
                <a:lnTo>
                  <a:pt x="235617" y="73151"/>
                </a:lnTo>
                <a:lnTo>
                  <a:pt x="207263" y="0"/>
                </a:lnTo>
                <a:close/>
              </a:path>
              <a:path w="360045" h="393700">
                <a:moveTo>
                  <a:pt x="324812" y="303276"/>
                </a:moveTo>
                <a:lnTo>
                  <a:pt x="268224" y="303276"/>
                </a:lnTo>
                <a:lnTo>
                  <a:pt x="303275" y="393192"/>
                </a:lnTo>
                <a:lnTo>
                  <a:pt x="359663" y="393192"/>
                </a:lnTo>
                <a:lnTo>
                  <a:pt x="324812" y="303276"/>
                </a:lnTo>
                <a:close/>
              </a:path>
              <a:path w="360045" h="393700">
                <a:moveTo>
                  <a:pt x="235617" y="73151"/>
                </a:moveTo>
                <a:lnTo>
                  <a:pt x="179831" y="73151"/>
                </a:lnTo>
                <a:lnTo>
                  <a:pt x="246887" y="246888"/>
                </a:lnTo>
                <a:lnTo>
                  <a:pt x="302957" y="246888"/>
                </a:lnTo>
                <a:lnTo>
                  <a:pt x="23561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3728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3068" y="0"/>
                </a:moveTo>
                <a:lnTo>
                  <a:pt x="158496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2860" y="393191"/>
                </a:lnTo>
                <a:lnTo>
                  <a:pt x="168332" y="16763"/>
                </a:lnTo>
                <a:lnTo>
                  <a:pt x="163068" y="16763"/>
                </a:lnTo>
                <a:lnTo>
                  <a:pt x="163068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4320" y="320039"/>
                </a:lnTo>
                <a:lnTo>
                  <a:pt x="309372" y="409955"/>
                </a:lnTo>
                <a:lnTo>
                  <a:pt x="384048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6" y="303275"/>
                </a:lnTo>
                <a:lnTo>
                  <a:pt x="62484" y="393191"/>
                </a:lnTo>
                <a:lnTo>
                  <a:pt x="79687" y="393191"/>
                </a:lnTo>
                <a:lnTo>
                  <a:pt x="108204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3068" y="0"/>
                </a:lnTo>
                <a:lnTo>
                  <a:pt x="163068" y="9143"/>
                </a:lnTo>
                <a:lnTo>
                  <a:pt x="170687" y="10667"/>
                </a:lnTo>
                <a:lnTo>
                  <a:pt x="168332" y="16763"/>
                </a:lnTo>
                <a:lnTo>
                  <a:pt x="214884" y="16763"/>
                </a:lnTo>
                <a:lnTo>
                  <a:pt x="359663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4" y="59435"/>
                </a:moveTo>
                <a:lnTo>
                  <a:pt x="112775" y="263651"/>
                </a:lnTo>
                <a:lnTo>
                  <a:pt x="271272" y="263651"/>
                </a:lnTo>
                <a:lnTo>
                  <a:pt x="264760" y="246887"/>
                </a:lnTo>
                <a:lnTo>
                  <a:pt x="135636" y="246887"/>
                </a:lnTo>
                <a:lnTo>
                  <a:pt x="191932" y="104807"/>
                </a:lnTo>
                <a:lnTo>
                  <a:pt x="184404" y="85343"/>
                </a:lnTo>
                <a:lnTo>
                  <a:pt x="199644" y="79248"/>
                </a:lnTo>
                <a:lnTo>
                  <a:pt x="192024" y="59435"/>
                </a:lnTo>
                <a:close/>
              </a:path>
              <a:path w="384175" h="410209">
                <a:moveTo>
                  <a:pt x="199644" y="79248"/>
                </a:moveTo>
                <a:lnTo>
                  <a:pt x="192024" y="82295"/>
                </a:lnTo>
                <a:lnTo>
                  <a:pt x="199644" y="85343"/>
                </a:lnTo>
                <a:lnTo>
                  <a:pt x="191932" y="104807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4" y="79248"/>
                </a:lnTo>
                <a:close/>
              </a:path>
              <a:path w="384175" h="410209">
                <a:moveTo>
                  <a:pt x="192024" y="82295"/>
                </a:moveTo>
                <a:lnTo>
                  <a:pt x="184404" y="85343"/>
                </a:lnTo>
                <a:lnTo>
                  <a:pt x="191932" y="104807"/>
                </a:lnTo>
                <a:lnTo>
                  <a:pt x="199644" y="85343"/>
                </a:lnTo>
                <a:lnTo>
                  <a:pt x="192024" y="82295"/>
                </a:lnTo>
                <a:close/>
              </a:path>
              <a:path w="384175" h="410209">
                <a:moveTo>
                  <a:pt x="163068" y="9143"/>
                </a:moveTo>
                <a:lnTo>
                  <a:pt x="163068" y="16763"/>
                </a:lnTo>
                <a:lnTo>
                  <a:pt x="168332" y="16763"/>
                </a:lnTo>
                <a:lnTo>
                  <a:pt x="170687" y="10667"/>
                </a:lnTo>
                <a:lnTo>
                  <a:pt x="163068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4164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3" y="38100"/>
                </a:lnTo>
                <a:lnTo>
                  <a:pt x="53339" y="44196"/>
                </a:lnTo>
                <a:lnTo>
                  <a:pt x="53339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0791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76544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1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2795" y="309372"/>
                </a:lnTo>
                <a:lnTo>
                  <a:pt x="272795" y="292608"/>
                </a:lnTo>
                <a:lnTo>
                  <a:pt x="217931" y="292608"/>
                </a:lnTo>
                <a:lnTo>
                  <a:pt x="217931" y="71627"/>
                </a:lnTo>
                <a:close/>
              </a:path>
              <a:path w="273050" h="309880">
                <a:moveTo>
                  <a:pt x="68579" y="21335"/>
                </a:moveTo>
                <a:lnTo>
                  <a:pt x="67055" y="22859"/>
                </a:lnTo>
                <a:lnTo>
                  <a:pt x="62483" y="30479"/>
                </a:lnTo>
                <a:lnTo>
                  <a:pt x="59435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217931" y="71627"/>
                </a:lnTo>
                <a:lnTo>
                  <a:pt x="217931" y="60959"/>
                </a:lnTo>
                <a:lnTo>
                  <a:pt x="68579" y="60959"/>
                </a:lnTo>
                <a:lnTo>
                  <a:pt x="68579" y="21335"/>
                </a:lnTo>
                <a:close/>
              </a:path>
              <a:path w="273050" h="309880">
                <a:moveTo>
                  <a:pt x="252476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5" y="22859"/>
                </a:lnTo>
                <a:lnTo>
                  <a:pt x="239267" y="25907"/>
                </a:lnTo>
                <a:lnTo>
                  <a:pt x="246887" y="33527"/>
                </a:lnTo>
                <a:lnTo>
                  <a:pt x="251459" y="39624"/>
                </a:lnTo>
                <a:lnTo>
                  <a:pt x="252983" y="44196"/>
                </a:lnTo>
                <a:lnTo>
                  <a:pt x="256031" y="50292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2795" y="292608"/>
                </a:lnTo>
                <a:lnTo>
                  <a:pt x="272795" y="53340"/>
                </a:lnTo>
                <a:lnTo>
                  <a:pt x="271271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7" y="18287"/>
                </a:lnTo>
                <a:lnTo>
                  <a:pt x="252476" y="16764"/>
                </a:lnTo>
                <a:close/>
              </a:path>
              <a:path w="273050" h="309880">
                <a:moveTo>
                  <a:pt x="219455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19" y="7620"/>
                </a:lnTo>
                <a:lnTo>
                  <a:pt x="77723" y="12192"/>
                </a:lnTo>
                <a:lnTo>
                  <a:pt x="68579" y="21335"/>
                </a:lnTo>
                <a:lnTo>
                  <a:pt x="68579" y="60959"/>
                </a:lnTo>
                <a:lnTo>
                  <a:pt x="70103" y="54864"/>
                </a:lnTo>
                <a:lnTo>
                  <a:pt x="70103" y="48768"/>
                </a:lnTo>
                <a:lnTo>
                  <a:pt x="73151" y="44196"/>
                </a:lnTo>
                <a:lnTo>
                  <a:pt x="102107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5" y="9144"/>
                </a:lnTo>
                <a:lnTo>
                  <a:pt x="234695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309880">
                <a:moveTo>
                  <a:pt x="217931" y="54864"/>
                </a:moveTo>
                <a:lnTo>
                  <a:pt x="70103" y="54864"/>
                </a:lnTo>
                <a:lnTo>
                  <a:pt x="68579" y="60959"/>
                </a:lnTo>
                <a:lnTo>
                  <a:pt x="217931" y="60959"/>
                </a:lnTo>
                <a:lnTo>
                  <a:pt x="217931" y="54864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5" y="36575"/>
                </a:lnTo>
                <a:lnTo>
                  <a:pt x="62483" y="30479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535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39624"/>
                </a:lnTo>
                <a:lnTo>
                  <a:pt x="219456" y="6096"/>
                </a:lnTo>
                <a:lnTo>
                  <a:pt x="213360" y="3048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37732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59" y="149351"/>
                </a:lnTo>
                <a:lnTo>
                  <a:pt x="25907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5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7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8600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3" y="251460"/>
                </a:lnTo>
                <a:lnTo>
                  <a:pt x="192023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3" y="251460"/>
                </a:moveTo>
                <a:lnTo>
                  <a:pt x="191849" y="258078"/>
                </a:lnTo>
                <a:lnTo>
                  <a:pt x="192023" y="257555"/>
                </a:lnTo>
                <a:lnTo>
                  <a:pt x="192023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3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79107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4" y="406907"/>
                </a:lnTo>
                <a:lnTo>
                  <a:pt x="5486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71488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06540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8252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40" y="7620"/>
                </a:lnTo>
                <a:lnTo>
                  <a:pt x="5334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0631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835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5" h="410209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4864" y="409955"/>
                </a:lnTo>
                <a:lnTo>
                  <a:pt x="108204" y="409955"/>
                </a:lnTo>
                <a:lnTo>
                  <a:pt x="198896" y="199643"/>
                </a:lnTo>
                <a:lnTo>
                  <a:pt x="143256" y="199643"/>
                </a:lnTo>
                <a:lnTo>
                  <a:pt x="57912" y="0"/>
                </a:lnTo>
                <a:close/>
              </a:path>
              <a:path w="285115" h="410209">
                <a:moveTo>
                  <a:pt x="284988" y="0"/>
                </a:moveTo>
                <a:lnTo>
                  <a:pt x="228600" y="0"/>
                </a:lnTo>
                <a:lnTo>
                  <a:pt x="143256" y="199643"/>
                </a:lnTo>
                <a:lnTo>
                  <a:pt x="198896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76643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4863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9248" y="409955"/>
                </a:lnTo>
                <a:lnTo>
                  <a:pt x="137159" y="274320"/>
                </a:lnTo>
                <a:lnTo>
                  <a:pt x="24383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7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7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7" y="16764"/>
                </a:lnTo>
                <a:lnTo>
                  <a:pt x="155448" y="230124"/>
                </a:lnTo>
                <a:lnTo>
                  <a:pt x="172788" y="188975"/>
                </a:lnTo>
                <a:lnTo>
                  <a:pt x="155448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5448" y="188975"/>
                </a:lnTo>
                <a:lnTo>
                  <a:pt x="17278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1040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7" y="144779"/>
                </a:lnTo>
                <a:lnTo>
                  <a:pt x="71627" y="342900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1256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4" y="361188"/>
                </a:lnTo>
                <a:lnTo>
                  <a:pt x="80772" y="368808"/>
                </a:lnTo>
                <a:lnTo>
                  <a:pt x="118872" y="397764"/>
                </a:lnTo>
                <a:lnTo>
                  <a:pt x="126492" y="399288"/>
                </a:lnTo>
                <a:lnTo>
                  <a:pt x="239268" y="399288"/>
                </a:lnTo>
                <a:lnTo>
                  <a:pt x="239268" y="382524"/>
                </a:lnTo>
                <a:lnTo>
                  <a:pt x="121920" y="382524"/>
                </a:lnTo>
                <a:lnTo>
                  <a:pt x="117348" y="379476"/>
                </a:lnTo>
                <a:lnTo>
                  <a:pt x="111251" y="376428"/>
                </a:lnTo>
                <a:lnTo>
                  <a:pt x="106679" y="373380"/>
                </a:lnTo>
                <a:lnTo>
                  <a:pt x="102108" y="368808"/>
                </a:lnTo>
                <a:lnTo>
                  <a:pt x="97536" y="365760"/>
                </a:lnTo>
                <a:lnTo>
                  <a:pt x="94488" y="361188"/>
                </a:lnTo>
                <a:lnTo>
                  <a:pt x="91440" y="355092"/>
                </a:lnTo>
                <a:lnTo>
                  <a:pt x="88392" y="342900"/>
                </a:lnTo>
                <a:lnTo>
                  <a:pt x="88392" y="153924"/>
                </a:lnTo>
                <a:lnTo>
                  <a:pt x="9144" y="153924"/>
                </a:lnTo>
                <a:lnTo>
                  <a:pt x="9144" y="144780"/>
                </a:lnTo>
                <a:lnTo>
                  <a:pt x="16764" y="144780"/>
                </a:lnTo>
                <a:lnTo>
                  <a:pt x="16764" y="106680"/>
                </a:lnTo>
                <a:lnTo>
                  <a:pt x="88392" y="106680"/>
                </a:lnTo>
                <a:lnTo>
                  <a:pt x="88392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2" y="16764"/>
                </a:lnTo>
                <a:lnTo>
                  <a:pt x="126492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2" y="144780"/>
                </a:lnTo>
                <a:lnTo>
                  <a:pt x="126492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8" y="382524"/>
                </a:lnTo>
                <a:lnTo>
                  <a:pt x="239268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8" y="161544"/>
                </a:lnTo>
                <a:lnTo>
                  <a:pt x="239268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4" y="144780"/>
                </a:moveTo>
                <a:lnTo>
                  <a:pt x="9144" y="144780"/>
                </a:lnTo>
                <a:lnTo>
                  <a:pt x="9144" y="153924"/>
                </a:lnTo>
                <a:lnTo>
                  <a:pt x="16764" y="153924"/>
                </a:lnTo>
                <a:lnTo>
                  <a:pt x="16764" y="144780"/>
                </a:lnTo>
                <a:close/>
              </a:path>
              <a:path w="239395" h="399415">
                <a:moveTo>
                  <a:pt x="88392" y="144780"/>
                </a:moveTo>
                <a:lnTo>
                  <a:pt x="16764" y="144780"/>
                </a:lnTo>
                <a:lnTo>
                  <a:pt x="16764" y="153924"/>
                </a:lnTo>
                <a:lnTo>
                  <a:pt x="88392" y="153924"/>
                </a:lnTo>
                <a:lnTo>
                  <a:pt x="88392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5177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21295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13676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8" y="405384"/>
                </a:lnTo>
                <a:lnTo>
                  <a:pt x="18288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8" y="121920"/>
                </a:lnTo>
                <a:lnTo>
                  <a:pt x="18288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8" y="129540"/>
                </a:lnTo>
                <a:lnTo>
                  <a:pt x="18288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40" y="56387"/>
                </a:lnTo>
                <a:lnTo>
                  <a:pt x="15240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40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40" y="65531"/>
                </a:lnTo>
                <a:lnTo>
                  <a:pt x="15240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5240" y="56387"/>
                </a:lnTo>
                <a:lnTo>
                  <a:pt x="15240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7521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5" y="10667"/>
                </a:lnTo>
                <a:lnTo>
                  <a:pt x="15239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8" y="271271"/>
                </a:lnTo>
                <a:lnTo>
                  <a:pt x="15239" y="275843"/>
                </a:lnTo>
                <a:lnTo>
                  <a:pt x="21335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98120" y="292607"/>
                </a:lnTo>
                <a:lnTo>
                  <a:pt x="205739" y="291083"/>
                </a:lnTo>
                <a:lnTo>
                  <a:pt x="211835" y="288035"/>
                </a:lnTo>
                <a:lnTo>
                  <a:pt x="219455" y="284987"/>
                </a:lnTo>
                <a:lnTo>
                  <a:pt x="224027" y="280415"/>
                </a:lnTo>
                <a:lnTo>
                  <a:pt x="230124" y="275843"/>
                </a:lnTo>
                <a:lnTo>
                  <a:pt x="234696" y="271271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67600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4" h="309880">
                <a:moveTo>
                  <a:pt x="207264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2" y="284988"/>
                </a:lnTo>
                <a:lnTo>
                  <a:pt x="18288" y="291084"/>
                </a:lnTo>
                <a:lnTo>
                  <a:pt x="22859" y="297179"/>
                </a:lnTo>
                <a:lnTo>
                  <a:pt x="30479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40" y="309372"/>
                </a:lnTo>
                <a:lnTo>
                  <a:pt x="207264" y="309372"/>
                </a:lnTo>
                <a:lnTo>
                  <a:pt x="214883" y="307848"/>
                </a:lnTo>
                <a:lnTo>
                  <a:pt x="230124" y="301751"/>
                </a:lnTo>
                <a:lnTo>
                  <a:pt x="237744" y="297179"/>
                </a:lnTo>
                <a:lnTo>
                  <a:pt x="241173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28955" y="280415"/>
                </a:lnTo>
                <a:lnTo>
                  <a:pt x="25907" y="27584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4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1" y="44196"/>
                </a:lnTo>
                <a:lnTo>
                  <a:pt x="21335" y="39624"/>
                </a:lnTo>
                <a:lnTo>
                  <a:pt x="54864" y="16764"/>
                </a:lnTo>
                <a:lnTo>
                  <a:pt x="240792" y="16764"/>
                </a:lnTo>
                <a:lnTo>
                  <a:pt x="237744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4" y="0"/>
                </a:lnTo>
                <a:close/>
              </a:path>
              <a:path w="260984" h="309880">
                <a:moveTo>
                  <a:pt x="260603" y="205739"/>
                </a:moveTo>
                <a:lnTo>
                  <a:pt x="245364" y="205739"/>
                </a:lnTo>
                <a:lnTo>
                  <a:pt x="245364" y="252984"/>
                </a:lnTo>
                <a:lnTo>
                  <a:pt x="242316" y="265175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7075" y="283463"/>
                </a:lnTo>
                <a:lnTo>
                  <a:pt x="222503" y="286512"/>
                </a:lnTo>
                <a:lnTo>
                  <a:pt x="210311" y="292608"/>
                </a:lnTo>
                <a:lnTo>
                  <a:pt x="241173" y="292608"/>
                </a:lnTo>
                <a:lnTo>
                  <a:pt x="242316" y="291084"/>
                </a:lnTo>
                <a:lnTo>
                  <a:pt x="248411" y="284988"/>
                </a:lnTo>
                <a:lnTo>
                  <a:pt x="252983" y="278891"/>
                </a:lnTo>
                <a:lnTo>
                  <a:pt x="259079" y="263651"/>
                </a:lnTo>
                <a:lnTo>
                  <a:pt x="260603" y="256031"/>
                </a:lnTo>
                <a:lnTo>
                  <a:pt x="260603" y="205739"/>
                </a:lnTo>
                <a:close/>
              </a:path>
              <a:path w="260984" h="309880">
                <a:moveTo>
                  <a:pt x="205740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05740" y="254508"/>
                </a:lnTo>
                <a:lnTo>
                  <a:pt x="20574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40" y="64007"/>
                </a:lnTo>
                <a:lnTo>
                  <a:pt x="205740" y="54864"/>
                </a:lnTo>
                <a:close/>
              </a:path>
              <a:path w="260984" h="309880">
                <a:moveTo>
                  <a:pt x="26060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5740" y="237743"/>
                </a:lnTo>
                <a:lnTo>
                  <a:pt x="205740" y="205739"/>
                </a:lnTo>
                <a:lnTo>
                  <a:pt x="260603" y="205739"/>
                </a:lnTo>
                <a:lnTo>
                  <a:pt x="260603" y="188975"/>
                </a:lnTo>
                <a:close/>
              </a:path>
              <a:path w="260984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0603" y="120396"/>
                </a:lnTo>
                <a:lnTo>
                  <a:pt x="260603" y="103631"/>
                </a:lnTo>
                <a:lnTo>
                  <a:pt x="205740" y="103631"/>
                </a:lnTo>
                <a:lnTo>
                  <a:pt x="205740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4" h="309880">
                <a:moveTo>
                  <a:pt x="240792" y="16764"/>
                </a:moveTo>
                <a:lnTo>
                  <a:pt x="205740" y="16764"/>
                </a:lnTo>
                <a:lnTo>
                  <a:pt x="210311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6387"/>
                </a:lnTo>
                <a:lnTo>
                  <a:pt x="245364" y="103631"/>
                </a:lnTo>
                <a:lnTo>
                  <a:pt x="260603" y="103631"/>
                </a:lnTo>
                <a:lnTo>
                  <a:pt x="260603" y="54864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0792" y="16764"/>
                </a:lnTo>
                <a:close/>
              </a:path>
              <a:path w="260984" h="309880">
                <a:moveTo>
                  <a:pt x="205740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02880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2" y="288035"/>
                </a:lnTo>
                <a:lnTo>
                  <a:pt x="210312" y="284987"/>
                </a:lnTo>
                <a:lnTo>
                  <a:pt x="214884" y="280415"/>
                </a:lnTo>
                <a:lnTo>
                  <a:pt x="220979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14884" y="126491"/>
                </a:lnTo>
                <a:lnTo>
                  <a:pt x="210312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95259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3365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1168" y="134112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1168" y="292608"/>
                </a:lnTo>
                <a:lnTo>
                  <a:pt x="232028" y="292608"/>
                </a:lnTo>
                <a:lnTo>
                  <a:pt x="233172" y="291084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28600" y="129539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8" y="115824"/>
                </a:lnTo>
                <a:lnTo>
                  <a:pt x="71628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5" h="309880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4864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8" y="161543"/>
                </a:lnTo>
                <a:lnTo>
                  <a:pt x="25908" y="153924"/>
                </a:lnTo>
                <a:lnTo>
                  <a:pt x="22860" y="149351"/>
                </a:lnTo>
                <a:lnTo>
                  <a:pt x="16764" y="137160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3528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5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4983" y="2168651"/>
            <a:ext cx="252984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96924" y="2164079"/>
            <a:ext cx="124967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7611" y="2218944"/>
            <a:ext cx="120396" cy="143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21536" y="2174748"/>
            <a:ext cx="106680" cy="187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48255" y="2218944"/>
            <a:ext cx="120395" cy="143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7567" y="2164079"/>
            <a:ext cx="124968" cy="198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8276" y="2218944"/>
            <a:ext cx="114300" cy="143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8211" y="2164079"/>
            <a:ext cx="124968" cy="198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30423" y="2218944"/>
            <a:ext cx="120395" cy="1432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2655" y="2218944"/>
            <a:ext cx="124968" cy="2011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91967" y="2218944"/>
            <a:ext cx="124968" cy="20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4867" y="2218944"/>
            <a:ext cx="120395" cy="1432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6411" y="2218944"/>
            <a:ext cx="124967" cy="1432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68623" y="2218944"/>
            <a:ext cx="120396" cy="1432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30167" y="2164079"/>
            <a:ext cx="124968" cy="1981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94759" y="2168651"/>
            <a:ext cx="120395" cy="1935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30224" y="2990088"/>
            <a:ext cx="166115" cy="1935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39011" y="3040379"/>
            <a:ext cx="120396" cy="1432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7508" y="3040379"/>
            <a:ext cx="114300" cy="143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52955" y="3040379"/>
            <a:ext cx="120395" cy="143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16023" y="3040379"/>
            <a:ext cx="106680" cy="1432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72233" y="304037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57755" y="298551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33955" y="2985516"/>
            <a:ext cx="124968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06167" y="3040379"/>
            <a:ext cx="120395" cy="1432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64664" y="3040379"/>
            <a:ext cx="114300" cy="143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34411" y="3040379"/>
            <a:ext cx="124968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05100" y="3040379"/>
            <a:ext cx="120395" cy="1432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65120" y="3040379"/>
            <a:ext cx="114300" cy="1432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11423" y="2996183"/>
            <a:ext cx="106680" cy="1874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67455" y="3040379"/>
            <a:ext cx="120396" cy="1432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12235" y="3040379"/>
            <a:ext cx="141731" cy="1432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4467" y="3040379"/>
            <a:ext cx="124968" cy="1432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81400" y="3040379"/>
            <a:ext cx="120396" cy="143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06011" y="2996183"/>
            <a:ext cx="108203" cy="1874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55364" y="3040379"/>
            <a:ext cx="114300" cy="1432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15967" y="3040379"/>
            <a:ext cx="124968" cy="1432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83608" y="3040379"/>
            <a:ext cx="114300" cy="143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53534" y="304037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39055" y="298551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15255" y="3040379"/>
            <a:ext cx="124968" cy="1432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85944" y="3040379"/>
            <a:ext cx="124967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9596" y="3040379"/>
            <a:ext cx="114300" cy="1432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95900" y="2996183"/>
            <a:ext cx="108203" cy="1874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48300" y="3040379"/>
            <a:ext cx="120396" cy="1432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00700" y="2996183"/>
            <a:ext cx="108203" cy="1874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67578" y="304037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3100" y="298551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26252" y="3040379"/>
            <a:ext cx="114300" cy="143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72555" y="2996183"/>
            <a:ext cx="108204" cy="1874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39434" y="304037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24955" y="298551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01155" y="3040379"/>
            <a:ext cx="120396" cy="1432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62700" y="3040379"/>
            <a:ext cx="120396" cy="1432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37959" y="298399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14743" y="3040379"/>
            <a:ext cx="120396" cy="1432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77811" y="3040379"/>
            <a:ext cx="121920" cy="1432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48500" y="3040379"/>
            <a:ext cx="124968" cy="1432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19188" y="3040379"/>
            <a:ext cx="120395" cy="143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82256" y="3040379"/>
            <a:ext cx="120396" cy="14325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3800" y="3040379"/>
            <a:ext cx="124968" cy="20116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06868" y="2996183"/>
            <a:ext cx="106679" cy="1874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54695" y="3040379"/>
            <a:ext cx="114300" cy="143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38159" y="298399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05978" y="304037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91500" y="298551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67700" y="2985516"/>
            <a:ext cx="131064" cy="1981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418576" y="3040379"/>
            <a:ext cx="120396" cy="143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28700" y="3374135"/>
            <a:ext cx="199644" cy="14325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277111" y="3374135"/>
            <a:ext cx="120396" cy="14325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38655" y="3374135"/>
            <a:ext cx="120396" cy="14325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98675" y="3374135"/>
            <a:ext cx="114300" cy="14325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54123" y="3374135"/>
            <a:ext cx="124968" cy="14325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24811" y="3374135"/>
            <a:ext cx="106680" cy="14325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68067" y="3374135"/>
            <a:ext cx="120395" cy="14325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26564" y="3374135"/>
            <a:ext cx="114300" cy="14325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96311" y="3374135"/>
            <a:ext cx="121919" cy="14325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57855" y="3319271"/>
            <a:ext cx="108204" cy="19811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86455" y="3374135"/>
            <a:ext cx="120395" cy="14325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48000" y="3374135"/>
            <a:ext cx="120395" cy="1432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09544" y="3374135"/>
            <a:ext cx="124968" cy="1432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72611" y="3329940"/>
            <a:ext cx="108203" cy="18745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25011" y="3374135"/>
            <a:ext cx="106679" cy="14325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66744" y="3374135"/>
            <a:ext cx="120395" cy="14325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842003" y="331774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00500" y="3329940"/>
            <a:ext cx="108203" cy="18745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52900" y="3374135"/>
            <a:ext cx="120396" cy="14325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14444" y="3374135"/>
            <a:ext cx="124967" cy="1432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86655" y="3319271"/>
            <a:ext cx="124968" cy="19811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57344" y="3374135"/>
            <a:ext cx="120395" cy="14325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18888" y="3374135"/>
            <a:ext cx="124967" cy="14325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91100" y="3374135"/>
            <a:ext cx="120396" cy="14325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35879" y="3374135"/>
            <a:ext cx="140208" cy="20116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05044" y="3477767"/>
            <a:ext cx="40005" cy="81280"/>
          </a:xfrm>
          <a:custGeom>
            <a:avLst/>
            <a:gdLst/>
            <a:ahLst/>
            <a:cxnLst/>
            <a:rect l="l" t="t" r="r" b="b"/>
            <a:pathLst>
              <a:path w="40004" h="81279">
                <a:moveTo>
                  <a:pt x="39623" y="0"/>
                </a:moveTo>
                <a:lnTo>
                  <a:pt x="0" y="0"/>
                </a:lnTo>
                <a:lnTo>
                  <a:pt x="0" y="39624"/>
                </a:lnTo>
                <a:lnTo>
                  <a:pt x="19811" y="39624"/>
                </a:lnTo>
                <a:lnTo>
                  <a:pt x="0" y="80772"/>
                </a:lnTo>
                <a:lnTo>
                  <a:pt x="19811" y="80772"/>
                </a:lnTo>
                <a:lnTo>
                  <a:pt x="39623" y="39624"/>
                </a:lnTo>
                <a:lnTo>
                  <a:pt x="39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04688" y="3374135"/>
            <a:ext cx="199644" cy="14325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53100" y="3374135"/>
            <a:ext cx="120396" cy="14325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14644" y="3374135"/>
            <a:ext cx="120395" cy="14325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73140" y="3374135"/>
            <a:ext cx="114300" cy="14325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28588" y="3374135"/>
            <a:ext cx="124967" cy="14325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00800" y="3374135"/>
            <a:ext cx="106679" cy="14325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42531" y="3374135"/>
            <a:ext cx="120396" cy="14325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02552" y="3374135"/>
            <a:ext cx="114300" cy="14325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970776" y="3374135"/>
            <a:ext cx="121920" cy="143255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133843" y="3319271"/>
            <a:ext cx="108203" cy="19811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44156" y="3374135"/>
            <a:ext cx="141732" cy="1432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13319" y="3374135"/>
            <a:ext cx="120396" cy="1432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76388" y="3374135"/>
            <a:ext cx="106679" cy="14325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32597" y="33741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18119" y="331927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1"/>
                </a:lnTo>
                <a:lnTo>
                  <a:pt x="28955" y="27431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94319" y="3374135"/>
            <a:ext cx="120396" cy="14325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055864" y="3319271"/>
            <a:ext cx="124967" cy="19811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42554" y="33741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28076" y="331927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1"/>
                </a:lnTo>
                <a:lnTo>
                  <a:pt x="28955" y="27431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16468" y="331774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385809" y="33741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371331" y="331927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38388" y="3329940"/>
            <a:ext cx="106679" cy="18745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572500" y="3374135"/>
            <a:ext cx="140207" cy="20116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741664" y="3477767"/>
            <a:ext cx="40005" cy="81280"/>
          </a:xfrm>
          <a:custGeom>
            <a:avLst/>
            <a:gdLst/>
            <a:ahLst/>
            <a:cxnLst/>
            <a:rect l="l" t="t" r="r" b="b"/>
            <a:pathLst>
              <a:path w="40004" h="81279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19811" y="39624"/>
                </a:lnTo>
                <a:lnTo>
                  <a:pt x="0" y="80772"/>
                </a:lnTo>
                <a:lnTo>
                  <a:pt x="19811" y="80772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28700" y="3717035"/>
            <a:ext cx="199644" cy="14325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77111" y="3717035"/>
            <a:ext cx="121919" cy="14325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47800" y="3662171"/>
            <a:ext cx="124968" cy="19811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20011" y="3717035"/>
            <a:ext cx="120395" cy="14325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95272" y="366217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63089" y="37170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848611" y="366217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915667" y="3672840"/>
            <a:ext cx="108204" cy="18745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49779" y="3717035"/>
            <a:ext cx="140207" cy="20116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14955" y="3717035"/>
            <a:ext cx="120395" cy="14325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67355" y="3672840"/>
            <a:ext cx="108204" cy="187451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619755" y="3717035"/>
            <a:ext cx="120395" cy="14325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81300" y="3820667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30224" y="466661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2667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30224" y="4597400"/>
            <a:ext cx="27940" cy="55880"/>
          </a:xfrm>
          <a:custGeom>
            <a:avLst/>
            <a:gdLst/>
            <a:ahLst/>
            <a:cxnLst/>
            <a:rect l="l" t="t" r="r" b="b"/>
            <a:pathLst>
              <a:path w="27940" h="55879">
                <a:moveTo>
                  <a:pt x="0" y="55879"/>
                </a:moveTo>
                <a:lnTo>
                  <a:pt x="27431" y="55879"/>
                </a:lnTo>
                <a:lnTo>
                  <a:pt x="27431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30224" y="458406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667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30224" y="4513579"/>
            <a:ext cx="27940" cy="57150"/>
          </a:xfrm>
          <a:custGeom>
            <a:avLst/>
            <a:gdLst/>
            <a:ahLst/>
            <a:cxnLst/>
            <a:rect l="l" t="t" r="r" b="b"/>
            <a:pathLst>
              <a:path w="27940" h="57150">
                <a:moveTo>
                  <a:pt x="0" y="57150"/>
                </a:moveTo>
                <a:lnTo>
                  <a:pt x="27431" y="57150"/>
                </a:lnTo>
                <a:lnTo>
                  <a:pt x="27431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30224" y="450024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2666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94816" y="4536947"/>
            <a:ext cx="141731" cy="14325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71600" y="4536947"/>
            <a:ext cx="120396" cy="14325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81555" y="4536947"/>
            <a:ext cx="124968" cy="20116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34667" y="4536947"/>
            <a:ext cx="199644" cy="143256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65960" y="448208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19300" y="4536947"/>
            <a:ext cx="120395" cy="14325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182367" y="4640579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82367" y="453694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372867" y="4536947"/>
            <a:ext cx="121919" cy="14325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621279" y="4482084"/>
            <a:ext cx="124968" cy="198119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793492" y="4536947"/>
            <a:ext cx="120395" cy="14325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51988" y="4536947"/>
            <a:ext cx="114300" cy="14325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07435" y="4482084"/>
            <a:ext cx="124968" cy="198119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279647" y="4482084"/>
            <a:ext cx="124967" cy="198119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450335" y="4536947"/>
            <a:ext cx="121919" cy="1432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622547" y="4536947"/>
            <a:ext cx="120396" cy="143256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85615" y="4536947"/>
            <a:ext cx="106680" cy="14325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928871" y="4482084"/>
            <a:ext cx="124967" cy="19811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86071" y="4536947"/>
            <a:ext cx="106679" cy="14325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213859" y="4536947"/>
            <a:ext cx="121919" cy="14325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05528" y="4536947"/>
            <a:ext cx="120396" cy="143256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63084" y="4536947"/>
            <a:ext cx="106679" cy="14325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67884" y="4536947"/>
            <a:ext cx="124967" cy="20116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004815" y="4536947"/>
            <a:ext cx="120396" cy="14325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338571" y="4536947"/>
            <a:ext cx="121919" cy="1432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10784" y="4536947"/>
            <a:ext cx="106679" cy="14325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4896" y="4492752"/>
            <a:ext cx="108203" cy="18745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82640" y="4492752"/>
            <a:ext cx="108204" cy="18745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035040" y="4482084"/>
            <a:ext cx="124968" cy="19811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07252" y="4536947"/>
            <a:ext cx="120396" cy="14325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59652" y="4492752"/>
            <a:ext cx="108203" cy="18745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05016" y="4536947"/>
            <a:ext cx="114300" cy="14325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931152" y="4536947"/>
            <a:ext cx="121920" cy="1432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60464" y="4482084"/>
            <a:ext cx="124967" cy="19811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086600" y="4536947"/>
            <a:ext cx="211835" cy="14325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319771" y="4536947"/>
            <a:ext cx="114300" cy="14325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60564" y="4492752"/>
            <a:ext cx="108203" cy="18745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712964" y="4482084"/>
            <a:ext cx="124967" cy="19811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885176" y="4536947"/>
            <a:ext cx="120396" cy="143256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28700" y="4870703"/>
            <a:ext cx="124968" cy="14325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00911" y="4870703"/>
            <a:ext cx="124968" cy="143256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371600" y="4870703"/>
            <a:ext cx="199644" cy="14325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20011" y="4815840"/>
            <a:ext cx="124968" cy="19812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792223" y="4870703"/>
            <a:ext cx="120395" cy="14325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53767" y="4870703"/>
            <a:ext cx="106680" cy="143256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91511" y="4870703"/>
            <a:ext cx="121919" cy="14325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362200" y="4870703"/>
            <a:ext cx="106680" cy="143256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590800" y="4870703"/>
            <a:ext cx="124968" cy="201168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61488" y="4870703"/>
            <a:ext cx="120395" cy="143256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24555" y="4870703"/>
            <a:ext cx="106680" cy="143256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66288" y="4870703"/>
            <a:ext cx="120395" cy="143256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29355" y="4870703"/>
            <a:ext cx="120395" cy="14325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390900" y="4870703"/>
            <a:ext cx="124967" cy="14325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552444" y="4826508"/>
            <a:ext cx="108203" cy="187452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704844" y="4870703"/>
            <a:ext cx="120395" cy="14325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867911" y="4870703"/>
            <a:ext cx="124967" cy="20116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38600" y="4870703"/>
            <a:ext cx="120396" cy="143256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323588" y="4870703"/>
            <a:ext cx="121920" cy="143256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86655" y="4815840"/>
            <a:ext cx="108204" cy="198120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710684" y="4870703"/>
            <a:ext cx="114300" cy="143256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66132" y="4870703"/>
            <a:ext cx="120395" cy="14325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041391" y="481584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094732" y="4870703"/>
            <a:ext cx="120395" cy="143256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513832" y="4870703"/>
            <a:ext cx="124967" cy="201168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54752" y="4870703"/>
            <a:ext cx="114300" cy="14325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86044" y="4870703"/>
            <a:ext cx="120395" cy="143256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847588" y="4870703"/>
            <a:ext cx="121920" cy="143256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18276" y="4870703"/>
            <a:ext cx="124968" cy="201168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202679" y="481584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57544" y="4870703"/>
            <a:ext cx="120395" cy="14325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515100" y="4826508"/>
            <a:ext cx="108203" cy="18745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665976" y="4815840"/>
            <a:ext cx="124968" cy="19812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38188" y="4870703"/>
            <a:ext cx="120395" cy="143256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990588" y="4826508"/>
            <a:ext cx="108203" cy="187452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248143" y="4815840"/>
            <a:ext cx="124967" cy="198120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18831" y="4870703"/>
            <a:ext cx="120396" cy="14325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563611" y="4870703"/>
            <a:ext cx="143256" cy="143256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734300" y="4870703"/>
            <a:ext cx="120396" cy="14325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004047" y="481584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057388" y="4870703"/>
            <a:ext cx="120395" cy="143256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209788" y="4815840"/>
            <a:ext cx="108203" cy="198120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343900" y="4826508"/>
            <a:ext cx="108203" cy="18745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19555" y="5160264"/>
            <a:ext cx="108203" cy="18745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71955" y="5149596"/>
            <a:ext cx="124968" cy="198120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44167" y="5204459"/>
            <a:ext cx="120395" cy="143256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600200" y="5204459"/>
            <a:ext cx="121919" cy="1432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772411" y="5204459"/>
            <a:ext cx="106680" cy="14325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4144" y="5204459"/>
            <a:ext cx="124968" cy="201167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086355" y="5204459"/>
            <a:ext cx="120395" cy="143256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247900" y="5204459"/>
            <a:ext cx="124968" cy="143256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434589" y="520445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420111" y="514959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88692" y="5204459"/>
            <a:ext cx="121919" cy="143256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647188" y="5204459"/>
            <a:ext cx="120395" cy="143256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01111" y="5160264"/>
            <a:ext cx="108204" cy="187452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967989" y="5204459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953511" y="514959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029711" y="5204459"/>
            <a:ext cx="121919" cy="14325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200400" y="5204459"/>
            <a:ext cx="124967" cy="143256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476244" y="5204459"/>
            <a:ext cx="121919" cy="143256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30167" y="5204459"/>
            <a:ext cx="141732" cy="143256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799332" y="5204459"/>
            <a:ext cx="120395" cy="14325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62400" y="5204459"/>
            <a:ext cx="106679" cy="143256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180332" y="5160264"/>
            <a:ext cx="108203" cy="187452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332732" y="5149596"/>
            <a:ext cx="124967" cy="198120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504944" y="5204459"/>
            <a:ext cx="120395" cy="143256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760976" y="5204459"/>
            <a:ext cx="124968" cy="201167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933188" y="5204459"/>
            <a:ext cx="120396" cy="143256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091684" y="5204459"/>
            <a:ext cx="114300" cy="143256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37988" y="5160264"/>
            <a:ext cx="108203" cy="187452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477255" y="5204459"/>
            <a:ext cx="140208" cy="201167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646420" y="5204459"/>
            <a:ext cx="120395" cy="143256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809488" y="5204459"/>
            <a:ext cx="120396" cy="143256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971032" y="5204459"/>
            <a:ext cx="106679" cy="143256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112764" y="53080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7"/>
                </a:lnTo>
                <a:lnTo>
                  <a:pt x="0" y="41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323" y="1091183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19" h="393700">
                <a:moveTo>
                  <a:pt x="216407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246888"/>
                </a:lnTo>
                <a:lnTo>
                  <a:pt x="216407" y="246888"/>
                </a:lnTo>
                <a:lnTo>
                  <a:pt x="258413" y="240887"/>
                </a:lnTo>
                <a:lnTo>
                  <a:pt x="288417" y="222885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8"/>
                </a:lnTo>
                <a:lnTo>
                  <a:pt x="306946" y="56388"/>
                </a:lnTo>
                <a:lnTo>
                  <a:pt x="306419" y="52720"/>
                </a:lnTo>
                <a:lnTo>
                  <a:pt x="288417" y="23241"/>
                </a:lnTo>
                <a:lnTo>
                  <a:pt x="258413" y="5762"/>
                </a:lnTo>
                <a:lnTo>
                  <a:pt x="216407" y="0"/>
                </a:lnTo>
                <a:close/>
              </a:path>
              <a:path w="312419" h="393700">
                <a:moveTo>
                  <a:pt x="306946" y="56388"/>
                </a:moveTo>
                <a:lnTo>
                  <a:pt x="213359" y="56388"/>
                </a:lnTo>
                <a:lnTo>
                  <a:pt x="223932" y="56959"/>
                </a:lnTo>
                <a:lnTo>
                  <a:pt x="232790" y="58674"/>
                </a:lnTo>
                <a:lnTo>
                  <a:pt x="256031" y="97536"/>
                </a:lnTo>
                <a:lnTo>
                  <a:pt x="256031" y="147827"/>
                </a:lnTo>
                <a:lnTo>
                  <a:pt x="239934" y="184070"/>
                </a:lnTo>
                <a:lnTo>
                  <a:pt x="213359" y="190500"/>
                </a:lnTo>
                <a:lnTo>
                  <a:pt x="306759" y="190500"/>
                </a:lnTo>
                <a:lnTo>
                  <a:pt x="312419" y="150875"/>
                </a:lnTo>
                <a:lnTo>
                  <a:pt x="312419" y="94488"/>
                </a:lnTo>
                <a:lnTo>
                  <a:pt x="30694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3704" y="1082039"/>
            <a:ext cx="327660" cy="410209"/>
          </a:xfrm>
          <a:custGeom>
            <a:avLst/>
            <a:gdLst/>
            <a:ahLst/>
            <a:cxnLst/>
            <a:rect l="l" t="t" r="r" b="b"/>
            <a:pathLst>
              <a:path w="327660" h="410209">
                <a:moveTo>
                  <a:pt x="224027" y="0"/>
                </a:moveTo>
                <a:lnTo>
                  <a:pt x="0" y="0"/>
                </a:lnTo>
                <a:lnTo>
                  <a:pt x="0" y="409955"/>
                </a:lnTo>
                <a:lnTo>
                  <a:pt x="64007" y="409955"/>
                </a:lnTo>
                <a:lnTo>
                  <a:pt x="64007" y="402335"/>
                </a:lnTo>
                <a:lnTo>
                  <a:pt x="56387" y="402335"/>
                </a:lnTo>
                <a:lnTo>
                  <a:pt x="56387" y="393191"/>
                </a:lnTo>
                <a:lnTo>
                  <a:pt x="15239" y="393191"/>
                </a:lnTo>
                <a:lnTo>
                  <a:pt x="15239" y="16763"/>
                </a:lnTo>
                <a:lnTo>
                  <a:pt x="288290" y="16763"/>
                </a:lnTo>
                <a:lnTo>
                  <a:pt x="286607" y="15430"/>
                </a:lnTo>
                <a:lnTo>
                  <a:pt x="268605" y="6857"/>
                </a:lnTo>
                <a:lnTo>
                  <a:pt x="247745" y="1714"/>
                </a:lnTo>
                <a:lnTo>
                  <a:pt x="224027" y="0"/>
                </a:lnTo>
                <a:close/>
              </a:path>
              <a:path w="327660" h="410209">
                <a:moveTo>
                  <a:pt x="71627" y="393191"/>
                </a:moveTo>
                <a:lnTo>
                  <a:pt x="64007" y="393191"/>
                </a:lnTo>
                <a:lnTo>
                  <a:pt x="64007" y="409955"/>
                </a:lnTo>
                <a:lnTo>
                  <a:pt x="71627" y="409955"/>
                </a:lnTo>
                <a:lnTo>
                  <a:pt x="71627" y="393191"/>
                </a:lnTo>
                <a:close/>
              </a:path>
              <a:path w="327660" h="410209">
                <a:moveTo>
                  <a:pt x="288290" y="16763"/>
                </a:moveTo>
                <a:lnTo>
                  <a:pt x="224027" y="16763"/>
                </a:lnTo>
                <a:lnTo>
                  <a:pt x="245197" y="18168"/>
                </a:lnTo>
                <a:lnTo>
                  <a:pt x="263080" y="22288"/>
                </a:lnTo>
                <a:lnTo>
                  <a:pt x="299561" y="49839"/>
                </a:lnTo>
                <a:lnTo>
                  <a:pt x="312419" y="103631"/>
                </a:lnTo>
                <a:lnTo>
                  <a:pt x="312419" y="160019"/>
                </a:lnTo>
                <a:lnTo>
                  <a:pt x="306705" y="199072"/>
                </a:lnTo>
                <a:lnTo>
                  <a:pt x="277820" y="234672"/>
                </a:lnTo>
                <a:lnTo>
                  <a:pt x="224027" y="246887"/>
                </a:lnTo>
                <a:lnTo>
                  <a:pt x="56387" y="246887"/>
                </a:lnTo>
                <a:lnTo>
                  <a:pt x="56387" y="402335"/>
                </a:lnTo>
                <a:lnTo>
                  <a:pt x="64007" y="402335"/>
                </a:lnTo>
                <a:lnTo>
                  <a:pt x="64007" y="393191"/>
                </a:lnTo>
                <a:lnTo>
                  <a:pt x="71627" y="393191"/>
                </a:lnTo>
                <a:lnTo>
                  <a:pt x="71627" y="263651"/>
                </a:lnTo>
                <a:lnTo>
                  <a:pt x="224027" y="263651"/>
                </a:lnTo>
                <a:lnTo>
                  <a:pt x="247745" y="261961"/>
                </a:lnTo>
                <a:lnTo>
                  <a:pt x="286607" y="248864"/>
                </a:lnTo>
                <a:lnTo>
                  <a:pt x="321563" y="204597"/>
                </a:lnTo>
                <a:lnTo>
                  <a:pt x="327659" y="160019"/>
                </a:lnTo>
                <a:lnTo>
                  <a:pt x="327659" y="103631"/>
                </a:lnTo>
                <a:lnTo>
                  <a:pt x="326183" y="80581"/>
                </a:lnTo>
                <a:lnTo>
                  <a:pt x="321563" y="59816"/>
                </a:lnTo>
                <a:lnTo>
                  <a:pt x="313515" y="41909"/>
                </a:lnTo>
                <a:lnTo>
                  <a:pt x="301751" y="27431"/>
                </a:lnTo>
                <a:lnTo>
                  <a:pt x="288290" y="16763"/>
                </a:lnTo>
                <a:close/>
              </a:path>
              <a:path w="327660" h="410209">
                <a:moveTo>
                  <a:pt x="64007" y="56387"/>
                </a:moveTo>
                <a:lnTo>
                  <a:pt x="56387" y="56387"/>
                </a:lnTo>
                <a:lnTo>
                  <a:pt x="56387" y="207263"/>
                </a:lnTo>
                <a:lnTo>
                  <a:pt x="220979" y="207263"/>
                </a:lnTo>
                <a:lnTo>
                  <a:pt x="232719" y="206644"/>
                </a:lnTo>
                <a:lnTo>
                  <a:pt x="242887" y="204597"/>
                </a:lnTo>
                <a:lnTo>
                  <a:pt x="251626" y="200834"/>
                </a:lnTo>
                <a:lnTo>
                  <a:pt x="259079" y="195071"/>
                </a:lnTo>
                <a:lnTo>
                  <a:pt x="262614" y="190499"/>
                </a:lnTo>
                <a:lnTo>
                  <a:pt x="71627" y="190499"/>
                </a:lnTo>
                <a:lnTo>
                  <a:pt x="71627" y="73151"/>
                </a:lnTo>
                <a:lnTo>
                  <a:pt x="64007" y="73151"/>
                </a:lnTo>
                <a:lnTo>
                  <a:pt x="64007" y="56387"/>
                </a:lnTo>
                <a:close/>
              </a:path>
              <a:path w="327660" h="410209">
                <a:moveTo>
                  <a:pt x="254642" y="65531"/>
                </a:moveTo>
                <a:lnTo>
                  <a:pt x="71627" y="65531"/>
                </a:lnTo>
                <a:lnTo>
                  <a:pt x="71627" y="73151"/>
                </a:lnTo>
                <a:lnTo>
                  <a:pt x="220979" y="73151"/>
                </a:lnTo>
                <a:lnTo>
                  <a:pt x="230409" y="73699"/>
                </a:lnTo>
                <a:lnTo>
                  <a:pt x="256031" y="106679"/>
                </a:lnTo>
                <a:lnTo>
                  <a:pt x="256031" y="156971"/>
                </a:lnTo>
                <a:lnTo>
                  <a:pt x="230409" y="189952"/>
                </a:lnTo>
                <a:lnTo>
                  <a:pt x="220979" y="190499"/>
                </a:lnTo>
                <a:lnTo>
                  <a:pt x="262614" y="190499"/>
                </a:lnTo>
                <a:lnTo>
                  <a:pt x="264842" y="187618"/>
                </a:lnTo>
                <a:lnTo>
                  <a:pt x="268604" y="178879"/>
                </a:lnTo>
                <a:lnTo>
                  <a:pt x="270652" y="168711"/>
                </a:lnTo>
                <a:lnTo>
                  <a:pt x="271271" y="156971"/>
                </a:lnTo>
                <a:lnTo>
                  <a:pt x="271271" y="106679"/>
                </a:lnTo>
                <a:lnTo>
                  <a:pt x="270652" y="95583"/>
                </a:lnTo>
                <a:lnTo>
                  <a:pt x="268605" y="85343"/>
                </a:lnTo>
                <a:lnTo>
                  <a:pt x="264842" y="76247"/>
                </a:lnTo>
                <a:lnTo>
                  <a:pt x="259079" y="68579"/>
                </a:lnTo>
                <a:lnTo>
                  <a:pt x="254642" y="65531"/>
                </a:lnTo>
                <a:close/>
              </a:path>
              <a:path w="327660" h="410209">
                <a:moveTo>
                  <a:pt x="220979" y="56387"/>
                </a:moveTo>
                <a:lnTo>
                  <a:pt x="64007" y="56387"/>
                </a:lnTo>
                <a:lnTo>
                  <a:pt x="64007" y="73151"/>
                </a:lnTo>
                <a:lnTo>
                  <a:pt x="71627" y="73151"/>
                </a:lnTo>
                <a:lnTo>
                  <a:pt x="71627" y="65531"/>
                </a:lnTo>
                <a:lnTo>
                  <a:pt x="254642" y="65531"/>
                </a:lnTo>
                <a:lnTo>
                  <a:pt x="251626" y="63460"/>
                </a:lnTo>
                <a:lnTo>
                  <a:pt x="242887" y="59626"/>
                </a:lnTo>
                <a:lnTo>
                  <a:pt x="232719" y="57221"/>
                </a:lnTo>
                <a:lnTo>
                  <a:pt x="220979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6039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40" y="50291"/>
                </a:lnTo>
                <a:lnTo>
                  <a:pt x="53340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4" y="0"/>
                </a:lnTo>
                <a:lnTo>
                  <a:pt x="74676" y="9143"/>
                </a:lnTo>
                <a:lnTo>
                  <a:pt x="65532" y="18287"/>
                </a:lnTo>
                <a:lnTo>
                  <a:pt x="60960" y="24383"/>
                </a:lnTo>
                <a:lnTo>
                  <a:pt x="57912" y="30479"/>
                </a:lnTo>
                <a:lnTo>
                  <a:pt x="56387" y="36575"/>
                </a:lnTo>
                <a:lnTo>
                  <a:pt x="53340" y="44196"/>
                </a:lnTo>
                <a:lnTo>
                  <a:pt x="53340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190500" y="6096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8420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8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9009" y="16764"/>
                </a:lnTo>
                <a:lnTo>
                  <a:pt x="68580" y="0"/>
                </a:lnTo>
                <a:close/>
              </a:path>
              <a:path w="233680" h="309880">
                <a:moveTo>
                  <a:pt x="53340" y="59435"/>
                </a:moveTo>
                <a:lnTo>
                  <a:pt x="53340" y="292608"/>
                </a:lnTo>
                <a:lnTo>
                  <a:pt x="68580" y="292608"/>
                </a:lnTo>
                <a:lnTo>
                  <a:pt x="68580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8307" y="64007"/>
                </a:lnTo>
                <a:lnTo>
                  <a:pt x="178307" y="60959"/>
                </a:lnTo>
                <a:lnTo>
                  <a:pt x="70104" y="60959"/>
                </a:lnTo>
                <a:lnTo>
                  <a:pt x="53340" y="59435"/>
                </a:lnTo>
                <a:close/>
              </a:path>
              <a:path w="233680" h="309880">
                <a:moveTo>
                  <a:pt x="170687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3172" y="120396"/>
                </a:lnTo>
                <a:lnTo>
                  <a:pt x="233172" y="103631"/>
                </a:lnTo>
                <a:lnTo>
                  <a:pt x="178307" y="103631"/>
                </a:lnTo>
                <a:lnTo>
                  <a:pt x="178307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80" h="309880">
                <a:moveTo>
                  <a:pt x="212852" y="16764"/>
                </a:moveTo>
                <a:lnTo>
                  <a:pt x="178307" y="16764"/>
                </a:lnTo>
                <a:lnTo>
                  <a:pt x="182880" y="18287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6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3360" y="44196"/>
                </a:lnTo>
                <a:lnTo>
                  <a:pt x="216407" y="50292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3172" y="103631"/>
                </a:lnTo>
                <a:lnTo>
                  <a:pt x="233172" y="54864"/>
                </a:lnTo>
                <a:lnTo>
                  <a:pt x="231648" y="45720"/>
                </a:lnTo>
                <a:lnTo>
                  <a:pt x="225552" y="30479"/>
                </a:lnTo>
                <a:lnTo>
                  <a:pt x="220980" y="24383"/>
                </a:lnTo>
                <a:lnTo>
                  <a:pt x="214884" y="18287"/>
                </a:lnTo>
                <a:lnTo>
                  <a:pt x="212852" y="16764"/>
                </a:lnTo>
                <a:close/>
              </a:path>
              <a:path w="233680" h="309880">
                <a:moveTo>
                  <a:pt x="178307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7" y="71627"/>
                </a:lnTo>
                <a:lnTo>
                  <a:pt x="178307" y="64007"/>
                </a:lnTo>
                <a:close/>
              </a:path>
              <a:path w="233680" h="309880">
                <a:moveTo>
                  <a:pt x="69113" y="20802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6575"/>
                </a:lnTo>
                <a:lnTo>
                  <a:pt x="54863" y="44196"/>
                </a:lnTo>
                <a:lnTo>
                  <a:pt x="53340" y="51816"/>
                </a:lnTo>
                <a:lnTo>
                  <a:pt x="53340" y="59435"/>
                </a:lnTo>
                <a:lnTo>
                  <a:pt x="70104" y="60959"/>
                </a:lnTo>
                <a:lnTo>
                  <a:pt x="69986" y="54864"/>
                </a:lnTo>
                <a:lnTo>
                  <a:pt x="69113" y="20802"/>
                </a:lnTo>
                <a:close/>
              </a:path>
              <a:path w="233680" h="309880">
                <a:moveTo>
                  <a:pt x="178307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178307" y="60959"/>
                </a:lnTo>
                <a:lnTo>
                  <a:pt x="178307" y="54864"/>
                </a:lnTo>
                <a:close/>
              </a:path>
              <a:path w="233680" h="309880">
                <a:moveTo>
                  <a:pt x="179831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69113" y="20802"/>
                </a:lnTo>
                <a:lnTo>
                  <a:pt x="70104" y="59435"/>
                </a:lnTo>
                <a:lnTo>
                  <a:pt x="70104" y="54864"/>
                </a:lnTo>
                <a:lnTo>
                  <a:pt x="73152" y="42672"/>
                </a:lnTo>
                <a:lnTo>
                  <a:pt x="108204" y="16764"/>
                </a:lnTo>
                <a:lnTo>
                  <a:pt x="212852" y="16764"/>
                </a:lnTo>
                <a:lnTo>
                  <a:pt x="202692" y="9144"/>
                </a:lnTo>
                <a:lnTo>
                  <a:pt x="195072" y="6096"/>
                </a:lnTo>
                <a:lnTo>
                  <a:pt x="187452" y="1524"/>
                </a:lnTo>
                <a:lnTo>
                  <a:pt x="179831" y="0"/>
                </a:lnTo>
                <a:close/>
              </a:path>
              <a:path w="233680" h="309880">
                <a:moveTo>
                  <a:pt x="69009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28955"/>
                </a:lnTo>
                <a:lnTo>
                  <a:pt x="67056" y="22859"/>
                </a:lnTo>
                <a:lnTo>
                  <a:pt x="69113" y="20802"/>
                </a:lnTo>
                <a:lnTo>
                  <a:pt x="690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1695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8" y="284987"/>
                </a:lnTo>
                <a:lnTo>
                  <a:pt x="45720" y="292607"/>
                </a:lnTo>
                <a:lnTo>
                  <a:pt x="245364" y="292607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73735"/>
                </a:lnTo>
                <a:lnTo>
                  <a:pt x="245364" y="173735"/>
                </a:lnTo>
                <a:lnTo>
                  <a:pt x="245364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4" y="54863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4" y="120395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551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5" h="309880">
                <a:moveTo>
                  <a:pt x="20726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9143" y="30479"/>
                </a:lnTo>
                <a:lnTo>
                  <a:pt x="3048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8287" y="291084"/>
                </a:lnTo>
                <a:lnTo>
                  <a:pt x="53340" y="309372"/>
                </a:lnTo>
                <a:lnTo>
                  <a:pt x="262128" y="309372"/>
                </a:lnTo>
                <a:lnTo>
                  <a:pt x="262128" y="292608"/>
                </a:lnTo>
                <a:lnTo>
                  <a:pt x="50292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8" y="283463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764" y="252984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8" y="6096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5" h="309880">
                <a:moveTo>
                  <a:pt x="241808" y="16764"/>
                </a:moveTo>
                <a:lnTo>
                  <a:pt x="205740" y="16764"/>
                </a:lnTo>
                <a:lnTo>
                  <a:pt x="217931" y="19811"/>
                </a:lnTo>
                <a:lnTo>
                  <a:pt x="224028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0292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4508"/>
                </a:lnTo>
                <a:lnTo>
                  <a:pt x="245364" y="254508"/>
                </a:lnTo>
                <a:lnTo>
                  <a:pt x="245364" y="292608"/>
                </a:lnTo>
                <a:lnTo>
                  <a:pt x="262128" y="292608"/>
                </a:lnTo>
                <a:lnTo>
                  <a:pt x="262128" y="237743"/>
                </a:lnTo>
                <a:lnTo>
                  <a:pt x="70104" y="237743"/>
                </a:lnTo>
                <a:lnTo>
                  <a:pt x="70104" y="190500"/>
                </a:lnTo>
                <a:lnTo>
                  <a:pt x="262128" y="190500"/>
                </a:lnTo>
                <a:lnTo>
                  <a:pt x="262128" y="53340"/>
                </a:lnTo>
                <a:lnTo>
                  <a:pt x="260604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5" h="309880">
                <a:moveTo>
                  <a:pt x="207264" y="54864"/>
                </a:moveTo>
                <a:lnTo>
                  <a:pt x="53340" y="54864"/>
                </a:lnTo>
                <a:lnTo>
                  <a:pt x="53340" y="137160"/>
                </a:lnTo>
                <a:lnTo>
                  <a:pt x="207264" y="137160"/>
                </a:lnTo>
                <a:lnTo>
                  <a:pt x="207264" y="120396"/>
                </a:lnTo>
                <a:lnTo>
                  <a:pt x="70104" y="120396"/>
                </a:lnTo>
                <a:lnTo>
                  <a:pt x="70104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4" y="64007"/>
                </a:lnTo>
                <a:lnTo>
                  <a:pt x="207264" y="54864"/>
                </a:lnTo>
                <a:close/>
              </a:path>
              <a:path w="262255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7264" y="120396"/>
                </a:lnTo>
                <a:lnTo>
                  <a:pt x="207264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5" h="309880">
                <a:moveTo>
                  <a:pt x="207264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5451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2" y="0"/>
                </a:lnTo>
                <a:lnTo>
                  <a:pt x="202692" y="112775"/>
                </a:lnTo>
                <a:lnTo>
                  <a:pt x="45720" y="112775"/>
                </a:lnTo>
                <a:lnTo>
                  <a:pt x="10668" y="132587"/>
                </a:lnTo>
                <a:lnTo>
                  <a:pt x="4572" y="144779"/>
                </a:lnTo>
                <a:lnTo>
                  <a:pt x="1524" y="152400"/>
                </a:lnTo>
                <a:lnTo>
                  <a:pt x="0" y="158496"/>
                </a:lnTo>
                <a:lnTo>
                  <a:pt x="0" y="358139"/>
                </a:lnTo>
                <a:lnTo>
                  <a:pt x="1524" y="365759"/>
                </a:lnTo>
                <a:lnTo>
                  <a:pt x="4572" y="371855"/>
                </a:lnTo>
                <a:lnTo>
                  <a:pt x="6096" y="377951"/>
                </a:lnTo>
                <a:lnTo>
                  <a:pt x="38100" y="403859"/>
                </a:lnTo>
                <a:lnTo>
                  <a:pt x="45720" y="405383"/>
                </a:lnTo>
                <a:lnTo>
                  <a:pt x="156972" y="405383"/>
                </a:lnTo>
                <a:lnTo>
                  <a:pt x="195072" y="380999"/>
                </a:lnTo>
                <a:lnTo>
                  <a:pt x="202692" y="362711"/>
                </a:lnTo>
                <a:lnTo>
                  <a:pt x="202692" y="355091"/>
                </a:lnTo>
                <a:lnTo>
                  <a:pt x="257556" y="355091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5091"/>
                </a:moveTo>
                <a:lnTo>
                  <a:pt x="202692" y="355091"/>
                </a:lnTo>
                <a:lnTo>
                  <a:pt x="202692" y="405383"/>
                </a:lnTo>
                <a:lnTo>
                  <a:pt x="257556" y="405383"/>
                </a:lnTo>
                <a:lnTo>
                  <a:pt x="257556" y="355091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2" y="167639"/>
                </a:lnTo>
                <a:lnTo>
                  <a:pt x="202692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6307" y="1069847"/>
            <a:ext cx="274320" cy="422275"/>
          </a:xfrm>
          <a:custGeom>
            <a:avLst/>
            <a:gdLst/>
            <a:ahLst/>
            <a:cxnLst/>
            <a:rect l="l" t="t" r="r" b="b"/>
            <a:pathLst>
              <a:path w="274320" h="422275">
                <a:moveTo>
                  <a:pt x="274319" y="0"/>
                </a:moveTo>
                <a:lnTo>
                  <a:pt x="202692" y="0"/>
                </a:lnTo>
                <a:lnTo>
                  <a:pt x="202692" y="112775"/>
                </a:lnTo>
                <a:lnTo>
                  <a:pt x="53340" y="112775"/>
                </a:lnTo>
                <a:lnTo>
                  <a:pt x="45719" y="114300"/>
                </a:lnTo>
                <a:lnTo>
                  <a:pt x="38100" y="118872"/>
                </a:lnTo>
                <a:lnTo>
                  <a:pt x="30480" y="121920"/>
                </a:lnTo>
                <a:lnTo>
                  <a:pt x="18287" y="131063"/>
                </a:lnTo>
                <a:lnTo>
                  <a:pt x="9143" y="143255"/>
                </a:lnTo>
                <a:lnTo>
                  <a:pt x="3048" y="158496"/>
                </a:lnTo>
                <a:lnTo>
                  <a:pt x="0" y="167640"/>
                </a:lnTo>
                <a:lnTo>
                  <a:pt x="0" y="368807"/>
                </a:lnTo>
                <a:lnTo>
                  <a:pt x="18287" y="403860"/>
                </a:lnTo>
                <a:lnTo>
                  <a:pt x="53340" y="422148"/>
                </a:lnTo>
                <a:lnTo>
                  <a:pt x="166116" y="422148"/>
                </a:lnTo>
                <a:lnTo>
                  <a:pt x="173736" y="420624"/>
                </a:lnTo>
                <a:lnTo>
                  <a:pt x="188976" y="414527"/>
                </a:lnTo>
                <a:lnTo>
                  <a:pt x="201168" y="405384"/>
                </a:lnTo>
                <a:lnTo>
                  <a:pt x="50292" y="405384"/>
                </a:lnTo>
                <a:lnTo>
                  <a:pt x="44195" y="402336"/>
                </a:lnTo>
                <a:lnTo>
                  <a:pt x="39624" y="399288"/>
                </a:lnTo>
                <a:lnTo>
                  <a:pt x="33528" y="396239"/>
                </a:lnTo>
                <a:lnTo>
                  <a:pt x="25907" y="388619"/>
                </a:lnTo>
                <a:lnTo>
                  <a:pt x="22860" y="384048"/>
                </a:lnTo>
                <a:lnTo>
                  <a:pt x="19812" y="377951"/>
                </a:lnTo>
                <a:lnTo>
                  <a:pt x="16850" y="366106"/>
                </a:lnTo>
                <a:lnTo>
                  <a:pt x="16764" y="169163"/>
                </a:lnTo>
                <a:lnTo>
                  <a:pt x="19812" y="156972"/>
                </a:lnTo>
                <a:lnTo>
                  <a:pt x="22860" y="152400"/>
                </a:lnTo>
                <a:lnTo>
                  <a:pt x="25907" y="146303"/>
                </a:lnTo>
                <a:lnTo>
                  <a:pt x="30480" y="143255"/>
                </a:lnTo>
                <a:lnTo>
                  <a:pt x="33528" y="138683"/>
                </a:lnTo>
                <a:lnTo>
                  <a:pt x="39624" y="135635"/>
                </a:lnTo>
                <a:lnTo>
                  <a:pt x="44195" y="132587"/>
                </a:lnTo>
                <a:lnTo>
                  <a:pt x="56388" y="129540"/>
                </a:lnTo>
                <a:lnTo>
                  <a:pt x="219456" y="129540"/>
                </a:lnTo>
                <a:lnTo>
                  <a:pt x="219456" y="16763"/>
                </a:lnTo>
                <a:lnTo>
                  <a:pt x="274319" y="16763"/>
                </a:lnTo>
                <a:lnTo>
                  <a:pt x="274319" y="0"/>
                </a:lnTo>
                <a:close/>
              </a:path>
              <a:path w="274320" h="422275">
                <a:moveTo>
                  <a:pt x="220910" y="366106"/>
                </a:moveTo>
                <a:lnTo>
                  <a:pt x="203186" y="403365"/>
                </a:lnTo>
                <a:lnTo>
                  <a:pt x="202692" y="422148"/>
                </a:lnTo>
                <a:lnTo>
                  <a:pt x="274319" y="422148"/>
                </a:lnTo>
                <a:lnTo>
                  <a:pt x="274319" y="405384"/>
                </a:lnTo>
                <a:lnTo>
                  <a:pt x="219456" y="405384"/>
                </a:lnTo>
                <a:lnTo>
                  <a:pt x="220910" y="366106"/>
                </a:lnTo>
                <a:close/>
              </a:path>
              <a:path w="274320" h="422275">
                <a:moveTo>
                  <a:pt x="204081" y="369345"/>
                </a:moveTo>
                <a:lnTo>
                  <a:pt x="202692" y="374903"/>
                </a:lnTo>
                <a:lnTo>
                  <a:pt x="199644" y="379475"/>
                </a:lnTo>
                <a:lnTo>
                  <a:pt x="196595" y="385572"/>
                </a:lnTo>
                <a:lnTo>
                  <a:pt x="193547" y="390143"/>
                </a:lnTo>
                <a:lnTo>
                  <a:pt x="188976" y="393191"/>
                </a:lnTo>
                <a:lnTo>
                  <a:pt x="185928" y="397763"/>
                </a:lnTo>
                <a:lnTo>
                  <a:pt x="181356" y="400812"/>
                </a:lnTo>
                <a:lnTo>
                  <a:pt x="175259" y="402336"/>
                </a:lnTo>
                <a:lnTo>
                  <a:pt x="170688" y="405384"/>
                </a:lnTo>
                <a:lnTo>
                  <a:pt x="201168" y="405384"/>
                </a:lnTo>
                <a:lnTo>
                  <a:pt x="203186" y="403365"/>
                </a:lnTo>
                <a:lnTo>
                  <a:pt x="204081" y="369345"/>
                </a:lnTo>
                <a:close/>
              </a:path>
              <a:path w="274320" h="422275">
                <a:moveTo>
                  <a:pt x="274319" y="16763"/>
                </a:moveTo>
                <a:lnTo>
                  <a:pt x="257556" y="16763"/>
                </a:lnTo>
                <a:lnTo>
                  <a:pt x="257556" y="405384"/>
                </a:lnTo>
                <a:lnTo>
                  <a:pt x="274319" y="405384"/>
                </a:lnTo>
                <a:lnTo>
                  <a:pt x="274319" y="16763"/>
                </a:lnTo>
                <a:close/>
              </a:path>
              <a:path w="274320" h="422275">
                <a:moveTo>
                  <a:pt x="211836" y="364236"/>
                </a:moveTo>
                <a:lnTo>
                  <a:pt x="204216" y="364236"/>
                </a:lnTo>
                <a:lnTo>
                  <a:pt x="204216" y="368807"/>
                </a:lnTo>
                <a:lnTo>
                  <a:pt x="204081" y="369345"/>
                </a:lnTo>
                <a:lnTo>
                  <a:pt x="203186" y="403365"/>
                </a:lnTo>
                <a:lnTo>
                  <a:pt x="205740" y="400812"/>
                </a:lnTo>
                <a:lnTo>
                  <a:pt x="210312" y="394715"/>
                </a:lnTo>
                <a:lnTo>
                  <a:pt x="214883" y="387096"/>
                </a:lnTo>
                <a:lnTo>
                  <a:pt x="217931" y="381000"/>
                </a:lnTo>
                <a:lnTo>
                  <a:pt x="220675" y="367284"/>
                </a:lnTo>
                <a:lnTo>
                  <a:pt x="219456" y="367284"/>
                </a:lnTo>
                <a:lnTo>
                  <a:pt x="219456" y="365506"/>
                </a:lnTo>
                <a:lnTo>
                  <a:pt x="211836" y="364236"/>
                </a:lnTo>
                <a:close/>
              </a:path>
              <a:path w="274320" h="422275">
                <a:moveTo>
                  <a:pt x="204216" y="364236"/>
                </a:moveTo>
                <a:lnTo>
                  <a:pt x="204081" y="369345"/>
                </a:lnTo>
                <a:lnTo>
                  <a:pt x="204216" y="368807"/>
                </a:lnTo>
                <a:lnTo>
                  <a:pt x="204216" y="364236"/>
                </a:lnTo>
                <a:close/>
              </a:path>
              <a:path w="274320" h="422275">
                <a:moveTo>
                  <a:pt x="62483" y="167640"/>
                </a:moveTo>
                <a:lnTo>
                  <a:pt x="53340" y="167640"/>
                </a:lnTo>
                <a:lnTo>
                  <a:pt x="53340" y="367284"/>
                </a:lnTo>
                <a:lnTo>
                  <a:pt x="204135" y="367284"/>
                </a:lnTo>
                <a:lnTo>
                  <a:pt x="204216" y="364236"/>
                </a:lnTo>
                <a:lnTo>
                  <a:pt x="219456" y="364236"/>
                </a:lnTo>
                <a:lnTo>
                  <a:pt x="219456" y="350519"/>
                </a:lnTo>
                <a:lnTo>
                  <a:pt x="70104" y="350519"/>
                </a:lnTo>
                <a:lnTo>
                  <a:pt x="70104" y="184403"/>
                </a:lnTo>
                <a:lnTo>
                  <a:pt x="62483" y="184403"/>
                </a:lnTo>
                <a:lnTo>
                  <a:pt x="62483" y="167640"/>
                </a:lnTo>
                <a:close/>
              </a:path>
              <a:path w="274320" h="422275">
                <a:moveTo>
                  <a:pt x="219456" y="365506"/>
                </a:moveTo>
                <a:lnTo>
                  <a:pt x="219456" y="367284"/>
                </a:lnTo>
                <a:lnTo>
                  <a:pt x="220675" y="367284"/>
                </a:lnTo>
                <a:lnTo>
                  <a:pt x="220910" y="366106"/>
                </a:lnTo>
                <a:lnTo>
                  <a:pt x="220923" y="365750"/>
                </a:lnTo>
                <a:lnTo>
                  <a:pt x="219456" y="365506"/>
                </a:lnTo>
                <a:close/>
              </a:path>
              <a:path w="274320" h="422275">
                <a:moveTo>
                  <a:pt x="220980" y="364236"/>
                </a:moveTo>
                <a:lnTo>
                  <a:pt x="219456" y="364236"/>
                </a:lnTo>
                <a:lnTo>
                  <a:pt x="219456" y="365506"/>
                </a:lnTo>
                <a:lnTo>
                  <a:pt x="220923" y="365750"/>
                </a:lnTo>
                <a:lnTo>
                  <a:pt x="220980" y="364236"/>
                </a:lnTo>
                <a:close/>
              </a:path>
              <a:path w="274320" h="422275">
                <a:moveTo>
                  <a:pt x="219456" y="364236"/>
                </a:moveTo>
                <a:lnTo>
                  <a:pt x="211836" y="364236"/>
                </a:lnTo>
                <a:lnTo>
                  <a:pt x="219456" y="365506"/>
                </a:lnTo>
                <a:lnTo>
                  <a:pt x="219456" y="364236"/>
                </a:lnTo>
                <a:close/>
              </a:path>
              <a:path w="274320" h="422275">
                <a:moveTo>
                  <a:pt x="219456" y="176783"/>
                </a:moveTo>
                <a:lnTo>
                  <a:pt x="70104" y="176783"/>
                </a:lnTo>
                <a:lnTo>
                  <a:pt x="70104" y="184403"/>
                </a:lnTo>
                <a:lnTo>
                  <a:pt x="202692" y="184403"/>
                </a:lnTo>
                <a:lnTo>
                  <a:pt x="202692" y="350519"/>
                </a:lnTo>
                <a:lnTo>
                  <a:pt x="219456" y="350519"/>
                </a:lnTo>
                <a:lnTo>
                  <a:pt x="219456" y="176783"/>
                </a:lnTo>
                <a:close/>
              </a:path>
              <a:path w="274320" h="422275">
                <a:moveTo>
                  <a:pt x="219456" y="167640"/>
                </a:moveTo>
                <a:lnTo>
                  <a:pt x="62483" y="167640"/>
                </a:lnTo>
                <a:lnTo>
                  <a:pt x="62483" y="184403"/>
                </a:lnTo>
                <a:lnTo>
                  <a:pt x="70104" y="184403"/>
                </a:lnTo>
                <a:lnTo>
                  <a:pt x="70104" y="176783"/>
                </a:lnTo>
                <a:lnTo>
                  <a:pt x="219456" y="176783"/>
                </a:lnTo>
                <a:lnTo>
                  <a:pt x="219456" y="1676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645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5971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8352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1" y="422148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1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1920"/>
                </a:lnTo>
                <a:close/>
              </a:path>
              <a:path w="76200" h="422275">
                <a:moveTo>
                  <a:pt x="73151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1" y="121920"/>
                </a:lnTo>
                <a:lnTo>
                  <a:pt x="73151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39" y="56387"/>
                </a:lnTo>
                <a:lnTo>
                  <a:pt x="15239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39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39" y="65531"/>
                </a:lnTo>
                <a:lnTo>
                  <a:pt x="15239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39" y="56387"/>
                </a:lnTo>
                <a:lnTo>
                  <a:pt x="15239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9896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7" y="284987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33171" y="271271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0752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9144" y="30479"/>
                </a:lnTo>
                <a:lnTo>
                  <a:pt x="3048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8287" y="291084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6408" y="307848"/>
                </a:lnTo>
                <a:lnTo>
                  <a:pt x="231648" y="301751"/>
                </a:lnTo>
                <a:lnTo>
                  <a:pt x="237744" y="297179"/>
                </a:lnTo>
                <a:lnTo>
                  <a:pt x="242315" y="292608"/>
                </a:lnTo>
                <a:lnTo>
                  <a:pt x="50292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62127" y="205739"/>
                </a:moveTo>
                <a:lnTo>
                  <a:pt x="245363" y="205739"/>
                </a:lnTo>
                <a:lnTo>
                  <a:pt x="245363" y="259079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8600" y="283463"/>
                </a:lnTo>
                <a:lnTo>
                  <a:pt x="224027" y="286512"/>
                </a:lnTo>
                <a:lnTo>
                  <a:pt x="211836" y="292608"/>
                </a:lnTo>
                <a:lnTo>
                  <a:pt x="242315" y="292608"/>
                </a:lnTo>
                <a:lnTo>
                  <a:pt x="249936" y="284988"/>
                </a:lnTo>
                <a:lnTo>
                  <a:pt x="254508" y="278891"/>
                </a:lnTo>
                <a:lnTo>
                  <a:pt x="260603" y="263651"/>
                </a:lnTo>
                <a:lnTo>
                  <a:pt x="262127" y="256031"/>
                </a:lnTo>
                <a:lnTo>
                  <a:pt x="262127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7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7" y="205739"/>
                </a:lnTo>
                <a:lnTo>
                  <a:pt x="262127" y="188975"/>
                </a:lnTo>
                <a:close/>
              </a:path>
              <a:path w="262254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7" y="120396"/>
                </a:lnTo>
                <a:lnTo>
                  <a:pt x="262127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4027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103631"/>
                </a:lnTo>
                <a:lnTo>
                  <a:pt x="262127" y="103631"/>
                </a:lnTo>
                <a:lnTo>
                  <a:pt x="262127" y="54864"/>
                </a:lnTo>
                <a:lnTo>
                  <a:pt x="260603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5364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76200" y="348996"/>
                </a:lnTo>
                <a:lnTo>
                  <a:pt x="77724" y="355092"/>
                </a:lnTo>
                <a:lnTo>
                  <a:pt x="82296" y="361188"/>
                </a:lnTo>
                <a:lnTo>
                  <a:pt x="86868" y="365760"/>
                </a:lnTo>
                <a:lnTo>
                  <a:pt x="92963" y="370332"/>
                </a:lnTo>
                <a:lnTo>
                  <a:pt x="97536" y="374903"/>
                </a:lnTo>
                <a:lnTo>
                  <a:pt x="105156" y="377951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7744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0103" y="0"/>
                </a:lnTo>
                <a:lnTo>
                  <a:pt x="70103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7" y="368808"/>
                </a:lnTo>
                <a:lnTo>
                  <a:pt x="83819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7" y="391668"/>
                </a:lnTo>
                <a:lnTo>
                  <a:pt x="117347" y="397764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4"/>
                </a:lnTo>
                <a:lnTo>
                  <a:pt x="121919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3" y="368808"/>
                </a:lnTo>
                <a:lnTo>
                  <a:pt x="96011" y="365760"/>
                </a:lnTo>
                <a:lnTo>
                  <a:pt x="92963" y="361188"/>
                </a:lnTo>
                <a:lnTo>
                  <a:pt x="89915" y="355092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19" y="153924"/>
                </a:lnTo>
                <a:lnTo>
                  <a:pt x="7619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1" y="16764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4"/>
                </a:moveTo>
                <a:lnTo>
                  <a:pt x="124967" y="16764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3" y="382524"/>
                </a:lnTo>
                <a:lnTo>
                  <a:pt x="237743" y="327660"/>
                </a:lnTo>
                <a:lnTo>
                  <a:pt x="141731" y="327660"/>
                </a:lnTo>
                <a:lnTo>
                  <a:pt x="141731" y="161544"/>
                </a:lnTo>
                <a:lnTo>
                  <a:pt x="237743" y="161544"/>
                </a:lnTo>
                <a:lnTo>
                  <a:pt x="237743" y="89916"/>
                </a:lnTo>
                <a:lnTo>
                  <a:pt x="141731" y="89916"/>
                </a:lnTo>
                <a:lnTo>
                  <a:pt x="141731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19" y="144780"/>
                </a:lnTo>
                <a:lnTo>
                  <a:pt x="7619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674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6259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8640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77511" y="1191767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60" h="292734">
                <a:moveTo>
                  <a:pt x="56387" y="0"/>
                </a:moveTo>
                <a:lnTo>
                  <a:pt x="0" y="0"/>
                </a:lnTo>
                <a:lnTo>
                  <a:pt x="117348" y="292607"/>
                </a:lnTo>
                <a:lnTo>
                  <a:pt x="173736" y="292607"/>
                </a:lnTo>
                <a:lnTo>
                  <a:pt x="199675" y="227075"/>
                </a:lnTo>
                <a:lnTo>
                  <a:pt x="144779" y="227075"/>
                </a:lnTo>
                <a:lnTo>
                  <a:pt x="56387" y="0"/>
                </a:lnTo>
                <a:close/>
              </a:path>
              <a:path w="289560" h="292734">
                <a:moveTo>
                  <a:pt x="289560" y="0"/>
                </a:moveTo>
                <a:lnTo>
                  <a:pt x="233172" y="0"/>
                </a:lnTo>
                <a:lnTo>
                  <a:pt x="144779" y="227075"/>
                </a:lnTo>
                <a:lnTo>
                  <a:pt x="199675" y="227075"/>
                </a:lnTo>
                <a:lnTo>
                  <a:pt x="2895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5320" y="1182624"/>
            <a:ext cx="314325" cy="309880"/>
          </a:xfrm>
          <a:custGeom>
            <a:avLst/>
            <a:gdLst/>
            <a:ahLst/>
            <a:cxnLst/>
            <a:rect l="l" t="t" r="r" b="b"/>
            <a:pathLst>
              <a:path w="314325" h="309880">
                <a:moveTo>
                  <a:pt x="73151" y="0"/>
                </a:moveTo>
                <a:lnTo>
                  <a:pt x="0" y="0"/>
                </a:lnTo>
                <a:lnTo>
                  <a:pt x="123443" y="309372"/>
                </a:lnTo>
                <a:lnTo>
                  <a:pt x="185927" y="309372"/>
                </a:lnTo>
                <a:lnTo>
                  <a:pt x="185927" y="301751"/>
                </a:lnTo>
                <a:lnTo>
                  <a:pt x="178307" y="298703"/>
                </a:lnTo>
                <a:lnTo>
                  <a:pt x="180746" y="292608"/>
                </a:lnTo>
                <a:lnTo>
                  <a:pt x="134112" y="292608"/>
                </a:lnTo>
                <a:lnTo>
                  <a:pt x="24383" y="16764"/>
                </a:lnTo>
                <a:lnTo>
                  <a:pt x="79691" y="16764"/>
                </a:lnTo>
                <a:lnTo>
                  <a:pt x="73151" y="0"/>
                </a:lnTo>
                <a:close/>
              </a:path>
              <a:path w="314325" h="309880">
                <a:moveTo>
                  <a:pt x="197189" y="292608"/>
                </a:moveTo>
                <a:lnTo>
                  <a:pt x="185927" y="292608"/>
                </a:lnTo>
                <a:lnTo>
                  <a:pt x="185927" y="309372"/>
                </a:lnTo>
                <a:lnTo>
                  <a:pt x="190500" y="309372"/>
                </a:lnTo>
                <a:lnTo>
                  <a:pt x="197189" y="292608"/>
                </a:lnTo>
                <a:close/>
              </a:path>
              <a:path w="314325" h="309880">
                <a:moveTo>
                  <a:pt x="307254" y="16764"/>
                </a:moveTo>
                <a:lnTo>
                  <a:pt x="291083" y="16764"/>
                </a:lnTo>
                <a:lnTo>
                  <a:pt x="178307" y="298703"/>
                </a:lnTo>
                <a:lnTo>
                  <a:pt x="185927" y="301751"/>
                </a:lnTo>
                <a:lnTo>
                  <a:pt x="185927" y="292608"/>
                </a:lnTo>
                <a:lnTo>
                  <a:pt x="197189" y="292608"/>
                </a:lnTo>
                <a:lnTo>
                  <a:pt x="307254" y="16764"/>
                </a:lnTo>
                <a:close/>
              </a:path>
              <a:path w="314325" h="309880">
                <a:moveTo>
                  <a:pt x="79691" y="16764"/>
                </a:moveTo>
                <a:lnTo>
                  <a:pt x="62483" y="16764"/>
                </a:lnTo>
                <a:lnTo>
                  <a:pt x="156971" y="259079"/>
                </a:lnTo>
                <a:lnTo>
                  <a:pt x="174205" y="214884"/>
                </a:lnTo>
                <a:lnTo>
                  <a:pt x="156971" y="214884"/>
                </a:lnTo>
                <a:lnTo>
                  <a:pt x="79691" y="16764"/>
                </a:lnTo>
                <a:close/>
              </a:path>
              <a:path w="314325" h="309880">
                <a:moveTo>
                  <a:pt x="313943" y="0"/>
                </a:moveTo>
                <a:lnTo>
                  <a:pt x="240791" y="0"/>
                </a:lnTo>
                <a:lnTo>
                  <a:pt x="156971" y="214884"/>
                </a:lnTo>
                <a:lnTo>
                  <a:pt x="174205" y="214884"/>
                </a:lnTo>
                <a:lnTo>
                  <a:pt x="251459" y="16764"/>
                </a:lnTo>
                <a:lnTo>
                  <a:pt x="307254" y="16764"/>
                </a:lnTo>
                <a:lnTo>
                  <a:pt x="3139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498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4571" y="259079"/>
                </a:lnTo>
                <a:lnTo>
                  <a:pt x="6095" y="265175"/>
                </a:lnTo>
                <a:lnTo>
                  <a:pt x="39624" y="291083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17364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1815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6763" y="18287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1815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48768" y="292608"/>
                </a:lnTo>
                <a:lnTo>
                  <a:pt x="42672" y="289560"/>
                </a:lnTo>
                <a:lnTo>
                  <a:pt x="28956" y="280415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3"/>
                </a:lnTo>
                <a:lnTo>
                  <a:pt x="68580" y="237743"/>
                </a:lnTo>
                <a:lnTo>
                  <a:pt x="68580" y="190500"/>
                </a:lnTo>
                <a:lnTo>
                  <a:pt x="260603" y="190500"/>
                </a:lnTo>
                <a:lnTo>
                  <a:pt x="260603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80" y="120396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74564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5" h="393700">
                <a:moveTo>
                  <a:pt x="207263" y="0"/>
                </a:moveTo>
                <a:lnTo>
                  <a:pt x="150875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4812" y="303276"/>
                </a:lnTo>
                <a:lnTo>
                  <a:pt x="302957" y="246888"/>
                </a:lnTo>
                <a:lnTo>
                  <a:pt x="112775" y="246888"/>
                </a:lnTo>
                <a:lnTo>
                  <a:pt x="179832" y="73151"/>
                </a:lnTo>
                <a:lnTo>
                  <a:pt x="235617" y="73151"/>
                </a:lnTo>
                <a:lnTo>
                  <a:pt x="207263" y="0"/>
                </a:lnTo>
                <a:close/>
              </a:path>
              <a:path w="360045" h="393700">
                <a:moveTo>
                  <a:pt x="324812" y="303276"/>
                </a:moveTo>
                <a:lnTo>
                  <a:pt x="268224" y="303276"/>
                </a:lnTo>
                <a:lnTo>
                  <a:pt x="303275" y="393192"/>
                </a:lnTo>
                <a:lnTo>
                  <a:pt x="359663" y="393192"/>
                </a:lnTo>
                <a:lnTo>
                  <a:pt x="324812" y="303276"/>
                </a:lnTo>
                <a:close/>
              </a:path>
              <a:path w="360045" h="393700">
                <a:moveTo>
                  <a:pt x="235617" y="73151"/>
                </a:moveTo>
                <a:lnTo>
                  <a:pt x="179832" y="73151"/>
                </a:lnTo>
                <a:lnTo>
                  <a:pt x="246887" y="246888"/>
                </a:lnTo>
                <a:lnTo>
                  <a:pt x="302957" y="246888"/>
                </a:lnTo>
                <a:lnTo>
                  <a:pt x="23561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2371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3067" y="0"/>
                </a:moveTo>
                <a:lnTo>
                  <a:pt x="158495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4383" y="393191"/>
                </a:lnTo>
                <a:lnTo>
                  <a:pt x="168356" y="16763"/>
                </a:lnTo>
                <a:lnTo>
                  <a:pt x="163067" y="16763"/>
                </a:lnTo>
                <a:lnTo>
                  <a:pt x="163067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5843" y="320039"/>
                </a:lnTo>
                <a:lnTo>
                  <a:pt x="310895" y="409955"/>
                </a:lnTo>
                <a:lnTo>
                  <a:pt x="384048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6" y="303275"/>
                </a:lnTo>
                <a:lnTo>
                  <a:pt x="62483" y="393191"/>
                </a:lnTo>
                <a:lnTo>
                  <a:pt x="79687" y="393191"/>
                </a:lnTo>
                <a:lnTo>
                  <a:pt x="108203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3067" y="0"/>
                </a:lnTo>
                <a:lnTo>
                  <a:pt x="163067" y="9143"/>
                </a:lnTo>
                <a:lnTo>
                  <a:pt x="170687" y="10667"/>
                </a:lnTo>
                <a:lnTo>
                  <a:pt x="168356" y="16763"/>
                </a:lnTo>
                <a:lnTo>
                  <a:pt x="214883" y="16763"/>
                </a:lnTo>
                <a:lnTo>
                  <a:pt x="359663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4" y="59435"/>
                </a:moveTo>
                <a:lnTo>
                  <a:pt x="112775" y="263651"/>
                </a:lnTo>
                <a:lnTo>
                  <a:pt x="271272" y="263651"/>
                </a:lnTo>
                <a:lnTo>
                  <a:pt x="264760" y="246887"/>
                </a:lnTo>
                <a:lnTo>
                  <a:pt x="135636" y="246887"/>
                </a:lnTo>
                <a:lnTo>
                  <a:pt x="191932" y="104807"/>
                </a:lnTo>
                <a:lnTo>
                  <a:pt x="184403" y="85343"/>
                </a:lnTo>
                <a:lnTo>
                  <a:pt x="199643" y="79248"/>
                </a:lnTo>
                <a:lnTo>
                  <a:pt x="192024" y="59435"/>
                </a:lnTo>
                <a:close/>
              </a:path>
              <a:path w="384175" h="410209">
                <a:moveTo>
                  <a:pt x="199643" y="79248"/>
                </a:moveTo>
                <a:lnTo>
                  <a:pt x="192024" y="82295"/>
                </a:lnTo>
                <a:lnTo>
                  <a:pt x="199643" y="85343"/>
                </a:lnTo>
                <a:lnTo>
                  <a:pt x="191932" y="104807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3" y="79248"/>
                </a:lnTo>
                <a:close/>
              </a:path>
              <a:path w="384175" h="410209">
                <a:moveTo>
                  <a:pt x="192024" y="82295"/>
                </a:moveTo>
                <a:lnTo>
                  <a:pt x="184403" y="85343"/>
                </a:lnTo>
                <a:lnTo>
                  <a:pt x="191932" y="104807"/>
                </a:lnTo>
                <a:lnTo>
                  <a:pt x="199643" y="85343"/>
                </a:lnTo>
                <a:lnTo>
                  <a:pt x="192024" y="82295"/>
                </a:lnTo>
                <a:close/>
              </a:path>
              <a:path w="384175" h="410209">
                <a:moveTo>
                  <a:pt x="163067" y="9143"/>
                </a:moveTo>
                <a:lnTo>
                  <a:pt x="163067" y="16763"/>
                </a:lnTo>
                <a:lnTo>
                  <a:pt x="168356" y="16763"/>
                </a:lnTo>
                <a:lnTo>
                  <a:pt x="170687" y="10667"/>
                </a:lnTo>
                <a:lnTo>
                  <a:pt x="163067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2808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7912" y="32003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2315" y="15239"/>
                </a:lnTo>
                <a:lnTo>
                  <a:pt x="236219" y="10667"/>
                </a:lnTo>
                <a:lnTo>
                  <a:pt x="231647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5188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99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2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1627"/>
                </a:lnTo>
                <a:close/>
              </a:path>
              <a:path w="273050" h="309880">
                <a:moveTo>
                  <a:pt x="69100" y="20815"/>
                </a:moveTo>
                <a:lnTo>
                  <a:pt x="67056" y="22859"/>
                </a:lnTo>
                <a:lnTo>
                  <a:pt x="62484" y="30479"/>
                </a:lnTo>
                <a:lnTo>
                  <a:pt x="59436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60959"/>
                </a:lnTo>
                <a:lnTo>
                  <a:pt x="70103" y="60959"/>
                </a:lnTo>
                <a:lnTo>
                  <a:pt x="69100" y="20815"/>
                </a:lnTo>
                <a:close/>
              </a:path>
              <a:path w="273050" h="309880">
                <a:moveTo>
                  <a:pt x="252984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7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2984" y="16764"/>
                </a:lnTo>
                <a:close/>
              </a:path>
              <a:path w="273050" h="309880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00" y="20815"/>
                </a:lnTo>
                <a:lnTo>
                  <a:pt x="70103" y="60959"/>
                </a:lnTo>
                <a:lnTo>
                  <a:pt x="70103" y="54864"/>
                </a:lnTo>
                <a:lnTo>
                  <a:pt x="71627" y="48768"/>
                </a:lnTo>
                <a:lnTo>
                  <a:pt x="97536" y="19811"/>
                </a:lnTo>
                <a:lnTo>
                  <a:pt x="103632" y="18287"/>
                </a:lnTo>
                <a:lnTo>
                  <a:pt x="108203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309880">
                <a:moveTo>
                  <a:pt x="217932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7932" y="60959"/>
                </a:lnTo>
                <a:lnTo>
                  <a:pt x="217932" y="54864"/>
                </a:lnTo>
                <a:close/>
              </a:path>
              <a:path w="273050" h="309880">
                <a:moveTo>
                  <a:pt x="6899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69100" y="20815"/>
                </a:lnTo>
                <a:lnTo>
                  <a:pt x="6899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6552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3047" y="259079"/>
                </a:lnTo>
                <a:lnTo>
                  <a:pt x="38100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6376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6096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9936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2691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6896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99276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4328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16040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420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18147" y="1191767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5" h="410209">
                <a:moveTo>
                  <a:pt x="56387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40" y="409955"/>
                </a:lnTo>
                <a:lnTo>
                  <a:pt x="106679" y="409955"/>
                </a:lnTo>
                <a:lnTo>
                  <a:pt x="197372" y="199643"/>
                </a:lnTo>
                <a:lnTo>
                  <a:pt x="141731" y="199643"/>
                </a:lnTo>
                <a:lnTo>
                  <a:pt x="56387" y="0"/>
                </a:lnTo>
                <a:close/>
              </a:path>
              <a:path w="283845" h="410209">
                <a:moveTo>
                  <a:pt x="283463" y="0"/>
                </a:moveTo>
                <a:lnTo>
                  <a:pt x="227075" y="0"/>
                </a:lnTo>
                <a:lnTo>
                  <a:pt x="141731" y="199643"/>
                </a:lnTo>
                <a:lnTo>
                  <a:pt x="197372" y="199643"/>
                </a:lnTo>
                <a:lnTo>
                  <a:pt x="28346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04431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4864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9248" y="409955"/>
                </a:lnTo>
                <a:lnTo>
                  <a:pt x="137160" y="274320"/>
                </a:lnTo>
                <a:lnTo>
                  <a:pt x="25908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8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8" y="16764"/>
                </a:lnTo>
                <a:lnTo>
                  <a:pt x="155448" y="230124"/>
                </a:lnTo>
                <a:lnTo>
                  <a:pt x="172788" y="188975"/>
                </a:lnTo>
                <a:lnTo>
                  <a:pt x="155448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5448" y="188975"/>
                </a:lnTo>
                <a:lnTo>
                  <a:pt x="172788" y="188975"/>
                </a:lnTo>
                <a:lnTo>
                  <a:pt x="245364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8188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1439" y="370332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9043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4" y="361188"/>
                </a:lnTo>
                <a:lnTo>
                  <a:pt x="80772" y="368808"/>
                </a:lnTo>
                <a:lnTo>
                  <a:pt x="85344" y="374904"/>
                </a:lnTo>
                <a:lnTo>
                  <a:pt x="91439" y="381000"/>
                </a:lnTo>
                <a:lnTo>
                  <a:pt x="96011" y="387096"/>
                </a:lnTo>
                <a:lnTo>
                  <a:pt x="103631" y="391668"/>
                </a:lnTo>
                <a:lnTo>
                  <a:pt x="118872" y="397764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20" y="382524"/>
                </a:lnTo>
                <a:lnTo>
                  <a:pt x="117348" y="379476"/>
                </a:lnTo>
                <a:lnTo>
                  <a:pt x="111251" y="376428"/>
                </a:lnTo>
                <a:lnTo>
                  <a:pt x="106679" y="373380"/>
                </a:lnTo>
                <a:lnTo>
                  <a:pt x="102107" y="368808"/>
                </a:lnTo>
                <a:lnTo>
                  <a:pt x="97535" y="365760"/>
                </a:lnTo>
                <a:lnTo>
                  <a:pt x="94487" y="361188"/>
                </a:lnTo>
                <a:lnTo>
                  <a:pt x="91439" y="355092"/>
                </a:lnTo>
                <a:lnTo>
                  <a:pt x="88391" y="342900"/>
                </a:lnTo>
                <a:lnTo>
                  <a:pt x="88391" y="153924"/>
                </a:lnTo>
                <a:lnTo>
                  <a:pt x="9144" y="153924"/>
                </a:lnTo>
                <a:lnTo>
                  <a:pt x="9144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9144" y="144780"/>
                </a:lnTo>
                <a:lnTo>
                  <a:pt x="9144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0419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9940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2319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1" y="405384"/>
                </a:lnTo>
                <a:lnTo>
                  <a:pt x="19811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1" y="121920"/>
                </a:lnTo>
                <a:lnTo>
                  <a:pt x="19811" y="129540"/>
                </a:lnTo>
                <a:lnTo>
                  <a:pt x="57911" y="129540"/>
                </a:lnTo>
                <a:lnTo>
                  <a:pt x="57911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1" y="129540"/>
                </a:lnTo>
                <a:lnTo>
                  <a:pt x="19811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938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1" y="280415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05739" y="291083"/>
                </a:lnTo>
                <a:lnTo>
                  <a:pt x="217931" y="284987"/>
                </a:lnTo>
                <a:lnTo>
                  <a:pt x="224027" y="280415"/>
                </a:lnTo>
                <a:lnTo>
                  <a:pt x="228600" y="275843"/>
                </a:lnTo>
                <a:lnTo>
                  <a:pt x="234695" y="271271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6243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4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5" y="9144"/>
                </a:lnTo>
                <a:lnTo>
                  <a:pt x="16763" y="18287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6763" y="291084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4883" y="307848"/>
                </a:lnTo>
                <a:lnTo>
                  <a:pt x="230124" y="301751"/>
                </a:lnTo>
                <a:lnTo>
                  <a:pt x="236220" y="297179"/>
                </a:lnTo>
                <a:lnTo>
                  <a:pt x="240791" y="292608"/>
                </a:lnTo>
                <a:lnTo>
                  <a:pt x="48767" y="292608"/>
                </a:lnTo>
                <a:lnTo>
                  <a:pt x="42672" y="289560"/>
                </a:lnTo>
                <a:lnTo>
                  <a:pt x="28955" y="280415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1" y="44196"/>
                </a:lnTo>
                <a:lnTo>
                  <a:pt x="21335" y="39624"/>
                </a:lnTo>
                <a:lnTo>
                  <a:pt x="24383" y="33527"/>
                </a:lnTo>
                <a:lnTo>
                  <a:pt x="28955" y="30479"/>
                </a:lnTo>
                <a:lnTo>
                  <a:pt x="33527" y="25907"/>
                </a:lnTo>
                <a:lnTo>
                  <a:pt x="42672" y="19811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4" h="309880">
                <a:moveTo>
                  <a:pt x="260603" y="205739"/>
                </a:moveTo>
                <a:lnTo>
                  <a:pt x="245363" y="205739"/>
                </a:lnTo>
                <a:lnTo>
                  <a:pt x="245363" y="252984"/>
                </a:lnTo>
                <a:lnTo>
                  <a:pt x="243839" y="259079"/>
                </a:lnTo>
                <a:lnTo>
                  <a:pt x="240791" y="265175"/>
                </a:lnTo>
                <a:lnTo>
                  <a:pt x="239267" y="271272"/>
                </a:lnTo>
                <a:lnTo>
                  <a:pt x="227075" y="283463"/>
                </a:lnTo>
                <a:lnTo>
                  <a:pt x="222503" y="286512"/>
                </a:lnTo>
                <a:lnTo>
                  <a:pt x="210311" y="292608"/>
                </a:lnTo>
                <a:lnTo>
                  <a:pt x="240791" y="292608"/>
                </a:lnTo>
                <a:lnTo>
                  <a:pt x="248411" y="284988"/>
                </a:lnTo>
                <a:lnTo>
                  <a:pt x="252983" y="278891"/>
                </a:lnTo>
                <a:lnTo>
                  <a:pt x="259079" y="263651"/>
                </a:lnTo>
                <a:lnTo>
                  <a:pt x="260603" y="256031"/>
                </a:lnTo>
                <a:lnTo>
                  <a:pt x="260603" y="205739"/>
                </a:lnTo>
                <a:close/>
              </a:path>
              <a:path w="260984" h="309880">
                <a:moveTo>
                  <a:pt x="205739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5739" y="254508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4" h="309880">
                <a:moveTo>
                  <a:pt x="26060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205739"/>
                </a:lnTo>
                <a:lnTo>
                  <a:pt x="260603" y="205739"/>
                </a:lnTo>
                <a:lnTo>
                  <a:pt x="260603" y="188975"/>
                </a:lnTo>
                <a:close/>
              </a:path>
              <a:path w="260984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0603" y="120396"/>
                </a:lnTo>
                <a:lnTo>
                  <a:pt x="260603" y="103631"/>
                </a:lnTo>
                <a:lnTo>
                  <a:pt x="205739" y="103631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4" h="309880">
                <a:moveTo>
                  <a:pt x="240284" y="16764"/>
                </a:moveTo>
                <a:lnTo>
                  <a:pt x="204215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03631"/>
                </a:lnTo>
                <a:lnTo>
                  <a:pt x="260603" y="103631"/>
                </a:lnTo>
                <a:lnTo>
                  <a:pt x="260603" y="54864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4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523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7431" y="6096"/>
                </a:lnTo>
                <a:lnTo>
                  <a:pt x="21335" y="10667"/>
                </a:lnTo>
                <a:lnTo>
                  <a:pt x="16764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6764" y="153923"/>
                </a:lnTo>
                <a:lnTo>
                  <a:pt x="21335" y="158495"/>
                </a:lnTo>
                <a:lnTo>
                  <a:pt x="27431" y="163067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8787" y="284987"/>
                </a:lnTo>
                <a:lnTo>
                  <a:pt x="214883" y="280415"/>
                </a:lnTo>
                <a:lnTo>
                  <a:pt x="219455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1" y="135635"/>
                </a:lnTo>
                <a:lnTo>
                  <a:pt x="219455" y="131063"/>
                </a:lnTo>
                <a:lnTo>
                  <a:pt x="214883" y="126491"/>
                </a:lnTo>
                <a:lnTo>
                  <a:pt x="208787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3904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59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79" y="301751"/>
                </a:lnTo>
                <a:lnTo>
                  <a:pt x="227075" y="297179"/>
                </a:lnTo>
                <a:lnTo>
                  <a:pt x="231648" y="292608"/>
                </a:lnTo>
                <a:lnTo>
                  <a:pt x="15240" y="292608"/>
                </a:lnTo>
                <a:lnTo>
                  <a:pt x="15240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1459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5072" y="132587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1648" y="160020"/>
                </a:lnTo>
                <a:lnTo>
                  <a:pt x="234696" y="166115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4696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60" y="286512"/>
                </a:lnTo>
                <a:lnTo>
                  <a:pt x="201168" y="292608"/>
                </a:lnTo>
                <a:lnTo>
                  <a:pt x="231648" y="292608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9936" y="263651"/>
                </a:lnTo>
                <a:lnTo>
                  <a:pt x="251460" y="256031"/>
                </a:lnTo>
                <a:lnTo>
                  <a:pt x="251460" y="170687"/>
                </a:lnTo>
                <a:lnTo>
                  <a:pt x="233172" y="134112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0103" y="115824"/>
                </a:lnTo>
                <a:lnTo>
                  <a:pt x="70103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1459" h="309880">
                <a:moveTo>
                  <a:pt x="242316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3340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5240" y="254508"/>
                </a:lnTo>
                <a:lnTo>
                  <a:pt x="15240" y="246887"/>
                </a:lnTo>
                <a:lnTo>
                  <a:pt x="196596" y="246887"/>
                </a:lnTo>
                <a:lnTo>
                  <a:pt x="196596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8955" y="156972"/>
                </a:lnTo>
                <a:lnTo>
                  <a:pt x="24384" y="153924"/>
                </a:lnTo>
                <a:lnTo>
                  <a:pt x="21336" y="149351"/>
                </a:lnTo>
                <a:lnTo>
                  <a:pt x="19812" y="143255"/>
                </a:lnTo>
                <a:lnTo>
                  <a:pt x="16764" y="137160"/>
                </a:lnTo>
                <a:lnTo>
                  <a:pt x="15240" y="131063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5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1459" h="309880">
                <a:moveTo>
                  <a:pt x="196596" y="246887"/>
                </a:moveTo>
                <a:lnTo>
                  <a:pt x="15240" y="246887"/>
                </a:lnTo>
                <a:lnTo>
                  <a:pt x="15240" y="254508"/>
                </a:lnTo>
                <a:lnTo>
                  <a:pt x="196596" y="254508"/>
                </a:lnTo>
                <a:lnTo>
                  <a:pt x="196596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4983" y="2214372"/>
            <a:ext cx="252984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96924" y="2209800"/>
            <a:ext cx="124967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67611" y="2264664"/>
            <a:ext cx="120396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1536" y="2220467"/>
            <a:ext cx="106680" cy="187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7567" y="2264664"/>
            <a:ext cx="120395" cy="143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39111" y="2264664"/>
            <a:ext cx="121919" cy="143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11323" y="2264664"/>
            <a:ext cx="124968" cy="143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95727" y="2208276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49067" y="2209800"/>
            <a:ext cx="124968" cy="198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5767" y="2209800"/>
            <a:ext cx="124968" cy="198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6455" y="2264664"/>
            <a:ext cx="120395" cy="1432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8000" y="2264664"/>
            <a:ext cx="124968" cy="2011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0211" y="2264664"/>
            <a:ext cx="124967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90900" y="2264664"/>
            <a:ext cx="120396" cy="143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53967" y="2264664"/>
            <a:ext cx="124968" cy="1432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18559" y="2214372"/>
            <a:ext cx="120395" cy="1935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0224" y="3063239"/>
            <a:ext cx="152400" cy="1935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9200" y="3113532"/>
            <a:ext cx="106680" cy="1432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2455" y="3113532"/>
            <a:ext cx="120396" cy="1432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24000" y="3058667"/>
            <a:ext cx="124968" cy="1981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10689" y="311353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6211" y="305866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72411" y="3113532"/>
            <a:ext cx="120395" cy="1432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24811" y="3069335"/>
            <a:ext cx="108204" cy="1874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74164" y="3113532"/>
            <a:ext cx="114300" cy="1432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25623" y="3058667"/>
            <a:ext cx="106680" cy="19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67355" y="3113532"/>
            <a:ext cx="124968" cy="14325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30423" y="3069335"/>
            <a:ext cx="106680" cy="1874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81300" y="3113532"/>
            <a:ext cx="124968" cy="1432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3511" y="3113532"/>
            <a:ext cx="106680" cy="1432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95244" y="3113532"/>
            <a:ext cx="120395" cy="1432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61944" y="3113532"/>
            <a:ext cx="120395" cy="1432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06723" y="3113532"/>
            <a:ext cx="143255" cy="1432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7411" y="3113532"/>
            <a:ext cx="120396" cy="1432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38955" y="3113532"/>
            <a:ext cx="124968" cy="1432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02023" y="3069335"/>
            <a:ext cx="106679" cy="1874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49852" y="3113532"/>
            <a:ext cx="114300" cy="1432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10455" y="3113532"/>
            <a:ext cx="124968" cy="1432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78096" y="3113532"/>
            <a:ext cx="114300" cy="1432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48021" y="311353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3544" y="305866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09744" y="3113532"/>
            <a:ext cx="124967" cy="14325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81955" y="3113532"/>
            <a:ext cx="124968" cy="2011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48655" y="3058667"/>
            <a:ext cx="124968" cy="1981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19344" y="3113532"/>
            <a:ext cx="120395" cy="14325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1744" y="3069335"/>
            <a:ext cx="108203" cy="18745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24144" y="3113532"/>
            <a:ext cx="120395" cy="14325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81700" y="3058667"/>
            <a:ext cx="108203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24955" y="3113532"/>
            <a:ext cx="106680" cy="14325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66688" y="3113532"/>
            <a:ext cx="121920" cy="14325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38900" y="3113532"/>
            <a:ext cx="199644" cy="14325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61988" y="3069335"/>
            <a:ext cx="108203" cy="1874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14388" y="3058667"/>
            <a:ext cx="124967" cy="1981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86600" y="3113532"/>
            <a:ext cx="120396" cy="1432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2631" y="3113532"/>
            <a:ext cx="124968" cy="20116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14843" y="3113532"/>
            <a:ext cx="120396" cy="14325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73340" y="3113532"/>
            <a:ext cx="114300" cy="1432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19643" y="3069335"/>
            <a:ext cx="108203" cy="18745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70519" y="3215639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53400" y="3175000"/>
            <a:ext cx="27940" cy="81280"/>
          </a:xfrm>
          <a:custGeom>
            <a:avLst/>
            <a:gdLst/>
            <a:ahLst/>
            <a:cxnLst/>
            <a:rect l="l" t="t" r="r" b="b"/>
            <a:pathLst>
              <a:path w="27940" h="81279">
                <a:moveTo>
                  <a:pt x="0" y="81279"/>
                </a:moveTo>
                <a:lnTo>
                  <a:pt x="27431" y="81279"/>
                </a:lnTo>
                <a:lnTo>
                  <a:pt x="27431" y="0"/>
                </a:lnTo>
                <a:lnTo>
                  <a:pt x="0" y="0"/>
                </a:lnTo>
                <a:lnTo>
                  <a:pt x="0" y="81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53400" y="3161029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53400" y="3063239"/>
            <a:ext cx="27940" cy="83820"/>
          </a:xfrm>
          <a:custGeom>
            <a:avLst/>
            <a:gdLst/>
            <a:ahLst/>
            <a:cxnLst/>
            <a:rect l="l" t="t" r="r" b="b"/>
            <a:pathLst>
              <a:path w="27940" h="83819">
                <a:moveTo>
                  <a:pt x="0" y="83819"/>
                </a:moveTo>
                <a:lnTo>
                  <a:pt x="27431" y="83819"/>
                </a:lnTo>
                <a:lnTo>
                  <a:pt x="27431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92083" y="3174492"/>
            <a:ext cx="27940" cy="82550"/>
          </a:xfrm>
          <a:custGeom>
            <a:avLst/>
            <a:gdLst/>
            <a:ahLst/>
            <a:cxnLst/>
            <a:rect l="l" t="t" r="r" b="b"/>
            <a:pathLst>
              <a:path w="27940" h="82550">
                <a:moveTo>
                  <a:pt x="27432" y="0"/>
                </a:moveTo>
                <a:lnTo>
                  <a:pt x="0" y="0"/>
                </a:lnTo>
                <a:lnTo>
                  <a:pt x="0" y="82296"/>
                </a:lnTo>
                <a:lnTo>
                  <a:pt x="27432" y="82296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92083" y="3063239"/>
            <a:ext cx="27940" cy="83820"/>
          </a:xfrm>
          <a:custGeom>
            <a:avLst/>
            <a:gdLst/>
            <a:ahLst/>
            <a:cxnLst/>
            <a:rect l="l" t="t" r="r" b="b"/>
            <a:pathLst>
              <a:path w="27940" h="83819">
                <a:moveTo>
                  <a:pt x="27432" y="0"/>
                </a:moveTo>
                <a:lnTo>
                  <a:pt x="0" y="0"/>
                </a:lnTo>
                <a:lnTo>
                  <a:pt x="0" y="83820"/>
                </a:lnTo>
                <a:lnTo>
                  <a:pt x="27432" y="83820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71331" y="3113532"/>
            <a:ext cx="120396" cy="14325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545068" y="30571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67571" y="3113532"/>
            <a:ext cx="114300" cy="14325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599931" y="3113532"/>
            <a:ext cx="124968" cy="20116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43177" y="350367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8700" y="344881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04900" y="3503676"/>
            <a:ext cx="124968" cy="1432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62455" y="3503676"/>
            <a:ext cx="124968" cy="20116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46860" y="344881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00200" y="3503676"/>
            <a:ext cx="120395" cy="1432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61744" y="3503676"/>
            <a:ext cx="124968" cy="1432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33955" y="3503676"/>
            <a:ext cx="124968" cy="143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19122" y="3503676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04644" y="3448811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80844" y="3503676"/>
            <a:ext cx="124968" cy="1432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53055" y="3503676"/>
            <a:ext cx="124968" cy="20116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09088" y="3448811"/>
            <a:ext cx="108204" cy="19812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2344" y="3503676"/>
            <a:ext cx="121919" cy="143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23032" y="3503676"/>
            <a:ext cx="106680" cy="143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51632" y="3459479"/>
            <a:ext cx="108204" cy="18745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04032" y="3448811"/>
            <a:ext cx="124967" cy="19812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74720" y="3503676"/>
            <a:ext cx="120395" cy="1432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23132" y="3448811"/>
            <a:ext cx="108203" cy="19812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64864" y="3503676"/>
            <a:ext cx="124968" cy="143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27932" y="3459479"/>
            <a:ext cx="108203" cy="18745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80332" y="3503676"/>
            <a:ext cx="124967" cy="1432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51020" y="3503676"/>
            <a:ext cx="106679" cy="143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94276" y="3503676"/>
            <a:ext cx="120396" cy="143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55820" y="360730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7" y="0"/>
                </a:lnTo>
                <a:lnTo>
                  <a:pt x="41147" y="41147"/>
                </a:lnTo>
                <a:lnTo>
                  <a:pt x="0" y="41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30224" y="5017134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2666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30224" y="4947920"/>
            <a:ext cx="27940" cy="55880"/>
          </a:xfrm>
          <a:custGeom>
            <a:avLst/>
            <a:gdLst/>
            <a:ahLst/>
            <a:cxnLst/>
            <a:rect l="l" t="t" r="r" b="b"/>
            <a:pathLst>
              <a:path w="27940" h="55879">
                <a:moveTo>
                  <a:pt x="0" y="55879"/>
                </a:moveTo>
                <a:lnTo>
                  <a:pt x="27431" y="55879"/>
                </a:lnTo>
                <a:lnTo>
                  <a:pt x="27431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30224" y="493458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666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30224" y="4864100"/>
            <a:ext cx="27940" cy="57150"/>
          </a:xfrm>
          <a:custGeom>
            <a:avLst/>
            <a:gdLst/>
            <a:ahLst/>
            <a:cxnLst/>
            <a:rect l="l" t="t" r="r" b="b"/>
            <a:pathLst>
              <a:path w="27940" h="57150">
                <a:moveTo>
                  <a:pt x="0" y="57150"/>
                </a:moveTo>
                <a:lnTo>
                  <a:pt x="27431" y="57150"/>
                </a:lnTo>
                <a:lnTo>
                  <a:pt x="27431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30224" y="485076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2667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94816" y="4887467"/>
            <a:ext cx="141731" cy="143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71600" y="4887467"/>
            <a:ext cx="120396" cy="14325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34667" y="4887467"/>
            <a:ext cx="199644" cy="143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781555" y="4887467"/>
            <a:ext cx="124968" cy="20116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965960" y="4831079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19300" y="4887467"/>
            <a:ext cx="120395" cy="143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79320" y="4887467"/>
            <a:ext cx="114300" cy="143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34767" y="49911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34767" y="488746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39624" y="0"/>
                </a:moveTo>
                <a:lnTo>
                  <a:pt x="0" y="0"/>
                </a:lnTo>
                <a:lnTo>
                  <a:pt x="0" y="39623"/>
                </a:lnTo>
                <a:lnTo>
                  <a:pt x="39624" y="39623"/>
                </a:lnTo>
                <a:lnTo>
                  <a:pt x="396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528316" y="4837176"/>
            <a:ext cx="166115" cy="19354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741676" y="4887467"/>
            <a:ext cx="114300" cy="1432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11601" y="488746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97123" y="483260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973323" y="4887467"/>
            <a:ext cx="124968" cy="14325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45535" y="4887467"/>
            <a:ext cx="124967" cy="20116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10711" y="4887467"/>
            <a:ext cx="124967" cy="20116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82923" y="4887467"/>
            <a:ext cx="120396" cy="1432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41420" y="4887467"/>
            <a:ext cx="114300" cy="1432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87723" y="4843271"/>
            <a:ext cx="108203" cy="18745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34611" y="4832603"/>
            <a:ext cx="124967" cy="19811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06823" y="4887467"/>
            <a:ext cx="120396" cy="14325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459223" y="4843271"/>
            <a:ext cx="108203" cy="18745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11623" y="4887467"/>
            <a:ext cx="120396" cy="14325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69179" y="4843271"/>
            <a:ext cx="108204" cy="18745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1579" y="4887467"/>
            <a:ext cx="121920" cy="143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77611" y="4887467"/>
            <a:ext cx="124967" cy="20116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49823" y="4887467"/>
            <a:ext cx="106679" cy="14325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91555" y="4887467"/>
            <a:ext cx="120396" cy="14325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54623" y="4832603"/>
            <a:ext cx="124967" cy="19811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39790" y="488746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925311" y="483260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153911" y="4843271"/>
            <a:ext cx="108203" cy="18745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01511" y="4887467"/>
            <a:ext cx="120396" cy="14325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02323" y="4843271"/>
            <a:ext cx="108203" cy="18745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54723" y="4832603"/>
            <a:ext cx="124968" cy="19811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25411" y="4887467"/>
            <a:ext cx="120396" cy="14325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982968" y="4887467"/>
            <a:ext cx="124967" cy="14325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53656" y="4887467"/>
            <a:ext cx="124968" cy="14325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25868" y="4887467"/>
            <a:ext cx="199643" cy="14325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572756" y="4832603"/>
            <a:ext cx="124968" cy="19811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743443" y="4887467"/>
            <a:ext cx="120396" cy="143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906511" y="4887467"/>
            <a:ext cx="106680" cy="143256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44256" y="4887467"/>
            <a:ext cx="121920" cy="143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05800" y="4832603"/>
            <a:ext cx="108203" cy="19811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28700" y="5277611"/>
            <a:ext cx="124968" cy="20116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00911" y="5277611"/>
            <a:ext cx="124968" cy="14325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71600" y="5277611"/>
            <a:ext cx="120396" cy="14325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31619" y="5277611"/>
            <a:ext cx="114300" cy="14325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677923" y="5233415"/>
            <a:ext cx="106680" cy="18745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25751" y="5277611"/>
            <a:ext cx="114300" cy="14325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77211" y="5233415"/>
            <a:ext cx="108204" cy="1874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29611" y="5222747"/>
            <a:ext cx="124968" cy="19811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400300" y="5277611"/>
            <a:ext cx="120395" cy="14325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54223" y="5233415"/>
            <a:ext cx="108203" cy="1874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057144" y="5222747"/>
            <a:ext cx="124968" cy="19811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01111" y="5277611"/>
            <a:ext cx="120395" cy="14325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229355" y="5277611"/>
            <a:ext cx="121919" cy="14325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390900" y="5233415"/>
            <a:ext cx="108203" cy="187451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43300" y="5277611"/>
            <a:ext cx="120396" cy="14325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18559" y="522274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49623" y="5277611"/>
            <a:ext cx="211836" cy="14325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85844" y="5277611"/>
            <a:ext cx="121919" cy="14325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56532" y="5277611"/>
            <a:ext cx="124967" cy="14325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440935" y="522274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494276" y="5222747"/>
            <a:ext cx="124968" cy="198119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760976" y="5277611"/>
            <a:ext cx="106679" cy="14325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904232" y="5277611"/>
            <a:ext cx="120395" cy="14325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065776" y="5277611"/>
            <a:ext cx="120396" cy="143256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28844" y="5277611"/>
            <a:ext cx="120395" cy="14325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04865" y="5277611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390388" y="522274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48300" y="5277611"/>
            <a:ext cx="143255" cy="1432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618988" y="5277611"/>
            <a:ext cx="120396" cy="143256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94832" y="5277611"/>
            <a:ext cx="124967" cy="14325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13347" y="5277611"/>
            <a:ext cx="141731" cy="14325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65520" y="5277611"/>
            <a:ext cx="120395" cy="14325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80988" y="5233415"/>
            <a:ext cx="108203" cy="1874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629400" y="5227320"/>
            <a:ext cx="160020" cy="193548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999731" y="5277611"/>
            <a:ext cx="106679" cy="143256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827519" y="5222747"/>
            <a:ext cx="124968" cy="198119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155942" y="5277611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141464" y="522274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1"/>
                </a:lnTo>
                <a:lnTo>
                  <a:pt x="28955" y="27431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214616" y="5277611"/>
            <a:ext cx="114300" cy="143256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60919" y="5233415"/>
            <a:ext cx="108203" cy="187451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513319" y="5277611"/>
            <a:ext cx="199644" cy="14325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760207" y="5277611"/>
            <a:ext cx="120396" cy="14325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920228" y="5277611"/>
            <a:ext cx="114300" cy="143256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74152" y="538124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7"/>
                </a:lnTo>
                <a:lnTo>
                  <a:pt x="0" y="41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5667" y="1091183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19" h="393700">
                <a:moveTo>
                  <a:pt x="216407" y="0"/>
                </a:moveTo>
                <a:lnTo>
                  <a:pt x="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56387" y="246888"/>
                </a:lnTo>
                <a:lnTo>
                  <a:pt x="216407" y="246888"/>
                </a:lnTo>
                <a:lnTo>
                  <a:pt x="258413" y="240887"/>
                </a:lnTo>
                <a:lnTo>
                  <a:pt x="288417" y="222885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8"/>
                </a:lnTo>
                <a:lnTo>
                  <a:pt x="306946" y="56388"/>
                </a:lnTo>
                <a:lnTo>
                  <a:pt x="306419" y="52720"/>
                </a:lnTo>
                <a:lnTo>
                  <a:pt x="288417" y="23241"/>
                </a:lnTo>
                <a:lnTo>
                  <a:pt x="258413" y="5762"/>
                </a:lnTo>
                <a:lnTo>
                  <a:pt x="216407" y="0"/>
                </a:lnTo>
                <a:close/>
              </a:path>
              <a:path w="312419" h="393700">
                <a:moveTo>
                  <a:pt x="306946" y="56388"/>
                </a:moveTo>
                <a:lnTo>
                  <a:pt x="213359" y="56388"/>
                </a:lnTo>
                <a:lnTo>
                  <a:pt x="223932" y="56959"/>
                </a:lnTo>
                <a:lnTo>
                  <a:pt x="232791" y="58674"/>
                </a:lnTo>
                <a:lnTo>
                  <a:pt x="256031" y="97536"/>
                </a:lnTo>
                <a:lnTo>
                  <a:pt x="256031" y="147827"/>
                </a:lnTo>
                <a:lnTo>
                  <a:pt x="239934" y="184070"/>
                </a:lnTo>
                <a:lnTo>
                  <a:pt x="213359" y="190500"/>
                </a:lnTo>
                <a:lnTo>
                  <a:pt x="306759" y="190500"/>
                </a:lnTo>
                <a:lnTo>
                  <a:pt x="312419" y="150875"/>
                </a:lnTo>
                <a:lnTo>
                  <a:pt x="312419" y="94488"/>
                </a:lnTo>
                <a:lnTo>
                  <a:pt x="306946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8048" y="1082039"/>
            <a:ext cx="327660" cy="410209"/>
          </a:xfrm>
          <a:custGeom>
            <a:avLst/>
            <a:gdLst/>
            <a:ahLst/>
            <a:cxnLst/>
            <a:rect l="l" t="t" r="r" b="b"/>
            <a:pathLst>
              <a:path w="327660" h="410209">
                <a:moveTo>
                  <a:pt x="224027" y="0"/>
                </a:moveTo>
                <a:lnTo>
                  <a:pt x="0" y="0"/>
                </a:lnTo>
                <a:lnTo>
                  <a:pt x="0" y="409955"/>
                </a:lnTo>
                <a:lnTo>
                  <a:pt x="64007" y="409955"/>
                </a:lnTo>
                <a:lnTo>
                  <a:pt x="64007" y="402335"/>
                </a:lnTo>
                <a:lnTo>
                  <a:pt x="56387" y="402335"/>
                </a:lnTo>
                <a:lnTo>
                  <a:pt x="56387" y="393191"/>
                </a:lnTo>
                <a:lnTo>
                  <a:pt x="15239" y="393191"/>
                </a:lnTo>
                <a:lnTo>
                  <a:pt x="15239" y="16763"/>
                </a:lnTo>
                <a:lnTo>
                  <a:pt x="288290" y="16763"/>
                </a:lnTo>
                <a:lnTo>
                  <a:pt x="286607" y="15430"/>
                </a:lnTo>
                <a:lnTo>
                  <a:pt x="268605" y="6857"/>
                </a:lnTo>
                <a:lnTo>
                  <a:pt x="247745" y="1714"/>
                </a:lnTo>
                <a:lnTo>
                  <a:pt x="224027" y="0"/>
                </a:lnTo>
                <a:close/>
              </a:path>
              <a:path w="327660" h="410209">
                <a:moveTo>
                  <a:pt x="71627" y="393191"/>
                </a:moveTo>
                <a:lnTo>
                  <a:pt x="64007" y="393191"/>
                </a:lnTo>
                <a:lnTo>
                  <a:pt x="64007" y="409955"/>
                </a:lnTo>
                <a:lnTo>
                  <a:pt x="71627" y="409955"/>
                </a:lnTo>
                <a:lnTo>
                  <a:pt x="71627" y="393191"/>
                </a:lnTo>
                <a:close/>
              </a:path>
              <a:path w="327660" h="410209">
                <a:moveTo>
                  <a:pt x="288290" y="16763"/>
                </a:moveTo>
                <a:lnTo>
                  <a:pt x="224027" y="16763"/>
                </a:lnTo>
                <a:lnTo>
                  <a:pt x="245197" y="18168"/>
                </a:lnTo>
                <a:lnTo>
                  <a:pt x="263080" y="22288"/>
                </a:lnTo>
                <a:lnTo>
                  <a:pt x="299561" y="49839"/>
                </a:lnTo>
                <a:lnTo>
                  <a:pt x="312419" y="103631"/>
                </a:lnTo>
                <a:lnTo>
                  <a:pt x="312419" y="160019"/>
                </a:lnTo>
                <a:lnTo>
                  <a:pt x="306705" y="199072"/>
                </a:lnTo>
                <a:lnTo>
                  <a:pt x="277820" y="234672"/>
                </a:lnTo>
                <a:lnTo>
                  <a:pt x="224027" y="246887"/>
                </a:lnTo>
                <a:lnTo>
                  <a:pt x="56387" y="246887"/>
                </a:lnTo>
                <a:lnTo>
                  <a:pt x="56387" y="402335"/>
                </a:lnTo>
                <a:lnTo>
                  <a:pt x="64007" y="402335"/>
                </a:lnTo>
                <a:lnTo>
                  <a:pt x="64007" y="393191"/>
                </a:lnTo>
                <a:lnTo>
                  <a:pt x="71627" y="393191"/>
                </a:lnTo>
                <a:lnTo>
                  <a:pt x="71627" y="263651"/>
                </a:lnTo>
                <a:lnTo>
                  <a:pt x="224027" y="263651"/>
                </a:lnTo>
                <a:lnTo>
                  <a:pt x="247745" y="261961"/>
                </a:lnTo>
                <a:lnTo>
                  <a:pt x="286607" y="248864"/>
                </a:lnTo>
                <a:lnTo>
                  <a:pt x="321563" y="204597"/>
                </a:lnTo>
                <a:lnTo>
                  <a:pt x="327659" y="160019"/>
                </a:lnTo>
                <a:lnTo>
                  <a:pt x="327659" y="103631"/>
                </a:lnTo>
                <a:lnTo>
                  <a:pt x="326183" y="80581"/>
                </a:lnTo>
                <a:lnTo>
                  <a:pt x="321563" y="59816"/>
                </a:lnTo>
                <a:lnTo>
                  <a:pt x="313515" y="41909"/>
                </a:lnTo>
                <a:lnTo>
                  <a:pt x="301751" y="27431"/>
                </a:lnTo>
                <a:lnTo>
                  <a:pt x="288290" y="16763"/>
                </a:lnTo>
                <a:close/>
              </a:path>
              <a:path w="327660" h="410209">
                <a:moveTo>
                  <a:pt x="64007" y="56387"/>
                </a:moveTo>
                <a:lnTo>
                  <a:pt x="56387" y="56387"/>
                </a:lnTo>
                <a:lnTo>
                  <a:pt x="56387" y="207263"/>
                </a:lnTo>
                <a:lnTo>
                  <a:pt x="220979" y="207263"/>
                </a:lnTo>
                <a:lnTo>
                  <a:pt x="232719" y="206644"/>
                </a:lnTo>
                <a:lnTo>
                  <a:pt x="242887" y="204597"/>
                </a:lnTo>
                <a:lnTo>
                  <a:pt x="251626" y="200834"/>
                </a:lnTo>
                <a:lnTo>
                  <a:pt x="259079" y="195071"/>
                </a:lnTo>
                <a:lnTo>
                  <a:pt x="262614" y="190499"/>
                </a:lnTo>
                <a:lnTo>
                  <a:pt x="71627" y="190499"/>
                </a:lnTo>
                <a:lnTo>
                  <a:pt x="71627" y="73151"/>
                </a:lnTo>
                <a:lnTo>
                  <a:pt x="64007" y="73151"/>
                </a:lnTo>
                <a:lnTo>
                  <a:pt x="64007" y="56387"/>
                </a:lnTo>
                <a:close/>
              </a:path>
              <a:path w="327660" h="410209">
                <a:moveTo>
                  <a:pt x="254642" y="65531"/>
                </a:moveTo>
                <a:lnTo>
                  <a:pt x="71627" y="65531"/>
                </a:lnTo>
                <a:lnTo>
                  <a:pt x="71627" y="73151"/>
                </a:lnTo>
                <a:lnTo>
                  <a:pt x="220979" y="73151"/>
                </a:lnTo>
                <a:lnTo>
                  <a:pt x="230409" y="73699"/>
                </a:lnTo>
                <a:lnTo>
                  <a:pt x="256031" y="106679"/>
                </a:lnTo>
                <a:lnTo>
                  <a:pt x="256031" y="156971"/>
                </a:lnTo>
                <a:lnTo>
                  <a:pt x="230409" y="189952"/>
                </a:lnTo>
                <a:lnTo>
                  <a:pt x="220979" y="190499"/>
                </a:lnTo>
                <a:lnTo>
                  <a:pt x="262614" y="190499"/>
                </a:lnTo>
                <a:lnTo>
                  <a:pt x="264842" y="187618"/>
                </a:lnTo>
                <a:lnTo>
                  <a:pt x="268605" y="178879"/>
                </a:lnTo>
                <a:lnTo>
                  <a:pt x="270652" y="168711"/>
                </a:lnTo>
                <a:lnTo>
                  <a:pt x="271271" y="156971"/>
                </a:lnTo>
                <a:lnTo>
                  <a:pt x="271271" y="106679"/>
                </a:lnTo>
                <a:lnTo>
                  <a:pt x="270652" y="95583"/>
                </a:lnTo>
                <a:lnTo>
                  <a:pt x="268605" y="85343"/>
                </a:lnTo>
                <a:lnTo>
                  <a:pt x="264842" y="76247"/>
                </a:lnTo>
                <a:lnTo>
                  <a:pt x="259079" y="68579"/>
                </a:lnTo>
                <a:lnTo>
                  <a:pt x="254642" y="65531"/>
                </a:lnTo>
                <a:close/>
              </a:path>
              <a:path w="327660" h="410209">
                <a:moveTo>
                  <a:pt x="220979" y="56387"/>
                </a:moveTo>
                <a:lnTo>
                  <a:pt x="64007" y="56387"/>
                </a:lnTo>
                <a:lnTo>
                  <a:pt x="64007" y="73151"/>
                </a:lnTo>
                <a:lnTo>
                  <a:pt x="71627" y="73151"/>
                </a:lnTo>
                <a:lnTo>
                  <a:pt x="71627" y="65531"/>
                </a:lnTo>
                <a:lnTo>
                  <a:pt x="254642" y="65531"/>
                </a:lnTo>
                <a:lnTo>
                  <a:pt x="251626" y="63460"/>
                </a:lnTo>
                <a:lnTo>
                  <a:pt x="242887" y="59626"/>
                </a:lnTo>
                <a:lnTo>
                  <a:pt x="232719" y="57221"/>
                </a:lnTo>
                <a:lnTo>
                  <a:pt x="220979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0383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40" y="50291"/>
                </a:lnTo>
                <a:lnTo>
                  <a:pt x="53340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8" y="0"/>
                </a:moveTo>
                <a:lnTo>
                  <a:pt x="92964" y="0"/>
                </a:lnTo>
                <a:lnTo>
                  <a:pt x="74676" y="9143"/>
                </a:lnTo>
                <a:lnTo>
                  <a:pt x="65532" y="18287"/>
                </a:lnTo>
                <a:lnTo>
                  <a:pt x="60960" y="24383"/>
                </a:lnTo>
                <a:lnTo>
                  <a:pt x="57912" y="30479"/>
                </a:lnTo>
                <a:lnTo>
                  <a:pt x="56388" y="36575"/>
                </a:lnTo>
                <a:lnTo>
                  <a:pt x="53340" y="44196"/>
                </a:lnTo>
                <a:lnTo>
                  <a:pt x="53340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190500" y="6096"/>
                </a:lnTo>
                <a:lnTo>
                  <a:pt x="178308" y="1524"/>
                </a:lnTo>
                <a:lnTo>
                  <a:pt x="1706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2764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8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9009" y="16764"/>
                </a:lnTo>
                <a:lnTo>
                  <a:pt x="68580" y="0"/>
                </a:lnTo>
                <a:close/>
              </a:path>
              <a:path w="233680" h="309880">
                <a:moveTo>
                  <a:pt x="53340" y="59435"/>
                </a:moveTo>
                <a:lnTo>
                  <a:pt x="53340" y="292608"/>
                </a:lnTo>
                <a:lnTo>
                  <a:pt x="68580" y="292608"/>
                </a:lnTo>
                <a:lnTo>
                  <a:pt x="68580" y="71627"/>
                </a:lnTo>
                <a:lnTo>
                  <a:pt x="163068" y="71627"/>
                </a:lnTo>
                <a:lnTo>
                  <a:pt x="163068" y="64007"/>
                </a:lnTo>
                <a:lnTo>
                  <a:pt x="178308" y="64007"/>
                </a:lnTo>
                <a:lnTo>
                  <a:pt x="178308" y="60959"/>
                </a:lnTo>
                <a:lnTo>
                  <a:pt x="70104" y="60959"/>
                </a:lnTo>
                <a:lnTo>
                  <a:pt x="53340" y="59435"/>
                </a:lnTo>
                <a:close/>
              </a:path>
              <a:path w="233680" h="309880">
                <a:moveTo>
                  <a:pt x="170687" y="64007"/>
                </a:moveTo>
                <a:lnTo>
                  <a:pt x="163068" y="64007"/>
                </a:lnTo>
                <a:lnTo>
                  <a:pt x="163068" y="120396"/>
                </a:lnTo>
                <a:lnTo>
                  <a:pt x="233172" y="120396"/>
                </a:lnTo>
                <a:lnTo>
                  <a:pt x="233172" y="103631"/>
                </a:lnTo>
                <a:lnTo>
                  <a:pt x="178308" y="103631"/>
                </a:lnTo>
                <a:lnTo>
                  <a:pt x="178308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80" h="309880">
                <a:moveTo>
                  <a:pt x="212852" y="16764"/>
                </a:moveTo>
                <a:lnTo>
                  <a:pt x="178308" y="16764"/>
                </a:lnTo>
                <a:lnTo>
                  <a:pt x="182880" y="18287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6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3360" y="44196"/>
                </a:lnTo>
                <a:lnTo>
                  <a:pt x="216408" y="50292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3172" y="103631"/>
                </a:lnTo>
                <a:lnTo>
                  <a:pt x="233172" y="54864"/>
                </a:lnTo>
                <a:lnTo>
                  <a:pt x="231648" y="45720"/>
                </a:lnTo>
                <a:lnTo>
                  <a:pt x="225552" y="30479"/>
                </a:lnTo>
                <a:lnTo>
                  <a:pt x="220980" y="24383"/>
                </a:lnTo>
                <a:lnTo>
                  <a:pt x="214884" y="18287"/>
                </a:lnTo>
                <a:lnTo>
                  <a:pt x="212852" y="16764"/>
                </a:lnTo>
                <a:close/>
              </a:path>
              <a:path w="233680" h="309880">
                <a:moveTo>
                  <a:pt x="178308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8" y="71627"/>
                </a:lnTo>
                <a:lnTo>
                  <a:pt x="178308" y="64007"/>
                </a:lnTo>
                <a:close/>
              </a:path>
              <a:path w="233680" h="309880">
                <a:moveTo>
                  <a:pt x="69113" y="20802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6575"/>
                </a:lnTo>
                <a:lnTo>
                  <a:pt x="54863" y="44196"/>
                </a:lnTo>
                <a:lnTo>
                  <a:pt x="53340" y="51816"/>
                </a:lnTo>
                <a:lnTo>
                  <a:pt x="53340" y="59435"/>
                </a:lnTo>
                <a:lnTo>
                  <a:pt x="70104" y="60959"/>
                </a:lnTo>
                <a:lnTo>
                  <a:pt x="69986" y="54864"/>
                </a:lnTo>
                <a:lnTo>
                  <a:pt x="69113" y="20802"/>
                </a:lnTo>
                <a:close/>
              </a:path>
              <a:path w="233680" h="309880">
                <a:moveTo>
                  <a:pt x="178308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178308" y="60959"/>
                </a:lnTo>
                <a:lnTo>
                  <a:pt x="178308" y="54864"/>
                </a:lnTo>
                <a:close/>
              </a:path>
              <a:path w="233680" h="309880">
                <a:moveTo>
                  <a:pt x="179831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69113" y="20802"/>
                </a:lnTo>
                <a:lnTo>
                  <a:pt x="70104" y="59435"/>
                </a:lnTo>
                <a:lnTo>
                  <a:pt x="70104" y="54864"/>
                </a:lnTo>
                <a:lnTo>
                  <a:pt x="73152" y="42672"/>
                </a:lnTo>
                <a:lnTo>
                  <a:pt x="108204" y="16764"/>
                </a:lnTo>
                <a:lnTo>
                  <a:pt x="212852" y="16764"/>
                </a:lnTo>
                <a:lnTo>
                  <a:pt x="202692" y="9144"/>
                </a:lnTo>
                <a:lnTo>
                  <a:pt x="195072" y="6096"/>
                </a:lnTo>
                <a:lnTo>
                  <a:pt x="187452" y="1524"/>
                </a:lnTo>
                <a:lnTo>
                  <a:pt x="179831" y="0"/>
                </a:lnTo>
                <a:close/>
              </a:path>
              <a:path w="233680" h="309880">
                <a:moveTo>
                  <a:pt x="69009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28955"/>
                </a:lnTo>
                <a:lnTo>
                  <a:pt x="67056" y="22859"/>
                </a:lnTo>
                <a:lnTo>
                  <a:pt x="69113" y="20802"/>
                </a:lnTo>
                <a:lnTo>
                  <a:pt x="690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60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8" y="284987"/>
                </a:lnTo>
                <a:lnTo>
                  <a:pt x="45720" y="292607"/>
                </a:lnTo>
                <a:lnTo>
                  <a:pt x="245364" y="292607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73735"/>
                </a:lnTo>
                <a:lnTo>
                  <a:pt x="245364" y="173735"/>
                </a:lnTo>
                <a:lnTo>
                  <a:pt x="245364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4" y="54863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4" y="120395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6895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5" h="309880">
                <a:moveTo>
                  <a:pt x="20726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9143" y="30479"/>
                </a:lnTo>
                <a:lnTo>
                  <a:pt x="3048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8287" y="291084"/>
                </a:lnTo>
                <a:lnTo>
                  <a:pt x="53340" y="309372"/>
                </a:lnTo>
                <a:lnTo>
                  <a:pt x="262128" y="309372"/>
                </a:lnTo>
                <a:lnTo>
                  <a:pt x="262128" y="292608"/>
                </a:lnTo>
                <a:lnTo>
                  <a:pt x="50292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8" y="283463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764" y="252984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8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8" y="6096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5" h="309880">
                <a:moveTo>
                  <a:pt x="241808" y="16764"/>
                </a:moveTo>
                <a:lnTo>
                  <a:pt x="205740" y="16764"/>
                </a:lnTo>
                <a:lnTo>
                  <a:pt x="217931" y="19811"/>
                </a:lnTo>
                <a:lnTo>
                  <a:pt x="224028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0292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4508"/>
                </a:lnTo>
                <a:lnTo>
                  <a:pt x="245364" y="254508"/>
                </a:lnTo>
                <a:lnTo>
                  <a:pt x="245364" y="292608"/>
                </a:lnTo>
                <a:lnTo>
                  <a:pt x="262128" y="292608"/>
                </a:lnTo>
                <a:lnTo>
                  <a:pt x="262128" y="237743"/>
                </a:lnTo>
                <a:lnTo>
                  <a:pt x="70104" y="237743"/>
                </a:lnTo>
                <a:lnTo>
                  <a:pt x="70104" y="190500"/>
                </a:lnTo>
                <a:lnTo>
                  <a:pt x="262128" y="190500"/>
                </a:lnTo>
                <a:lnTo>
                  <a:pt x="262128" y="53340"/>
                </a:lnTo>
                <a:lnTo>
                  <a:pt x="260604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5" h="309880">
                <a:moveTo>
                  <a:pt x="207264" y="54864"/>
                </a:moveTo>
                <a:lnTo>
                  <a:pt x="53340" y="54864"/>
                </a:lnTo>
                <a:lnTo>
                  <a:pt x="53340" y="137160"/>
                </a:lnTo>
                <a:lnTo>
                  <a:pt x="207264" y="137160"/>
                </a:lnTo>
                <a:lnTo>
                  <a:pt x="207264" y="120396"/>
                </a:lnTo>
                <a:lnTo>
                  <a:pt x="70104" y="120396"/>
                </a:lnTo>
                <a:lnTo>
                  <a:pt x="70104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4" y="64007"/>
                </a:lnTo>
                <a:lnTo>
                  <a:pt x="207264" y="54864"/>
                </a:lnTo>
                <a:close/>
              </a:path>
              <a:path w="262255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7264" y="120396"/>
                </a:lnTo>
                <a:lnTo>
                  <a:pt x="207264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5" h="309880">
                <a:moveTo>
                  <a:pt x="207264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2844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19" h="292734">
                <a:moveTo>
                  <a:pt x="225551" y="0"/>
                </a:moveTo>
                <a:lnTo>
                  <a:pt x="47243" y="0"/>
                </a:lnTo>
                <a:lnTo>
                  <a:pt x="39624" y="1524"/>
                </a:lnTo>
                <a:lnTo>
                  <a:pt x="6095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4572" y="137159"/>
                </a:lnTo>
                <a:lnTo>
                  <a:pt x="6095" y="143255"/>
                </a:lnTo>
                <a:lnTo>
                  <a:pt x="10668" y="149351"/>
                </a:lnTo>
                <a:lnTo>
                  <a:pt x="19812" y="158495"/>
                </a:lnTo>
                <a:lnTo>
                  <a:pt x="25907" y="163067"/>
                </a:lnTo>
                <a:lnTo>
                  <a:pt x="33528" y="166115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2" y="291083"/>
                </a:lnTo>
                <a:lnTo>
                  <a:pt x="228600" y="265175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14883" y="126491"/>
                </a:lnTo>
                <a:lnTo>
                  <a:pt x="195072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3700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9143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7263" y="307848"/>
                </a:lnTo>
                <a:lnTo>
                  <a:pt x="222504" y="301751"/>
                </a:lnTo>
                <a:lnTo>
                  <a:pt x="228600" y="297179"/>
                </a:lnTo>
                <a:lnTo>
                  <a:pt x="233171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9143" y="254508"/>
                </a:lnTo>
                <a:lnTo>
                  <a:pt x="9143" y="237743"/>
                </a:lnTo>
                <a:close/>
              </a:path>
              <a:path w="253364" h="309880">
                <a:moveTo>
                  <a:pt x="242316" y="16764"/>
                </a:moveTo>
                <a:lnTo>
                  <a:pt x="227075" y="16764"/>
                </a:lnTo>
                <a:lnTo>
                  <a:pt x="227075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5" y="132587"/>
                </a:lnTo>
                <a:lnTo>
                  <a:pt x="208787" y="135636"/>
                </a:lnTo>
                <a:lnTo>
                  <a:pt x="213360" y="138684"/>
                </a:lnTo>
                <a:lnTo>
                  <a:pt x="219456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19" y="166115"/>
                </a:lnTo>
                <a:lnTo>
                  <a:pt x="236219" y="259079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9456" y="283463"/>
                </a:lnTo>
                <a:lnTo>
                  <a:pt x="213360" y="286512"/>
                </a:lnTo>
                <a:lnTo>
                  <a:pt x="208787" y="289560"/>
                </a:lnTo>
                <a:lnTo>
                  <a:pt x="202692" y="292608"/>
                </a:lnTo>
                <a:lnTo>
                  <a:pt x="233171" y="292608"/>
                </a:lnTo>
                <a:lnTo>
                  <a:pt x="240792" y="284988"/>
                </a:lnTo>
                <a:lnTo>
                  <a:pt x="245363" y="278891"/>
                </a:lnTo>
                <a:lnTo>
                  <a:pt x="251460" y="26365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34695" y="134112"/>
                </a:lnTo>
                <a:lnTo>
                  <a:pt x="214883" y="121920"/>
                </a:lnTo>
                <a:lnTo>
                  <a:pt x="207263" y="117348"/>
                </a:lnTo>
                <a:lnTo>
                  <a:pt x="198119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4" h="309880">
                <a:moveTo>
                  <a:pt x="242316" y="0"/>
                </a:moveTo>
                <a:lnTo>
                  <a:pt x="54863" y="0"/>
                </a:lnTo>
                <a:lnTo>
                  <a:pt x="47243" y="1524"/>
                </a:lnTo>
                <a:lnTo>
                  <a:pt x="39624" y="6096"/>
                </a:lnTo>
                <a:lnTo>
                  <a:pt x="32004" y="9144"/>
                </a:lnTo>
                <a:lnTo>
                  <a:pt x="24383" y="13716"/>
                </a:lnTo>
                <a:lnTo>
                  <a:pt x="18287" y="18287"/>
                </a:lnTo>
                <a:lnTo>
                  <a:pt x="9143" y="30479"/>
                </a:lnTo>
                <a:lnTo>
                  <a:pt x="6095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524" y="141731"/>
                </a:lnTo>
                <a:lnTo>
                  <a:pt x="6095" y="149351"/>
                </a:lnTo>
                <a:lnTo>
                  <a:pt x="9143" y="156972"/>
                </a:lnTo>
                <a:lnTo>
                  <a:pt x="47243" y="185927"/>
                </a:lnTo>
                <a:lnTo>
                  <a:pt x="54863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9143" y="237743"/>
                </a:lnTo>
                <a:lnTo>
                  <a:pt x="9143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2" y="170687"/>
                </a:lnTo>
                <a:lnTo>
                  <a:pt x="45719" y="167639"/>
                </a:lnTo>
                <a:lnTo>
                  <a:pt x="39624" y="164591"/>
                </a:lnTo>
                <a:lnTo>
                  <a:pt x="35051" y="161543"/>
                </a:lnTo>
                <a:lnTo>
                  <a:pt x="30480" y="156972"/>
                </a:lnTo>
                <a:lnTo>
                  <a:pt x="25907" y="153924"/>
                </a:lnTo>
                <a:lnTo>
                  <a:pt x="22860" y="149351"/>
                </a:lnTo>
                <a:lnTo>
                  <a:pt x="19812" y="143255"/>
                </a:lnTo>
                <a:lnTo>
                  <a:pt x="16763" y="131063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7" y="33527"/>
                </a:lnTo>
                <a:lnTo>
                  <a:pt x="30480" y="30479"/>
                </a:lnTo>
                <a:lnTo>
                  <a:pt x="35051" y="25907"/>
                </a:lnTo>
                <a:lnTo>
                  <a:pt x="39624" y="22859"/>
                </a:lnTo>
                <a:lnTo>
                  <a:pt x="45719" y="19811"/>
                </a:lnTo>
                <a:lnTo>
                  <a:pt x="50292" y="18287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4" h="309880">
                <a:moveTo>
                  <a:pt x="198119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19" y="254508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44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0" y="39624"/>
                </a:lnTo>
                <a:lnTo>
                  <a:pt x="0" y="252983"/>
                </a:lnTo>
                <a:lnTo>
                  <a:pt x="25907" y="284987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33171" y="271271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526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8287" y="18287"/>
                </a:lnTo>
                <a:lnTo>
                  <a:pt x="12191" y="24383"/>
                </a:lnTo>
                <a:lnTo>
                  <a:pt x="9144" y="30479"/>
                </a:lnTo>
                <a:lnTo>
                  <a:pt x="4572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80" y="301751"/>
                </a:lnTo>
                <a:lnTo>
                  <a:pt x="45720" y="307848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6408" y="307848"/>
                </a:lnTo>
                <a:lnTo>
                  <a:pt x="231648" y="301751"/>
                </a:lnTo>
                <a:lnTo>
                  <a:pt x="237744" y="297179"/>
                </a:lnTo>
                <a:lnTo>
                  <a:pt x="24231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0291" y="18287"/>
                </a:lnTo>
                <a:lnTo>
                  <a:pt x="54863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62127" y="205739"/>
                </a:moveTo>
                <a:lnTo>
                  <a:pt x="245363" y="205739"/>
                </a:lnTo>
                <a:lnTo>
                  <a:pt x="245363" y="252984"/>
                </a:lnTo>
                <a:lnTo>
                  <a:pt x="242315" y="265175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8600" y="283463"/>
                </a:lnTo>
                <a:lnTo>
                  <a:pt x="222503" y="286512"/>
                </a:lnTo>
                <a:lnTo>
                  <a:pt x="217932" y="289560"/>
                </a:lnTo>
                <a:lnTo>
                  <a:pt x="211836" y="292608"/>
                </a:lnTo>
                <a:lnTo>
                  <a:pt x="242315" y="292608"/>
                </a:lnTo>
                <a:lnTo>
                  <a:pt x="243839" y="291084"/>
                </a:lnTo>
                <a:lnTo>
                  <a:pt x="252984" y="278891"/>
                </a:lnTo>
                <a:lnTo>
                  <a:pt x="257556" y="271272"/>
                </a:lnTo>
                <a:lnTo>
                  <a:pt x="260603" y="263651"/>
                </a:lnTo>
                <a:lnTo>
                  <a:pt x="262127" y="256031"/>
                </a:lnTo>
                <a:lnTo>
                  <a:pt x="262127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7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7" y="205739"/>
                </a:lnTo>
                <a:lnTo>
                  <a:pt x="262127" y="188975"/>
                </a:lnTo>
                <a:close/>
              </a:path>
              <a:path w="262254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7" y="120396"/>
                </a:lnTo>
                <a:lnTo>
                  <a:pt x="262127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103631"/>
                </a:lnTo>
                <a:lnTo>
                  <a:pt x="262127" y="103631"/>
                </a:lnTo>
                <a:lnTo>
                  <a:pt x="262127" y="54864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6640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54863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190500" y="6096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9020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79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9009" y="16764"/>
                </a:lnTo>
                <a:lnTo>
                  <a:pt x="68579" y="0"/>
                </a:lnTo>
                <a:close/>
              </a:path>
              <a:path w="233679" h="309880">
                <a:moveTo>
                  <a:pt x="53339" y="59435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8307" y="64007"/>
                </a:lnTo>
                <a:lnTo>
                  <a:pt x="178307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3679" h="309880">
                <a:moveTo>
                  <a:pt x="170687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3171" y="120396"/>
                </a:lnTo>
                <a:lnTo>
                  <a:pt x="233171" y="103631"/>
                </a:lnTo>
                <a:lnTo>
                  <a:pt x="178307" y="103631"/>
                </a:lnTo>
                <a:lnTo>
                  <a:pt x="178307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79" h="309880">
                <a:moveTo>
                  <a:pt x="213360" y="16764"/>
                </a:moveTo>
                <a:lnTo>
                  <a:pt x="178307" y="16764"/>
                </a:lnTo>
                <a:lnTo>
                  <a:pt x="182879" y="18287"/>
                </a:lnTo>
                <a:lnTo>
                  <a:pt x="188975" y="19811"/>
                </a:lnTo>
                <a:lnTo>
                  <a:pt x="195071" y="22859"/>
                </a:lnTo>
                <a:lnTo>
                  <a:pt x="199643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5" y="39624"/>
                </a:lnTo>
                <a:lnTo>
                  <a:pt x="214883" y="44196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3171" y="103631"/>
                </a:lnTo>
                <a:lnTo>
                  <a:pt x="233171" y="54864"/>
                </a:lnTo>
                <a:lnTo>
                  <a:pt x="231647" y="4572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3360" y="16764"/>
                </a:lnTo>
                <a:close/>
              </a:path>
              <a:path w="233679" h="309880">
                <a:moveTo>
                  <a:pt x="178307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7" y="71627"/>
                </a:lnTo>
                <a:lnTo>
                  <a:pt x="178307" y="64007"/>
                </a:lnTo>
                <a:close/>
              </a:path>
              <a:path w="233679" h="309880">
                <a:moveTo>
                  <a:pt x="69113" y="20802"/>
                </a:moveTo>
                <a:lnTo>
                  <a:pt x="67055" y="22859"/>
                </a:lnTo>
                <a:lnTo>
                  <a:pt x="62483" y="28955"/>
                </a:lnTo>
                <a:lnTo>
                  <a:pt x="59435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5"/>
                </a:lnTo>
                <a:lnTo>
                  <a:pt x="70103" y="60959"/>
                </a:lnTo>
                <a:lnTo>
                  <a:pt x="69986" y="54864"/>
                </a:lnTo>
                <a:lnTo>
                  <a:pt x="69113" y="20802"/>
                </a:lnTo>
                <a:close/>
              </a:path>
              <a:path w="233679" h="309880">
                <a:moveTo>
                  <a:pt x="178307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8307" y="60959"/>
                </a:lnTo>
                <a:lnTo>
                  <a:pt x="178307" y="54864"/>
                </a:lnTo>
                <a:close/>
              </a:path>
              <a:path w="233679" h="309880">
                <a:moveTo>
                  <a:pt x="179831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69113" y="20802"/>
                </a:lnTo>
                <a:lnTo>
                  <a:pt x="70103" y="59435"/>
                </a:lnTo>
                <a:lnTo>
                  <a:pt x="70103" y="54864"/>
                </a:lnTo>
                <a:lnTo>
                  <a:pt x="73151" y="42672"/>
                </a:lnTo>
                <a:lnTo>
                  <a:pt x="108203" y="16764"/>
                </a:lnTo>
                <a:lnTo>
                  <a:pt x="213360" y="16764"/>
                </a:lnTo>
                <a:lnTo>
                  <a:pt x="210312" y="13716"/>
                </a:lnTo>
                <a:lnTo>
                  <a:pt x="202691" y="9144"/>
                </a:lnTo>
                <a:lnTo>
                  <a:pt x="195071" y="6096"/>
                </a:lnTo>
                <a:lnTo>
                  <a:pt x="187451" y="1524"/>
                </a:lnTo>
                <a:lnTo>
                  <a:pt x="179831" y="0"/>
                </a:lnTo>
                <a:close/>
              </a:path>
              <a:path w="233679" h="309880">
                <a:moveTo>
                  <a:pt x="6900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5" y="36575"/>
                </a:lnTo>
                <a:lnTo>
                  <a:pt x="62483" y="28955"/>
                </a:lnTo>
                <a:lnTo>
                  <a:pt x="67055" y="22859"/>
                </a:lnTo>
                <a:lnTo>
                  <a:pt x="69113" y="20802"/>
                </a:lnTo>
                <a:lnTo>
                  <a:pt x="6900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363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3152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4008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1" y="112775"/>
                </a:moveTo>
                <a:lnTo>
                  <a:pt x="3047" y="112775"/>
                </a:lnTo>
                <a:lnTo>
                  <a:pt x="3047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1" y="129540"/>
                </a:lnTo>
                <a:lnTo>
                  <a:pt x="12191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2191" y="112775"/>
                </a:lnTo>
                <a:lnTo>
                  <a:pt x="12191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3" y="65531"/>
                </a:lnTo>
                <a:lnTo>
                  <a:pt x="9143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9143" y="56387"/>
                </a:lnTo>
                <a:lnTo>
                  <a:pt x="9143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26408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2" y="292607"/>
                </a:lnTo>
                <a:lnTo>
                  <a:pt x="245363" y="271271"/>
                </a:lnTo>
                <a:lnTo>
                  <a:pt x="257555" y="245363"/>
                </a:lnTo>
                <a:lnTo>
                  <a:pt x="257555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5" y="54863"/>
                </a:moveTo>
                <a:lnTo>
                  <a:pt x="202691" y="54863"/>
                </a:lnTo>
                <a:lnTo>
                  <a:pt x="202691" y="237743"/>
                </a:lnTo>
                <a:lnTo>
                  <a:pt x="257555" y="237743"/>
                </a:lnTo>
                <a:lnTo>
                  <a:pt x="257555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60959" y="24383"/>
                </a:lnTo>
                <a:lnTo>
                  <a:pt x="54863" y="36575"/>
                </a:lnTo>
                <a:lnTo>
                  <a:pt x="53339" y="42672"/>
                </a:lnTo>
                <a:lnTo>
                  <a:pt x="53339" y="48767"/>
                </a:lnTo>
                <a:lnTo>
                  <a:pt x="257555" y="48767"/>
                </a:lnTo>
                <a:lnTo>
                  <a:pt x="257555" y="45720"/>
                </a:lnTo>
                <a:lnTo>
                  <a:pt x="236219" y="10667"/>
                </a:lnTo>
                <a:lnTo>
                  <a:pt x="216407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7264" y="1182624"/>
            <a:ext cx="274320" cy="426720"/>
          </a:xfrm>
          <a:custGeom>
            <a:avLst/>
            <a:gdLst/>
            <a:ahLst/>
            <a:cxnLst/>
            <a:rect l="l" t="t" r="r" b="b"/>
            <a:pathLst>
              <a:path w="274320" h="426719">
                <a:moveTo>
                  <a:pt x="70103" y="0"/>
                </a:moveTo>
                <a:lnTo>
                  <a:pt x="0" y="0"/>
                </a:lnTo>
                <a:lnTo>
                  <a:pt x="0" y="426720"/>
                </a:lnTo>
                <a:lnTo>
                  <a:pt x="70103" y="426720"/>
                </a:lnTo>
                <a:lnTo>
                  <a:pt x="70103" y="409955"/>
                </a:lnTo>
                <a:lnTo>
                  <a:pt x="16763" y="409955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426719">
                <a:moveTo>
                  <a:pt x="254000" y="16764"/>
                </a:moveTo>
                <a:lnTo>
                  <a:pt x="217932" y="16764"/>
                </a:lnTo>
                <a:lnTo>
                  <a:pt x="230124" y="19811"/>
                </a:lnTo>
                <a:lnTo>
                  <a:pt x="234696" y="22859"/>
                </a:lnTo>
                <a:lnTo>
                  <a:pt x="240791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0292"/>
                </a:lnTo>
                <a:lnTo>
                  <a:pt x="257556" y="259079"/>
                </a:lnTo>
                <a:lnTo>
                  <a:pt x="251460" y="271272"/>
                </a:lnTo>
                <a:lnTo>
                  <a:pt x="248412" y="275843"/>
                </a:lnTo>
                <a:lnTo>
                  <a:pt x="243839" y="278891"/>
                </a:lnTo>
                <a:lnTo>
                  <a:pt x="240791" y="283463"/>
                </a:lnTo>
                <a:lnTo>
                  <a:pt x="234696" y="286512"/>
                </a:lnTo>
                <a:lnTo>
                  <a:pt x="230124" y="289560"/>
                </a:lnTo>
                <a:lnTo>
                  <a:pt x="224027" y="292608"/>
                </a:lnTo>
                <a:lnTo>
                  <a:pt x="53339" y="292608"/>
                </a:lnTo>
                <a:lnTo>
                  <a:pt x="53339" y="409955"/>
                </a:lnTo>
                <a:lnTo>
                  <a:pt x="70103" y="409955"/>
                </a:lnTo>
                <a:lnTo>
                  <a:pt x="70103" y="309372"/>
                </a:lnTo>
                <a:lnTo>
                  <a:pt x="219456" y="309372"/>
                </a:lnTo>
                <a:lnTo>
                  <a:pt x="262127" y="284988"/>
                </a:lnTo>
                <a:lnTo>
                  <a:pt x="274320" y="256031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6700" y="30479"/>
                </a:lnTo>
                <a:lnTo>
                  <a:pt x="262127" y="24383"/>
                </a:lnTo>
                <a:lnTo>
                  <a:pt x="256032" y="18287"/>
                </a:lnTo>
                <a:lnTo>
                  <a:pt x="254000" y="16764"/>
                </a:lnTo>
                <a:close/>
              </a:path>
              <a:path w="274320" h="426719">
                <a:moveTo>
                  <a:pt x="54751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9456" y="254508"/>
                </a:lnTo>
                <a:lnTo>
                  <a:pt x="219456" y="246887"/>
                </a:lnTo>
                <a:lnTo>
                  <a:pt x="62484" y="246887"/>
                </a:lnTo>
                <a:lnTo>
                  <a:pt x="624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219456" y="71627"/>
                </a:lnTo>
                <a:lnTo>
                  <a:pt x="219456" y="59435"/>
                </a:lnTo>
                <a:lnTo>
                  <a:pt x="70103" y="59435"/>
                </a:lnTo>
                <a:lnTo>
                  <a:pt x="54863" y="57911"/>
                </a:lnTo>
                <a:lnTo>
                  <a:pt x="54751" y="54864"/>
                </a:lnTo>
                <a:close/>
              </a:path>
              <a:path w="274320" h="426719">
                <a:moveTo>
                  <a:pt x="70103" y="237743"/>
                </a:moveTo>
                <a:lnTo>
                  <a:pt x="62484" y="237743"/>
                </a:lnTo>
                <a:lnTo>
                  <a:pt x="62484" y="246887"/>
                </a:lnTo>
                <a:lnTo>
                  <a:pt x="70103" y="246887"/>
                </a:lnTo>
                <a:lnTo>
                  <a:pt x="70103" y="237743"/>
                </a:lnTo>
                <a:close/>
              </a:path>
              <a:path w="274320" h="426719">
                <a:moveTo>
                  <a:pt x="219456" y="71627"/>
                </a:moveTo>
                <a:lnTo>
                  <a:pt x="202691" y="71627"/>
                </a:lnTo>
                <a:lnTo>
                  <a:pt x="202691" y="237743"/>
                </a:lnTo>
                <a:lnTo>
                  <a:pt x="70103" y="237743"/>
                </a:lnTo>
                <a:lnTo>
                  <a:pt x="70103" y="246887"/>
                </a:lnTo>
                <a:lnTo>
                  <a:pt x="219456" y="246887"/>
                </a:lnTo>
                <a:lnTo>
                  <a:pt x="219456" y="71627"/>
                </a:lnTo>
                <a:close/>
              </a:path>
              <a:path w="274320" h="426719">
                <a:moveTo>
                  <a:pt x="70103" y="20828"/>
                </a:moveTo>
                <a:lnTo>
                  <a:pt x="64008" y="28955"/>
                </a:lnTo>
                <a:lnTo>
                  <a:pt x="60960" y="35051"/>
                </a:lnTo>
                <a:lnTo>
                  <a:pt x="56387" y="42672"/>
                </a:lnTo>
                <a:lnTo>
                  <a:pt x="54863" y="50292"/>
                </a:lnTo>
                <a:lnTo>
                  <a:pt x="54863" y="57911"/>
                </a:lnTo>
                <a:lnTo>
                  <a:pt x="70103" y="59435"/>
                </a:lnTo>
                <a:lnTo>
                  <a:pt x="70103" y="20828"/>
                </a:lnTo>
                <a:close/>
              </a:path>
              <a:path w="274320" h="426719">
                <a:moveTo>
                  <a:pt x="219456" y="54864"/>
                </a:moveTo>
                <a:lnTo>
                  <a:pt x="70103" y="54864"/>
                </a:lnTo>
                <a:lnTo>
                  <a:pt x="70103" y="59435"/>
                </a:lnTo>
                <a:lnTo>
                  <a:pt x="219456" y="59435"/>
                </a:lnTo>
                <a:lnTo>
                  <a:pt x="219456" y="54864"/>
                </a:lnTo>
                <a:close/>
              </a:path>
              <a:path w="274320" h="426719">
                <a:moveTo>
                  <a:pt x="70103" y="16764"/>
                </a:moveTo>
                <a:lnTo>
                  <a:pt x="53339" y="16764"/>
                </a:lnTo>
                <a:lnTo>
                  <a:pt x="54863" y="57911"/>
                </a:lnTo>
                <a:lnTo>
                  <a:pt x="54863" y="50292"/>
                </a:lnTo>
                <a:lnTo>
                  <a:pt x="56387" y="42672"/>
                </a:lnTo>
                <a:lnTo>
                  <a:pt x="60960" y="35051"/>
                </a:lnTo>
                <a:lnTo>
                  <a:pt x="64008" y="28955"/>
                </a:lnTo>
                <a:lnTo>
                  <a:pt x="70103" y="20828"/>
                </a:lnTo>
                <a:lnTo>
                  <a:pt x="70103" y="16764"/>
                </a:lnTo>
                <a:close/>
              </a:path>
              <a:path w="274320" h="426719">
                <a:moveTo>
                  <a:pt x="219456" y="0"/>
                </a:moveTo>
                <a:lnTo>
                  <a:pt x="108203" y="0"/>
                </a:lnTo>
                <a:lnTo>
                  <a:pt x="100584" y="1524"/>
                </a:lnTo>
                <a:lnTo>
                  <a:pt x="85344" y="7620"/>
                </a:lnTo>
                <a:lnTo>
                  <a:pt x="73151" y="16764"/>
                </a:lnTo>
                <a:lnTo>
                  <a:pt x="70103" y="20828"/>
                </a:lnTo>
                <a:lnTo>
                  <a:pt x="70103" y="53340"/>
                </a:lnTo>
                <a:lnTo>
                  <a:pt x="71627" y="47244"/>
                </a:lnTo>
                <a:lnTo>
                  <a:pt x="80772" y="33527"/>
                </a:lnTo>
                <a:lnTo>
                  <a:pt x="85344" y="28955"/>
                </a:lnTo>
                <a:lnTo>
                  <a:pt x="88391" y="24383"/>
                </a:lnTo>
                <a:lnTo>
                  <a:pt x="92963" y="21335"/>
                </a:lnTo>
                <a:lnTo>
                  <a:pt x="99060" y="19811"/>
                </a:lnTo>
                <a:lnTo>
                  <a:pt x="103632" y="18287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3839" y="9144"/>
                </a:lnTo>
                <a:lnTo>
                  <a:pt x="236220" y="6096"/>
                </a:lnTo>
                <a:lnTo>
                  <a:pt x="228600" y="1524"/>
                </a:lnTo>
                <a:lnTo>
                  <a:pt x="2194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0164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60" y="374903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2544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1" y="387096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4"/>
                </a:lnTo>
                <a:lnTo>
                  <a:pt x="121919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3" y="368808"/>
                </a:lnTo>
                <a:lnTo>
                  <a:pt x="96011" y="36576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19" y="153924"/>
                </a:lnTo>
                <a:lnTo>
                  <a:pt x="7619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1" y="16764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3" y="382524"/>
                </a:lnTo>
                <a:lnTo>
                  <a:pt x="237743" y="327660"/>
                </a:lnTo>
                <a:lnTo>
                  <a:pt x="141731" y="327660"/>
                </a:lnTo>
                <a:lnTo>
                  <a:pt x="141731" y="161544"/>
                </a:lnTo>
                <a:lnTo>
                  <a:pt x="237743" y="161544"/>
                </a:lnTo>
                <a:lnTo>
                  <a:pt x="237743" y="89916"/>
                </a:lnTo>
                <a:lnTo>
                  <a:pt x="141731" y="89916"/>
                </a:lnTo>
                <a:lnTo>
                  <a:pt x="141731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19" y="144780"/>
                </a:lnTo>
                <a:lnTo>
                  <a:pt x="7619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154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1059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3440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2311" y="1191767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60" h="292734">
                <a:moveTo>
                  <a:pt x="56387" y="0"/>
                </a:moveTo>
                <a:lnTo>
                  <a:pt x="0" y="0"/>
                </a:lnTo>
                <a:lnTo>
                  <a:pt x="117348" y="292607"/>
                </a:lnTo>
                <a:lnTo>
                  <a:pt x="173736" y="292607"/>
                </a:lnTo>
                <a:lnTo>
                  <a:pt x="199675" y="227075"/>
                </a:lnTo>
                <a:lnTo>
                  <a:pt x="144779" y="227075"/>
                </a:lnTo>
                <a:lnTo>
                  <a:pt x="56387" y="0"/>
                </a:lnTo>
                <a:close/>
              </a:path>
              <a:path w="289560" h="292734">
                <a:moveTo>
                  <a:pt x="289560" y="0"/>
                </a:moveTo>
                <a:lnTo>
                  <a:pt x="234696" y="0"/>
                </a:lnTo>
                <a:lnTo>
                  <a:pt x="144779" y="227075"/>
                </a:lnTo>
                <a:lnTo>
                  <a:pt x="199675" y="227075"/>
                </a:lnTo>
                <a:lnTo>
                  <a:pt x="2895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0120" y="1182624"/>
            <a:ext cx="314325" cy="309880"/>
          </a:xfrm>
          <a:custGeom>
            <a:avLst/>
            <a:gdLst/>
            <a:ahLst/>
            <a:cxnLst/>
            <a:rect l="l" t="t" r="r" b="b"/>
            <a:pathLst>
              <a:path w="314325" h="309880">
                <a:moveTo>
                  <a:pt x="74675" y="0"/>
                </a:moveTo>
                <a:lnTo>
                  <a:pt x="0" y="0"/>
                </a:lnTo>
                <a:lnTo>
                  <a:pt x="123443" y="309372"/>
                </a:lnTo>
                <a:lnTo>
                  <a:pt x="185927" y="309372"/>
                </a:lnTo>
                <a:lnTo>
                  <a:pt x="185927" y="301751"/>
                </a:lnTo>
                <a:lnTo>
                  <a:pt x="178307" y="298703"/>
                </a:lnTo>
                <a:lnTo>
                  <a:pt x="180746" y="292608"/>
                </a:lnTo>
                <a:lnTo>
                  <a:pt x="134112" y="292608"/>
                </a:lnTo>
                <a:lnTo>
                  <a:pt x="24383" y="16764"/>
                </a:lnTo>
                <a:lnTo>
                  <a:pt x="81096" y="16764"/>
                </a:lnTo>
                <a:lnTo>
                  <a:pt x="74675" y="0"/>
                </a:lnTo>
                <a:close/>
              </a:path>
              <a:path w="314325" h="309880">
                <a:moveTo>
                  <a:pt x="197189" y="292608"/>
                </a:moveTo>
                <a:lnTo>
                  <a:pt x="185927" y="292608"/>
                </a:lnTo>
                <a:lnTo>
                  <a:pt x="185927" y="309372"/>
                </a:lnTo>
                <a:lnTo>
                  <a:pt x="190500" y="309372"/>
                </a:lnTo>
                <a:lnTo>
                  <a:pt x="197189" y="292608"/>
                </a:lnTo>
                <a:close/>
              </a:path>
              <a:path w="314325" h="309880">
                <a:moveTo>
                  <a:pt x="307254" y="16764"/>
                </a:moveTo>
                <a:lnTo>
                  <a:pt x="291083" y="16764"/>
                </a:lnTo>
                <a:lnTo>
                  <a:pt x="178307" y="298703"/>
                </a:lnTo>
                <a:lnTo>
                  <a:pt x="185927" y="301751"/>
                </a:lnTo>
                <a:lnTo>
                  <a:pt x="185927" y="292608"/>
                </a:lnTo>
                <a:lnTo>
                  <a:pt x="197189" y="292608"/>
                </a:lnTo>
                <a:lnTo>
                  <a:pt x="307254" y="16764"/>
                </a:lnTo>
                <a:close/>
              </a:path>
              <a:path w="314325" h="309880">
                <a:moveTo>
                  <a:pt x="81096" y="16764"/>
                </a:moveTo>
                <a:lnTo>
                  <a:pt x="62483" y="16764"/>
                </a:lnTo>
                <a:lnTo>
                  <a:pt x="156971" y="259079"/>
                </a:lnTo>
                <a:lnTo>
                  <a:pt x="174205" y="214884"/>
                </a:lnTo>
                <a:lnTo>
                  <a:pt x="156971" y="214884"/>
                </a:lnTo>
                <a:lnTo>
                  <a:pt x="81096" y="16764"/>
                </a:lnTo>
                <a:close/>
              </a:path>
              <a:path w="314325" h="309880">
                <a:moveTo>
                  <a:pt x="313943" y="0"/>
                </a:moveTo>
                <a:lnTo>
                  <a:pt x="240791" y="0"/>
                </a:lnTo>
                <a:lnTo>
                  <a:pt x="156971" y="214884"/>
                </a:lnTo>
                <a:lnTo>
                  <a:pt x="174205" y="214884"/>
                </a:lnTo>
                <a:lnTo>
                  <a:pt x="251459" y="16764"/>
                </a:lnTo>
                <a:lnTo>
                  <a:pt x="307254" y="16764"/>
                </a:lnTo>
                <a:lnTo>
                  <a:pt x="3139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978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2164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28956" y="301751"/>
                </a:lnTo>
                <a:lnTo>
                  <a:pt x="44196" y="307848"/>
                </a:lnTo>
                <a:lnTo>
                  <a:pt x="53339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8768" y="18287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3"/>
                </a:lnTo>
                <a:lnTo>
                  <a:pt x="68580" y="237743"/>
                </a:lnTo>
                <a:lnTo>
                  <a:pt x="68580" y="190500"/>
                </a:lnTo>
                <a:lnTo>
                  <a:pt x="260603" y="190500"/>
                </a:lnTo>
                <a:lnTo>
                  <a:pt x="260603" y="53340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80" y="120396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9364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5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5161" y="303276"/>
                </a:lnTo>
                <a:lnTo>
                  <a:pt x="303524" y="246888"/>
                </a:lnTo>
                <a:lnTo>
                  <a:pt x="112775" y="246888"/>
                </a:lnTo>
                <a:lnTo>
                  <a:pt x="179832" y="73151"/>
                </a:lnTo>
                <a:lnTo>
                  <a:pt x="236857" y="73151"/>
                </a:lnTo>
                <a:lnTo>
                  <a:pt x="208787" y="0"/>
                </a:lnTo>
                <a:close/>
              </a:path>
              <a:path w="360045" h="393700">
                <a:moveTo>
                  <a:pt x="325161" y="303276"/>
                </a:moveTo>
                <a:lnTo>
                  <a:pt x="268224" y="303276"/>
                </a:lnTo>
                <a:lnTo>
                  <a:pt x="303275" y="393192"/>
                </a:lnTo>
                <a:lnTo>
                  <a:pt x="359663" y="393192"/>
                </a:lnTo>
                <a:lnTo>
                  <a:pt x="325161" y="303276"/>
                </a:lnTo>
                <a:close/>
              </a:path>
              <a:path w="360045" h="393700">
                <a:moveTo>
                  <a:pt x="236857" y="73151"/>
                </a:moveTo>
                <a:lnTo>
                  <a:pt x="179832" y="73151"/>
                </a:lnTo>
                <a:lnTo>
                  <a:pt x="246887" y="246888"/>
                </a:lnTo>
                <a:lnTo>
                  <a:pt x="303524" y="246888"/>
                </a:lnTo>
                <a:lnTo>
                  <a:pt x="23685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67171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4591" y="0"/>
                </a:moveTo>
                <a:lnTo>
                  <a:pt x="158495" y="0"/>
                </a:lnTo>
                <a:lnTo>
                  <a:pt x="0" y="409955"/>
                </a:lnTo>
                <a:lnTo>
                  <a:pt x="74675" y="409955"/>
                </a:lnTo>
                <a:lnTo>
                  <a:pt x="80926" y="393191"/>
                </a:lnTo>
                <a:lnTo>
                  <a:pt x="24383" y="393191"/>
                </a:lnTo>
                <a:lnTo>
                  <a:pt x="169856" y="16763"/>
                </a:lnTo>
                <a:lnTo>
                  <a:pt x="164591" y="16763"/>
                </a:lnTo>
                <a:lnTo>
                  <a:pt x="164591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5843" y="320039"/>
                </a:lnTo>
                <a:lnTo>
                  <a:pt x="310895" y="409955"/>
                </a:lnTo>
                <a:lnTo>
                  <a:pt x="384048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6" y="303275"/>
                </a:lnTo>
                <a:lnTo>
                  <a:pt x="62483" y="393191"/>
                </a:lnTo>
                <a:lnTo>
                  <a:pt x="80926" y="393191"/>
                </a:lnTo>
                <a:lnTo>
                  <a:pt x="108203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4591" y="0"/>
                </a:lnTo>
                <a:lnTo>
                  <a:pt x="164591" y="9143"/>
                </a:lnTo>
                <a:lnTo>
                  <a:pt x="172212" y="10667"/>
                </a:lnTo>
                <a:lnTo>
                  <a:pt x="169856" y="16763"/>
                </a:lnTo>
                <a:lnTo>
                  <a:pt x="214883" y="16763"/>
                </a:lnTo>
                <a:lnTo>
                  <a:pt x="359663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4" y="59435"/>
                </a:moveTo>
                <a:lnTo>
                  <a:pt x="112775" y="263651"/>
                </a:lnTo>
                <a:lnTo>
                  <a:pt x="271272" y="263651"/>
                </a:lnTo>
                <a:lnTo>
                  <a:pt x="264760" y="246887"/>
                </a:lnTo>
                <a:lnTo>
                  <a:pt x="137160" y="246887"/>
                </a:lnTo>
                <a:lnTo>
                  <a:pt x="192024" y="105044"/>
                </a:lnTo>
                <a:lnTo>
                  <a:pt x="184403" y="85343"/>
                </a:lnTo>
                <a:lnTo>
                  <a:pt x="199643" y="79248"/>
                </a:lnTo>
                <a:lnTo>
                  <a:pt x="192024" y="59435"/>
                </a:lnTo>
                <a:close/>
              </a:path>
              <a:path w="384175" h="410209">
                <a:moveTo>
                  <a:pt x="199643" y="79248"/>
                </a:moveTo>
                <a:lnTo>
                  <a:pt x="192024" y="82295"/>
                </a:lnTo>
                <a:lnTo>
                  <a:pt x="199643" y="85343"/>
                </a:lnTo>
                <a:lnTo>
                  <a:pt x="192024" y="105044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3" y="79248"/>
                </a:lnTo>
                <a:close/>
              </a:path>
              <a:path w="384175" h="410209">
                <a:moveTo>
                  <a:pt x="192024" y="82295"/>
                </a:moveTo>
                <a:lnTo>
                  <a:pt x="184403" y="85343"/>
                </a:lnTo>
                <a:lnTo>
                  <a:pt x="192024" y="105044"/>
                </a:lnTo>
                <a:lnTo>
                  <a:pt x="199643" y="85343"/>
                </a:lnTo>
                <a:lnTo>
                  <a:pt x="192024" y="82295"/>
                </a:lnTo>
                <a:close/>
              </a:path>
              <a:path w="384175" h="410209">
                <a:moveTo>
                  <a:pt x="164591" y="9143"/>
                </a:moveTo>
                <a:lnTo>
                  <a:pt x="164591" y="16763"/>
                </a:lnTo>
                <a:lnTo>
                  <a:pt x="169856" y="16763"/>
                </a:lnTo>
                <a:lnTo>
                  <a:pt x="172212" y="10667"/>
                </a:lnTo>
                <a:lnTo>
                  <a:pt x="164591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7608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9436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2315" y="15239"/>
                </a:lnTo>
                <a:lnTo>
                  <a:pt x="236219" y="10667"/>
                </a:lnTo>
                <a:lnTo>
                  <a:pt x="231647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9988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68999" y="16764"/>
                </a:lnTo>
                <a:lnTo>
                  <a:pt x="68579" y="0"/>
                </a:lnTo>
                <a:close/>
              </a:path>
              <a:path w="274320" h="309880">
                <a:moveTo>
                  <a:pt x="219456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20" h="309880">
                <a:moveTo>
                  <a:pt x="69100" y="20815"/>
                </a:moveTo>
                <a:lnTo>
                  <a:pt x="67056" y="22859"/>
                </a:lnTo>
                <a:lnTo>
                  <a:pt x="62484" y="30479"/>
                </a:lnTo>
                <a:lnTo>
                  <a:pt x="59436" y="36575"/>
                </a:lnTo>
                <a:lnTo>
                  <a:pt x="53339" y="51816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3" y="60959"/>
                </a:lnTo>
                <a:lnTo>
                  <a:pt x="69100" y="20815"/>
                </a:lnTo>
                <a:close/>
              </a:path>
              <a:path w="274320" h="309880">
                <a:moveTo>
                  <a:pt x="252984" y="16764"/>
                </a:moveTo>
                <a:lnTo>
                  <a:pt x="217932" y="16764"/>
                </a:lnTo>
                <a:lnTo>
                  <a:pt x="224027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7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2984" y="16764"/>
                </a:lnTo>
                <a:close/>
              </a:path>
              <a:path w="274320" h="309880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00" y="20815"/>
                </a:lnTo>
                <a:lnTo>
                  <a:pt x="70103" y="60959"/>
                </a:lnTo>
                <a:lnTo>
                  <a:pt x="70103" y="54864"/>
                </a:lnTo>
                <a:lnTo>
                  <a:pt x="71627" y="48768"/>
                </a:lnTo>
                <a:lnTo>
                  <a:pt x="97536" y="19811"/>
                </a:lnTo>
                <a:lnTo>
                  <a:pt x="103632" y="18287"/>
                </a:lnTo>
                <a:lnTo>
                  <a:pt x="108203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4320" h="309880">
                <a:moveTo>
                  <a:pt x="219456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20" h="309880">
                <a:moveTo>
                  <a:pt x="6899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69100" y="20815"/>
                </a:lnTo>
                <a:lnTo>
                  <a:pt x="6899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7032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4571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1" y="259079"/>
                </a:lnTo>
                <a:lnTo>
                  <a:pt x="6095" y="265175"/>
                </a:lnTo>
                <a:lnTo>
                  <a:pt x="38100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61176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4" y="0"/>
                </a:moveTo>
                <a:lnTo>
                  <a:pt x="15239" y="0"/>
                </a:lnTo>
                <a:lnTo>
                  <a:pt x="15239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3048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8287" y="291084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4" y="304800"/>
                </a:lnTo>
                <a:lnTo>
                  <a:pt x="176783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9624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4" y="126491"/>
                </a:lnTo>
                <a:lnTo>
                  <a:pt x="207264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7" y="1524"/>
                </a:lnTo>
                <a:lnTo>
                  <a:pt x="207264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4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3735" y="284988"/>
                </a:lnTo>
                <a:lnTo>
                  <a:pt x="169164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40" y="16764"/>
                </a:lnTo>
                <a:lnTo>
                  <a:pt x="217931" y="19811"/>
                </a:lnTo>
                <a:lnTo>
                  <a:pt x="224027" y="22859"/>
                </a:lnTo>
                <a:lnTo>
                  <a:pt x="228600" y="25907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0292"/>
                </a:lnTo>
                <a:lnTo>
                  <a:pt x="245364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4507" y="30479"/>
                </a:lnTo>
                <a:lnTo>
                  <a:pt x="249935" y="24383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1168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2692" y="274320"/>
                </a:lnTo>
                <a:lnTo>
                  <a:pt x="205740" y="268224"/>
                </a:lnTo>
                <a:lnTo>
                  <a:pt x="208483" y="254508"/>
                </a:lnTo>
                <a:lnTo>
                  <a:pt x="207264" y="254508"/>
                </a:lnTo>
                <a:lnTo>
                  <a:pt x="207264" y="252679"/>
                </a:lnTo>
                <a:lnTo>
                  <a:pt x="201168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4" y="251460"/>
                </a:lnTo>
                <a:lnTo>
                  <a:pt x="207264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4" y="252679"/>
                </a:moveTo>
                <a:lnTo>
                  <a:pt x="207264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2"/>
                </a:lnTo>
                <a:lnTo>
                  <a:pt x="207264" y="252679"/>
                </a:lnTo>
                <a:close/>
              </a:path>
              <a:path w="262254" h="309880">
                <a:moveTo>
                  <a:pt x="208788" y="251460"/>
                </a:moveTo>
                <a:lnTo>
                  <a:pt x="207264" y="251460"/>
                </a:lnTo>
                <a:lnTo>
                  <a:pt x="207264" y="252679"/>
                </a:lnTo>
                <a:lnTo>
                  <a:pt x="208731" y="252972"/>
                </a:lnTo>
                <a:lnTo>
                  <a:pt x="208788" y="251460"/>
                </a:lnTo>
                <a:close/>
              </a:path>
              <a:path w="262254" h="309880">
                <a:moveTo>
                  <a:pt x="207264" y="251460"/>
                </a:moveTo>
                <a:lnTo>
                  <a:pt x="201168" y="251460"/>
                </a:lnTo>
                <a:lnTo>
                  <a:pt x="207264" y="252679"/>
                </a:lnTo>
                <a:lnTo>
                  <a:pt x="207264" y="251460"/>
                </a:lnTo>
                <a:close/>
              </a:path>
              <a:path w="262254" h="309880">
                <a:moveTo>
                  <a:pt x="207264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4" y="237743"/>
                </a:lnTo>
                <a:lnTo>
                  <a:pt x="207264" y="173736"/>
                </a:lnTo>
                <a:close/>
              </a:path>
              <a:path w="262254" h="309880">
                <a:moveTo>
                  <a:pt x="207264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4" y="173736"/>
                </a:lnTo>
                <a:lnTo>
                  <a:pt x="2072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2552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4" y="406907"/>
                </a:lnTo>
                <a:lnTo>
                  <a:pt x="5486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6456" y="108711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40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30745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1695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04076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13804" y="1191767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5" h="410209">
                <a:moveTo>
                  <a:pt x="56388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40" y="409955"/>
                </a:lnTo>
                <a:lnTo>
                  <a:pt x="106679" y="409955"/>
                </a:lnTo>
                <a:lnTo>
                  <a:pt x="197372" y="199643"/>
                </a:lnTo>
                <a:lnTo>
                  <a:pt x="141731" y="199643"/>
                </a:lnTo>
                <a:lnTo>
                  <a:pt x="56388" y="0"/>
                </a:lnTo>
                <a:close/>
              </a:path>
              <a:path w="283845" h="410209">
                <a:moveTo>
                  <a:pt x="283464" y="0"/>
                </a:moveTo>
                <a:lnTo>
                  <a:pt x="227075" y="0"/>
                </a:lnTo>
                <a:lnTo>
                  <a:pt x="141731" y="199643"/>
                </a:lnTo>
                <a:lnTo>
                  <a:pt x="197372" y="199643"/>
                </a:lnTo>
                <a:lnTo>
                  <a:pt x="2834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01611" y="1182624"/>
            <a:ext cx="307975" cy="426720"/>
          </a:xfrm>
          <a:custGeom>
            <a:avLst/>
            <a:gdLst/>
            <a:ahLst/>
            <a:cxnLst/>
            <a:rect l="l" t="t" r="r" b="b"/>
            <a:pathLst>
              <a:path w="307975" h="426719">
                <a:moveTo>
                  <a:pt x="74676" y="0"/>
                </a:moveTo>
                <a:lnTo>
                  <a:pt x="0" y="0"/>
                </a:lnTo>
                <a:lnTo>
                  <a:pt x="117348" y="274320"/>
                </a:lnTo>
                <a:lnTo>
                  <a:pt x="53340" y="426720"/>
                </a:lnTo>
                <a:lnTo>
                  <a:pt x="118872" y="426720"/>
                </a:lnTo>
                <a:lnTo>
                  <a:pt x="118872" y="419100"/>
                </a:lnTo>
                <a:lnTo>
                  <a:pt x="111252" y="414527"/>
                </a:lnTo>
                <a:lnTo>
                  <a:pt x="113231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706" y="16764"/>
                </a:lnTo>
                <a:lnTo>
                  <a:pt x="74676" y="0"/>
                </a:lnTo>
                <a:close/>
              </a:path>
              <a:path w="307975" h="426719">
                <a:moveTo>
                  <a:pt x="132152" y="409955"/>
                </a:moveTo>
                <a:lnTo>
                  <a:pt x="118872" y="409955"/>
                </a:lnTo>
                <a:lnTo>
                  <a:pt x="118872" y="426720"/>
                </a:lnTo>
                <a:lnTo>
                  <a:pt x="124968" y="426720"/>
                </a:lnTo>
                <a:lnTo>
                  <a:pt x="132152" y="409955"/>
                </a:lnTo>
                <a:close/>
              </a:path>
              <a:path w="307975" h="426719">
                <a:moveTo>
                  <a:pt x="300663" y="16764"/>
                </a:moveTo>
                <a:lnTo>
                  <a:pt x="283464" y="16764"/>
                </a:lnTo>
                <a:lnTo>
                  <a:pt x="111252" y="414527"/>
                </a:lnTo>
                <a:lnTo>
                  <a:pt x="118872" y="419100"/>
                </a:lnTo>
                <a:lnTo>
                  <a:pt x="118872" y="409955"/>
                </a:lnTo>
                <a:lnTo>
                  <a:pt x="132152" y="409955"/>
                </a:lnTo>
                <a:lnTo>
                  <a:pt x="300663" y="16764"/>
                </a:lnTo>
                <a:close/>
              </a:path>
              <a:path w="307975" h="426719">
                <a:moveTo>
                  <a:pt x="81706" y="16764"/>
                </a:moveTo>
                <a:lnTo>
                  <a:pt x="64008" y="16764"/>
                </a:lnTo>
                <a:lnTo>
                  <a:pt x="153924" y="230124"/>
                </a:lnTo>
                <a:lnTo>
                  <a:pt x="171558" y="188975"/>
                </a:lnTo>
                <a:lnTo>
                  <a:pt x="153924" y="188975"/>
                </a:lnTo>
                <a:lnTo>
                  <a:pt x="81706" y="16764"/>
                </a:lnTo>
                <a:close/>
              </a:path>
              <a:path w="307975" h="426719">
                <a:moveTo>
                  <a:pt x="307848" y="0"/>
                </a:moveTo>
                <a:lnTo>
                  <a:pt x="234696" y="0"/>
                </a:lnTo>
                <a:lnTo>
                  <a:pt x="153924" y="188975"/>
                </a:lnTo>
                <a:lnTo>
                  <a:pt x="171558" y="188975"/>
                </a:lnTo>
                <a:lnTo>
                  <a:pt x="245364" y="16764"/>
                </a:lnTo>
                <a:lnTo>
                  <a:pt x="300663" y="16764"/>
                </a:lnTo>
                <a:lnTo>
                  <a:pt x="30784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3843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9059" y="374903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26223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6" y="381000"/>
                </a:lnTo>
                <a:lnTo>
                  <a:pt x="94487" y="387096"/>
                </a:lnTo>
                <a:lnTo>
                  <a:pt x="102107" y="391668"/>
                </a:lnTo>
                <a:lnTo>
                  <a:pt x="117348" y="397764"/>
                </a:lnTo>
                <a:lnTo>
                  <a:pt x="124968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3" y="368808"/>
                </a:lnTo>
                <a:lnTo>
                  <a:pt x="96011" y="365760"/>
                </a:lnTo>
                <a:lnTo>
                  <a:pt x="92964" y="361188"/>
                </a:lnTo>
                <a:lnTo>
                  <a:pt x="89916" y="355092"/>
                </a:lnTo>
                <a:lnTo>
                  <a:pt x="86868" y="342900"/>
                </a:lnTo>
                <a:lnTo>
                  <a:pt x="86868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40" y="144780"/>
                </a:lnTo>
                <a:lnTo>
                  <a:pt x="15240" y="106680"/>
                </a:lnTo>
                <a:lnTo>
                  <a:pt x="86868" y="106680"/>
                </a:lnTo>
                <a:lnTo>
                  <a:pt x="86868" y="16764"/>
                </a:lnTo>
                <a:lnTo>
                  <a:pt x="141731" y="16764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4"/>
                </a:moveTo>
                <a:lnTo>
                  <a:pt x="126492" y="16764"/>
                </a:lnTo>
                <a:lnTo>
                  <a:pt x="126492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2" y="144780"/>
                </a:lnTo>
                <a:lnTo>
                  <a:pt x="126492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1" y="327660"/>
                </a:lnTo>
                <a:lnTo>
                  <a:pt x="141731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1" y="89916"/>
                </a:lnTo>
                <a:lnTo>
                  <a:pt x="141731" y="16764"/>
                </a:lnTo>
                <a:close/>
              </a:path>
              <a:path w="238125" h="399415">
                <a:moveTo>
                  <a:pt x="15240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40" y="153924"/>
                </a:lnTo>
                <a:lnTo>
                  <a:pt x="15240" y="144780"/>
                </a:lnTo>
                <a:close/>
              </a:path>
              <a:path w="238125" h="399415">
                <a:moveTo>
                  <a:pt x="86868" y="144780"/>
                </a:moveTo>
                <a:lnTo>
                  <a:pt x="15240" y="144780"/>
                </a:lnTo>
                <a:lnTo>
                  <a:pt x="15240" y="153924"/>
                </a:lnTo>
                <a:lnTo>
                  <a:pt x="86868" y="153924"/>
                </a:lnTo>
                <a:lnTo>
                  <a:pt x="86868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75219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44740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37119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1" y="405384"/>
                </a:lnTo>
                <a:lnTo>
                  <a:pt x="19811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1" y="121920"/>
                </a:lnTo>
                <a:lnTo>
                  <a:pt x="19811" y="129540"/>
                </a:lnTo>
                <a:lnTo>
                  <a:pt x="57911" y="129540"/>
                </a:lnTo>
                <a:lnTo>
                  <a:pt x="57911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1" y="129540"/>
                </a:lnTo>
                <a:lnTo>
                  <a:pt x="19811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986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7243" y="0"/>
                </a:lnTo>
                <a:lnTo>
                  <a:pt x="39624" y="1524"/>
                </a:lnTo>
                <a:lnTo>
                  <a:pt x="7619" y="25907"/>
                </a:lnTo>
                <a:lnTo>
                  <a:pt x="0" y="45720"/>
                </a:lnTo>
                <a:lnTo>
                  <a:pt x="0" y="245363"/>
                </a:lnTo>
                <a:lnTo>
                  <a:pt x="21335" y="280415"/>
                </a:lnTo>
                <a:lnTo>
                  <a:pt x="47243" y="292607"/>
                </a:lnTo>
                <a:lnTo>
                  <a:pt x="198119" y="292607"/>
                </a:lnTo>
                <a:lnTo>
                  <a:pt x="234695" y="271271"/>
                </a:lnTo>
                <a:lnTo>
                  <a:pt x="245363" y="25298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39624"/>
                </a:lnTo>
                <a:lnTo>
                  <a:pt x="219455" y="6096"/>
                </a:lnTo>
                <a:lnTo>
                  <a:pt x="213359" y="3048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91043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20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24383" y="297179"/>
                </a:lnTo>
                <a:lnTo>
                  <a:pt x="53339" y="309372"/>
                </a:lnTo>
                <a:lnTo>
                  <a:pt x="198120" y="309372"/>
                </a:lnTo>
                <a:lnTo>
                  <a:pt x="237744" y="297179"/>
                </a:lnTo>
                <a:lnTo>
                  <a:pt x="24231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28955" y="280415"/>
                </a:lnTo>
                <a:lnTo>
                  <a:pt x="22859" y="271272"/>
                </a:lnTo>
                <a:lnTo>
                  <a:pt x="19811" y="265175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1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0291" y="18287"/>
                </a:lnTo>
                <a:lnTo>
                  <a:pt x="54863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20" y="0"/>
                </a:lnTo>
                <a:close/>
              </a:path>
              <a:path w="262254" h="309880">
                <a:moveTo>
                  <a:pt x="262127" y="205739"/>
                </a:moveTo>
                <a:lnTo>
                  <a:pt x="245363" y="205739"/>
                </a:lnTo>
                <a:lnTo>
                  <a:pt x="245363" y="252984"/>
                </a:lnTo>
                <a:lnTo>
                  <a:pt x="242315" y="265175"/>
                </a:lnTo>
                <a:lnTo>
                  <a:pt x="239267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7075" y="283463"/>
                </a:lnTo>
                <a:lnTo>
                  <a:pt x="222503" y="286512"/>
                </a:lnTo>
                <a:lnTo>
                  <a:pt x="216407" y="289560"/>
                </a:lnTo>
                <a:lnTo>
                  <a:pt x="211835" y="292608"/>
                </a:lnTo>
                <a:lnTo>
                  <a:pt x="242315" y="292608"/>
                </a:lnTo>
                <a:lnTo>
                  <a:pt x="243839" y="291084"/>
                </a:lnTo>
                <a:lnTo>
                  <a:pt x="252983" y="278891"/>
                </a:lnTo>
                <a:lnTo>
                  <a:pt x="256031" y="271272"/>
                </a:lnTo>
                <a:lnTo>
                  <a:pt x="260603" y="263651"/>
                </a:lnTo>
                <a:lnTo>
                  <a:pt x="262127" y="256031"/>
                </a:lnTo>
                <a:lnTo>
                  <a:pt x="262127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7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7" y="205739"/>
                </a:lnTo>
                <a:lnTo>
                  <a:pt x="262127" y="188975"/>
                </a:lnTo>
                <a:close/>
              </a:path>
              <a:path w="262254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7" y="120396"/>
                </a:lnTo>
                <a:lnTo>
                  <a:pt x="262127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103631"/>
                </a:lnTo>
                <a:lnTo>
                  <a:pt x="262127" y="103631"/>
                </a:lnTo>
                <a:lnTo>
                  <a:pt x="262127" y="54864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6323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8768" y="0"/>
                </a:lnTo>
                <a:lnTo>
                  <a:pt x="33527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5" y="158495"/>
                </a:lnTo>
                <a:lnTo>
                  <a:pt x="48768" y="170687"/>
                </a:lnTo>
                <a:lnTo>
                  <a:pt x="182879" y="170687"/>
                </a:lnTo>
                <a:lnTo>
                  <a:pt x="182879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90500" y="292607"/>
                </a:lnTo>
                <a:lnTo>
                  <a:pt x="196596" y="291083"/>
                </a:lnTo>
                <a:lnTo>
                  <a:pt x="202692" y="288035"/>
                </a:lnTo>
                <a:lnTo>
                  <a:pt x="210311" y="284987"/>
                </a:lnTo>
                <a:lnTo>
                  <a:pt x="216407" y="280415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6220" y="252983"/>
                </a:lnTo>
                <a:lnTo>
                  <a:pt x="236220" y="155447"/>
                </a:lnTo>
                <a:lnTo>
                  <a:pt x="210311" y="121919"/>
                </a:lnTo>
                <a:lnTo>
                  <a:pt x="190500" y="115823"/>
                </a:lnTo>
                <a:lnTo>
                  <a:pt x="56387" y="115823"/>
                </a:lnTo>
                <a:lnTo>
                  <a:pt x="56387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18704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7264" y="307848"/>
                </a:lnTo>
                <a:lnTo>
                  <a:pt x="214884" y="304800"/>
                </a:lnTo>
                <a:lnTo>
                  <a:pt x="220979" y="301751"/>
                </a:lnTo>
                <a:lnTo>
                  <a:pt x="228600" y="297179"/>
                </a:lnTo>
                <a:lnTo>
                  <a:pt x="233172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3365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2692" y="134112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60" y="286512"/>
                </a:lnTo>
                <a:lnTo>
                  <a:pt x="207264" y="289560"/>
                </a:lnTo>
                <a:lnTo>
                  <a:pt x="202692" y="292608"/>
                </a:lnTo>
                <a:lnTo>
                  <a:pt x="233172" y="292608"/>
                </a:lnTo>
                <a:lnTo>
                  <a:pt x="234696" y="291084"/>
                </a:lnTo>
                <a:lnTo>
                  <a:pt x="243840" y="278891"/>
                </a:lnTo>
                <a:lnTo>
                  <a:pt x="246888" y="271272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51460" y="161543"/>
                </a:lnTo>
                <a:lnTo>
                  <a:pt x="246888" y="153924"/>
                </a:lnTo>
                <a:lnTo>
                  <a:pt x="243840" y="146303"/>
                </a:lnTo>
                <a:lnTo>
                  <a:pt x="234696" y="134112"/>
                </a:lnTo>
                <a:lnTo>
                  <a:pt x="228600" y="129539"/>
                </a:lnTo>
                <a:lnTo>
                  <a:pt x="220979" y="124967"/>
                </a:lnTo>
                <a:lnTo>
                  <a:pt x="214884" y="121920"/>
                </a:lnTo>
                <a:lnTo>
                  <a:pt x="207264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5" h="309880">
                <a:moveTo>
                  <a:pt x="242316" y="0"/>
                </a:moveTo>
                <a:lnTo>
                  <a:pt x="64007" y="0"/>
                </a:lnTo>
                <a:lnTo>
                  <a:pt x="57173" y="309"/>
                </a:lnTo>
                <a:lnTo>
                  <a:pt x="50482" y="1333"/>
                </a:lnTo>
                <a:lnTo>
                  <a:pt x="44076" y="3214"/>
                </a:lnTo>
                <a:lnTo>
                  <a:pt x="38100" y="6096"/>
                </a:lnTo>
                <a:lnTo>
                  <a:pt x="30479" y="9144"/>
                </a:lnTo>
                <a:lnTo>
                  <a:pt x="4572" y="38100"/>
                </a:lnTo>
                <a:lnTo>
                  <a:pt x="0" y="54864"/>
                </a:lnTo>
                <a:lnTo>
                  <a:pt x="0" y="134112"/>
                </a:lnTo>
                <a:lnTo>
                  <a:pt x="18288" y="169163"/>
                </a:lnTo>
                <a:lnTo>
                  <a:pt x="57173" y="187166"/>
                </a:lnTo>
                <a:lnTo>
                  <a:pt x="64007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45720" y="167639"/>
                </a:lnTo>
                <a:lnTo>
                  <a:pt x="44196" y="167639"/>
                </a:lnTo>
                <a:lnTo>
                  <a:pt x="39624" y="164591"/>
                </a:lnTo>
                <a:lnTo>
                  <a:pt x="33527" y="161543"/>
                </a:lnTo>
                <a:lnTo>
                  <a:pt x="30479" y="156972"/>
                </a:lnTo>
                <a:lnTo>
                  <a:pt x="25907" y="153924"/>
                </a:lnTo>
                <a:lnTo>
                  <a:pt x="22860" y="149351"/>
                </a:lnTo>
                <a:lnTo>
                  <a:pt x="19812" y="143255"/>
                </a:lnTo>
                <a:lnTo>
                  <a:pt x="16764" y="131063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5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4983" y="2206751"/>
            <a:ext cx="280670" cy="213360"/>
          </a:xfrm>
          <a:custGeom>
            <a:avLst/>
            <a:gdLst/>
            <a:ahLst/>
            <a:cxnLst/>
            <a:rect l="l" t="t" r="r" b="b"/>
            <a:pathLst>
              <a:path w="280669" h="213360">
                <a:moveTo>
                  <a:pt x="30479" y="0"/>
                </a:moveTo>
                <a:lnTo>
                  <a:pt x="0" y="0"/>
                </a:lnTo>
                <a:lnTo>
                  <a:pt x="60959" y="213360"/>
                </a:lnTo>
                <a:lnTo>
                  <a:pt x="94487" y="213360"/>
                </a:lnTo>
                <a:lnTo>
                  <a:pt x="107115" y="169163"/>
                </a:lnTo>
                <a:lnTo>
                  <a:pt x="77724" y="169163"/>
                </a:lnTo>
                <a:lnTo>
                  <a:pt x="30479" y="0"/>
                </a:lnTo>
                <a:close/>
              </a:path>
              <a:path w="280669" h="213360">
                <a:moveTo>
                  <a:pt x="170344" y="53339"/>
                </a:moveTo>
                <a:lnTo>
                  <a:pt x="140207" y="53339"/>
                </a:lnTo>
                <a:lnTo>
                  <a:pt x="185928" y="213360"/>
                </a:lnTo>
                <a:lnTo>
                  <a:pt x="219456" y="213360"/>
                </a:lnTo>
                <a:lnTo>
                  <a:pt x="232083" y="169163"/>
                </a:lnTo>
                <a:lnTo>
                  <a:pt x="202691" y="169163"/>
                </a:lnTo>
                <a:lnTo>
                  <a:pt x="170344" y="53339"/>
                </a:lnTo>
                <a:close/>
              </a:path>
              <a:path w="280669" h="213360">
                <a:moveTo>
                  <a:pt x="155447" y="0"/>
                </a:moveTo>
                <a:lnTo>
                  <a:pt x="124968" y="0"/>
                </a:lnTo>
                <a:lnTo>
                  <a:pt x="77724" y="169163"/>
                </a:lnTo>
                <a:lnTo>
                  <a:pt x="107115" y="169163"/>
                </a:lnTo>
                <a:lnTo>
                  <a:pt x="140207" y="53339"/>
                </a:lnTo>
                <a:lnTo>
                  <a:pt x="170344" y="53339"/>
                </a:lnTo>
                <a:lnTo>
                  <a:pt x="155447" y="0"/>
                </a:lnTo>
                <a:close/>
              </a:path>
              <a:path w="280669" h="213360">
                <a:moveTo>
                  <a:pt x="280416" y="0"/>
                </a:moveTo>
                <a:lnTo>
                  <a:pt x="249935" y="0"/>
                </a:lnTo>
                <a:lnTo>
                  <a:pt x="202691" y="169163"/>
                </a:lnTo>
                <a:lnTo>
                  <a:pt x="232083" y="169163"/>
                </a:lnTo>
                <a:lnTo>
                  <a:pt x="28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5880" y="2200655"/>
            <a:ext cx="140207" cy="21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16380" y="2261616"/>
            <a:ext cx="134112" cy="15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0720" y="2261616"/>
            <a:ext cx="128016" cy="158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8592" y="2212848"/>
            <a:ext cx="118871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25979" y="2200655"/>
            <a:ext cx="140207" cy="219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6479" y="2261616"/>
            <a:ext cx="137159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6979" y="2261616"/>
            <a:ext cx="140207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11195" y="2199132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30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72155" y="2200655"/>
            <a:ext cx="140207" cy="2194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31235" y="2261616"/>
            <a:ext cx="233172" cy="158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96411" y="2261616"/>
            <a:ext cx="134112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63111" y="2200655"/>
            <a:ext cx="140208" cy="2194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3611" y="2261616"/>
            <a:ext cx="137160" cy="158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38015" y="2206751"/>
            <a:ext cx="134112" cy="2133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33272" y="2703576"/>
            <a:ext cx="169164" cy="2133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40536" y="2758439"/>
            <a:ext cx="118872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92936" y="2758439"/>
            <a:ext cx="134111" cy="1584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74291" y="2697479"/>
            <a:ext cx="140208" cy="2194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79270" y="27584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3267" y="26974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48611" y="2758439"/>
            <a:ext cx="134112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0823" y="2709672"/>
            <a:ext cx="118871" cy="207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8464" y="2758439"/>
            <a:ext cx="128016" cy="1584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58211" y="2758439"/>
            <a:ext cx="222504" cy="1584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34055" y="2758439"/>
            <a:ext cx="140207" cy="1584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8272" y="269595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91611" y="2709672"/>
            <a:ext cx="118871" cy="2072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78301" y="27584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62300" y="26974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47644" y="2758439"/>
            <a:ext cx="140207" cy="2225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1859" y="269595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14344" y="2758439"/>
            <a:ext cx="134111" cy="1584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61232" y="2697479"/>
            <a:ext cx="120395" cy="2194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22776" y="2758439"/>
            <a:ext cx="140208" cy="1584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04132" y="2709672"/>
            <a:ext cx="118871" cy="207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74820" y="2758439"/>
            <a:ext cx="140207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65320" y="2758439"/>
            <a:ext cx="118871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17720" y="2758439"/>
            <a:ext cx="134112" cy="1584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90515" y="2758439"/>
            <a:ext cx="128016" cy="1584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64252" y="2758439"/>
            <a:ext cx="134112" cy="1584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5608" y="2758439"/>
            <a:ext cx="134112" cy="1584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26964" y="2758439"/>
            <a:ext cx="140208" cy="1584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17464" y="2758439"/>
            <a:ext cx="134112" cy="1584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97296" y="2758439"/>
            <a:ext cx="118871" cy="158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65697" y="27584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49696" y="26974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35040" y="2758439"/>
            <a:ext cx="137160" cy="1584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22491" y="2758439"/>
            <a:ext cx="128016" cy="1584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83096" y="2758439"/>
            <a:ext cx="134111" cy="1584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62928" y="2758439"/>
            <a:ext cx="140207" cy="1584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53428" y="2697479"/>
            <a:ext cx="140207" cy="2194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28916" y="2758439"/>
            <a:ext cx="118872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38416" y="2758439"/>
            <a:ext cx="140207" cy="2225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81316" y="2758439"/>
            <a:ext cx="137159" cy="1584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661147" y="2697479"/>
            <a:ext cx="120396" cy="2194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13547" y="2697479"/>
            <a:ext cx="118872" cy="2194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75092" y="2758439"/>
            <a:ext cx="134111" cy="1584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56447" y="2758439"/>
            <a:ext cx="118872" cy="1584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305800" y="2758439"/>
            <a:ext cx="128016" cy="15849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30224" y="3177539"/>
            <a:ext cx="134112" cy="15849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211580" y="3116579"/>
            <a:ext cx="140207" cy="2194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83791" y="3177539"/>
            <a:ext cx="156972" cy="1584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88769" y="31775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72767" y="31165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58111" y="3177539"/>
            <a:ext cx="134112" cy="1584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39467" y="3177539"/>
            <a:ext cx="134112" cy="1584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06167" y="3177539"/>
            <a:ext cx="134112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7523" y="3177539"/>
            <a:ext cx="140207" cy="1584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78023" y="3116579"/>
            <a:ext cx="140207" cy="2194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63011" y="3177539"/>
            <a:ext cx="118871" cy="15849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915411" y="3177539"/>
            <a:ext cx="134112" cy="1584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96767" y="3177539"/>
            <a:ext cx="134112" cy="15849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68623" y="3177539"/>
            <a:ext cx="222503" cy="158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78123" y="3177539"/>
            <a:ext cx="137160" cy="15849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44467" y="3177539"/>
            <a:ext cx="222504" cy="15849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20311" y="3177539"/>
            <a:ext cx="134112" cy="1584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01667" y="3177539"/>
            <a:ext cx="140208" cy="1584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92167" y="3116579"/>
            <a:ext cx="140208" cy="2194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82667" y="3177539"/>
            <a:ext cx="134112" cy="15849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53355" y="3128772"/>
            <a:ext cx="120396" cy="20726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1570" y="31775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25567" y="31165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10911" y="3177539"/>
            <a:ext cx="137160" cy="15849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01411" y="3177539"/>
            <a:ext cx="140208" cy="15849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388864" y="3177539"/>
            <a:ext cx="128015" cy="15849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29655" y="3177539"/>
            <a:ext cx="137160" cy="15849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20155" y="3177539"/>
            <a:ext cx="140208" cy="15849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77711" y="3177539"/>
            <a:ext cx="234696" cy="15849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42888" y="3116579"/>
            <a:ext cx="140208" cy="2194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33388" y="3177539"/>
            <a:ext cx="134111" cy="15849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705600" y="3128772"/>
            <a:ext cx="118872" cy="20726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61631" y="3128772"/>
            <a:ext cx="120396" cy="20726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33843" y="3116579"/>
            <a:ext cx="140207" cy="2194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22819" y="3177539"/>
            <a:ext cx="134111" cy="1584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91043" y="3177539"/>
            <a:ext cx="140207" cy="15849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80019" y="3177539"/>
            <a:ext cx="134111" cy="15849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946135" y="3177539"/>
            <a:ext cx="156972" cy="15849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22919" y="3128772"/>
            <a:ext cx="120396" cy="20726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27175" y="3605784"/>
            <a:ext cx="128015" cy="15849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91767" y="3557015"/>
            <a:ext cx="120395" cy="207263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63980" y="3605784"/>
            <a:ext cx="134111" cy="15849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545336" y="3605784"/>
            <a:ext cx="140207" cy="22250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32788" y="3605784"/>
            <a:ext cx="128016" cy="15849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988820" y="3605784"/>
            <a:ext cx="128016" cy="15849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64079" y="3544823"/>
            <a:ext cx="140207" cy="21945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54579" y="3605784"/>
            <a:ext cx="137159" cy="158495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43555" y="3605784"/>
            <a:ext cx="140207" cy="15849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749295" y="3544823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30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10255" y="3544823"/>
            <a:ext cx="140207" cy="21945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86100" y="3544823"/>
            <a:ext cx="140207" cy="21945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76600" y="3605784"/>
            <a:ext cx="134112" cy="15849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57955" y="372008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0"/>
                </a:moveTo>
                <a:lnTo>
                  <a:pt x="45720" y="0"/>
                </a:lnTo>
                <a:lnTo>
                  <a:pt x="45720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33272" y="444500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3047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33272" y="4368800"/>
            <a:ext cx="30480" cy="60960"/>
          </a:xfrm>
          <a:custGeom>
            <a:avLst/>
            <a:gdLst/>
            <a:ahLst/>
            <a:cxnLst/>
            <a:rect l="l" t="t" r="r" b="b"/>
            <a:pathLst>
              <a:path w="30480" h="60960">
                <a:moveTo>
                  <a:pt x="0" y="60960"/>
                </a:moveTo>
                <a:lnTo>
                  <a:pt x="30480" y="60960"/>
                </a:lnTo>
                <a:lnTo>
                  <a:pt x="30480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33272" y="4353559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7159" y="0"/>
                </a:lnTo>
              </a:path>
            </a:pathLst>
          </a:custGeom>
          <a:ln w="304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33272" y="4277359"/>
            <a:ext cx="30480" cy="60960"/>
          </a:xfrm>
          <a:custGeom>
            <a:avLst/>
            <a:gdLst/>
            <a:ahLst/>
            <a:cxnLst/>
            <a:rect l="l" t="t" r="r" b="b"/>
            <a:pathLst>
              <a:path w="30480" h="60960">
                <a:moveTo>
                  <a:pt x="0" y="60959"/>
                </a:moveTo>
                <a:lnTo>
                  <a:pt x="30480" y="60959"/>
                </a:lnTo>
                <a:lnTo>
                  <a:pt x="30480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33272" y="426212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304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16152" y="4302252"/>
            <a:ext cx="155447" cy="15849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02080" y="4302252"/>
            <a:ext cx="134111" cy="1584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83436" y="4302252"/>
            <a:ext cx="222503" cy="15849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59279" y="4302252"/>
            <a:ext cx="140207" cy="22250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65020" y="42412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25979" y="4302252"/>
            <a:ext cx="134112" cy="15849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307335" y="441655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07335" y="430225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502407" y="4247388"/>
            <a:ext cx="170687" cy="21336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718816" y="4302252"/>
            <a:ext cx="134111" cy="15849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00172" y="4302252"/>
            <a:ext cx="134111" cy="15849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80004" y="4302252"/>
            <a:ext cx="137159" cy="158496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70503" y="4302252"/>
            <a:ext cx="222504" cy="15849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46347" y="4302252"/>
            <a:ext cx="222503" cy="15849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22191" y="4302252"/>
            <a:ext cx="134112" cy="15849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03547" y="4302252"/>
            <a:ext cx="140207" cy="15849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194047" y="4241291"/>
            <a:ext cx="140207" cy="21945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00550" y="430225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84547" y="4241291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469891" y="4302252"/>
            <a:ext cx="140208" cy="15849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60391" y="4302252"/>
            <a:ext cx="140208" cy="2225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916423" y="4302252"/>
            <a:ext cx="134112" cy="15849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189220" y="4302252"/>
            <a:ext cx="128015" cy="158496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346191" y="4302252"/>
            <a:ext cx="153924" cy="22250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22976" y="4302252"/>
            <a:ext cx="128015" cy="158496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687567" y="4253484"/>
            <a:ext cx="120396" cy="207263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59779" y="4302252"/>
            <a:ext cx="134112" cy="1584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400800" y="4241291"/>
            <a:ext cx="120396" cy="219456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039611" y="4302252"/>
            <a:ext cx="222503" cy="15849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563868" y="4302252"/>
            <a:ext cx="137159" cy="15849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752843" y="4302252"/>
            <a:ext cx="118872" cy="15849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992111" y="4241291"/>
            <a:ext cx="140208" cy="21945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82611" y="4302252"/>
            <a:ext cx="134112" cy="15849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362443" y="4302252"/>
            <a:ext cx="140207" cy="15849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552943" y="4241291"/>
            <a:ext cx="140207" cy="21945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758683" y="42412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835645" y="430225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819643" y="4241291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79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904988" y="4302252"/>
            <a:ext cx="140207" cy="158496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362188" y="4253484"/>
            <a:ext cx="118871" cy="207263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095488" y="4302252"/>
            <a:ext cx="140207" cy="22250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532876" y="4241291"/>
            <a:ext cx="140207" cy="21945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723376" y="4302252"/>
            <a:ext cx="134112" cy="15849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27175" y="4722876"/>
            <a:ext cx="128015" cy="15849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02436" y="4722876"/>
            <a:ext cx="140207" cy="158496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92936" y="4722876"/>
            <a:ext cx="118872" cy="15849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545336" y="4722876"/>
            <a:ext cx="140207" cy="222504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734311" y="4722876"/>
            <a:ext cx="134112" cy="1584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026157" y="47228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010155" y="46619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4" y="0"/>
                </a:moveTo>
                <a:lnTo>
                  <a:pt x="0" y="0"/>
                </a:lnTo>
                <a:lnTo>
                  <a:pt x="0" y="30479"/>
                </a:lnTo>
                <a:lnTo>
                  <a:pt x="32004" y="30479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95500" y="4722876"/>
            <a:ext cx="140207" cy="15849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71344" y="4722876"/>
            <a:ext cx="140207" cy="15849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61844" y="4722876"/>
            <a:ext cx="140207" cy="15849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52344" y="4722876"/>
            <a:ext cx="222504" cy="15849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28188" y="4661915"/>
            <a:ext cx="140207" cy="219456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18688" y="4722876"/>
            <a:ext cx="134112" cy="15849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398520" y="4722876"/>
            <a:ext cx="118871" cy="158496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637788" y="4722876"/>
            <a:ext cx="137160" cy="15849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17620" y="4661915"/>
            <a:ext cx="118871" cy="219456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064508" y="4722876"/>
            <a:ext cx="140207" cy="222504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55008" y="4722876"/>
            <a:ext cx="140207" cy="158496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445508" y="4722876"/>
            <a:ext cx="134112" cy="15849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622291" y="4722876"/>
            <a:ext cx="128016" cy="15849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56047" y="4722876"/>
            <a:ext cx="128015" cy="158496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86884" y="4674108"/>
            <a:ext cx="120395" cy="207264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129784" y="483565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0"/>
                </a:moveTo>
                <a:lnTo>
                  <a:pt x="45719" y="0"/>
                </a:lnTo>
                <a:lnTo>
                  <a:pt x="45719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6948" y="-15168"/>
            <a:ext cx="12769090" cy="7802734"/>
          </a:xfrm>
          <a:custGeom>
            <a:avLst/>
            <a:gdLst/>
            <a:ahLst/>
            <a:cxnLst/>
            <a:rect l="l" t="t" r="r" b="b"/>
            <a:pathLst>
              <a:path w="9145905" h="6858000">
                <a:moveTo>
                  <a:pt x="0" y="0"/>
                </a:moveTo>
                <a:lnTo>
                  <a:pt x="9145524" y="0"/>
                </a:lnTo>
                <a:lnTo>
                  <a:pt x="914552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19783" y="955547"/>
            <a:ext cx="516890" cy="393700"/>
          </a:xfrm>
          <a:custGeom>
            <a:avLst/>
            <a:gdLst/>
            <a:ahLst/>
            <a:cxnLst/>
            <a:rect l="l" t="t" r="r" b="b"/>
            <a:pathLst>
              <a:path w="516889" h="393700">
                <a:moveTo>
                  <a:pt x="56387" y="0"/>
                </a:moveTo>
                <a:lnTo>
                  <a:pt x="0" y="0"/>
                </a:lnTo>
                <a:lnTo>
                  <a:pt x="112775" y="393191"/>
                </a:lnTo>
                <a:lnTo>
                  <a:pt x="173735" y="393191"/>
                </a:lnTo>
                <a:lnTo>
                  <a:pt x="196730" y="313944"/>
                </a:lnTo>
                <a:lnTo>
                  <a:pt x="143256" y="313944"/>
                </a:lnTo>
                <a:lnTo>
                  <a:pt x="56387" y="0"/>
                </a:lnTo>
                <a:close/>
              </a:path>
              <a:path w="516889" h="393700">
                <a:moveTo>
                  <a:pt x="313921" y="99059"/>
                </a:moveTo>
                <a:lnTo>
                  <a:pt x="259079" y="99059"/>
                </a:lnTo>
                <a:lnTo>
                  <a:pt x="342899" y="393191"/>
                </a:lnTo>
                <a:lnTo>
                  <a:pt x="405384" y="393191"/>
                </a:lnTo>
                <a:lnTo>
                  <a:pt x="427806" y="313944"/>
                </a:lnTo>
                <a:lnTo>
                  <a:pt x="373379" y="313944"/>
                </a:lnTo>
                <a:lnTo>
                  <a:pt x="313921" y="99059"/>
                </a:lnTo>
                <a:close/>
              </a:path>
              <a:path w="516889" h="393700">
                <a:moveTo>
                  <a:pt x="286512" y="0"/>
                </a:moveTo>
                <a:lnTo>
                  <a:pt x="230124" y="0"/>
                </a:lnTo>
                <a:lnTo>
                  <a:pt x="143256" y="313944"/>
                </a:lnTo>
                <a:lnTo>
                  <a:pt x="196730" y="313944"/>
                </a:lnTo>
                <a:lnTo>
                  <a:pt x="259079" y="99059"/>
                </a:lnTo>
                <a:lnTo>
                  <a:pt x="313921" y="99059"/>
                </a:lnTo>
                <a:lnTo>
                  <a:pt x="286512" y="0"/>
                </a:lnTo>
                <a:close/>
              </a:path>
              <a:path w="516889" h="393700">
                <a:moveTo>
                  <a:pt x="516635" y="0"/>
                </a:moveTo>
                <a:lnTo>
                  <a:pt x="460247" y="0"/>
                </a:lnTo>
                <a:lnTo>
                  <a:pt x="373379" y="313944"/>
                </a:lnTo>
                <a:lnTo>
                  <a:pt x="427806" y="313944"/>
                </a:lnTo>
                <a:lnTo>
                  <a:pt x="51663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9116" y="947927"/>
            <a:ext cx="538480" cy="410209"/>
          </a:xfrm>
          <a:custGeom>
            <a:avLst/>
            <a:gdLst/>
            <a:ahLst/>
            <a:cxnLst/>
            <a:rect l="l" t="t" r="r" b="b"/>
            <a:pathLst>
              <a:path w="538480" h="410209">
                <a:moveTo>
                  <a:pt x="73152" y="0"/>
                </a:moveTo>
                <a:lnTo>
                  <a:pt x="0" y="0"/>
                </a:lnTo>
                <a:lnTo>
                  <a:pt x="117347" y="409956"/>
                </a:lnTo>
                <a:lnTo>
                  <a:pt x="184403" y="409956"/>
                </a:lnTo>
                <a:lnTo>
                  <a:pt x="184403" y="400812"/>
                </a:lnTo>
                <a:lnTo>
                  <a:pt x="176784" y="399288"/>
                </a:lnTo>
                <a:lnTo>
                  <a:pt x="178546" y="393192"/>
                </a:lnTo>
                <a:lnTo>
                  <a:pt x="129540" y="393192"/>
                </a:lnTo>
                <a:lnTo>
                  <a:pt x="21336" y="16764"/>
                </a:lnTo>
                <a:lnTo>
                  <a:pt x="77803" y="16764"/>
                </a:lnTo>
                <a:lnTo>
                  <a:pt x="73152" y="0"/>
                </a:lnTo>
                <a:close/>
              </a:path>
              <a:path w="538480" h="410209">
                <a:moveTo>
                  <a:pt x="195342" y="393192"/>
                </a:moveTo>
                <a:lnTo>
                  <a:pt x="184403" y="393192"/>
                </a:lnTo>
                <a:lnTo>
                  <a:pt x="184403" y="409956"/>
                </a:lnTo>
                <a:lnTo>
                  <a:pt x="190500" y="409956"/>
                </a:lnTo>
                <a:lnTo>
                  <a:pt x="195342" y="393192"/>
                </a:lnTo>
                <a:close/>
              </a:path>
              <a:path w="538480" h="410209">
                <a:moveTo>
                  <a:pt x="286254" y="135636"/>
                </a:moveTo>
                <a:lnTo>
                  <a:pt x="269747" y="135636"/>
                </a:lnTo>
                <a:lnTo>
                  <a:pt x="347472" y="409956"/>
                </a:lnTo>
                <a:lnTo>
                  <a:pt x="422147" y="409956"/>
                </a:lnTo>
                <a:lnTo>
                  <a:pt x="426884" y="393192"/>
                </a:lnTo>
                <a:lnTo>
                  <a:pt x="359664" y="393192"/>
                </a:lnTo>
                <a:lnTo>
                  <a:pt x="286254" y="135636"/>
                </a:lnTo>
                <a:close/>
              </a:path>
              <a:path w="538480" h="410209">
                <a:moveTo>
                  <a:pt x="269747" y="77724"/>
                </a:moveTo>
                <a:lnTo>
                  <a:pt x="176784" y="399288"/>
                </a:lnTo>
                <a:lnTo>
                  <a:pt x="184403" y="400812"/>
                </a:lnTo>
                <a:lnTo>
                  <a:pt x="184403" y="393192"/>
                </a:lnTo>
                <a:lnTo>
                  <a:pt x="195342" y="393192"/>
                </a:lnTo>
                <a:lnTo>
                  <a:pt x="269747" y="135636"/>
                </a:lnTo>
                <a:lnTo>
                  <a:pt x="286254" y="135636"/>
                </a:lnTo>
                <a:lnTo>
                  <a:pt x="269747" y="77724"/>
                </a:lnTo>
                <a:close/>
              </a:path>
              <a:path w="538480" h="410209">
                <a:moveTo>
                  <a:pt x="533235" y="16764"/>
                </a:moveTo>
                <a:lnTo>
                  <a:pt x="516635" y="16764"/>
                </a:lnTo>
                <a:lnTo>
                  <a:pt x="409956" y="393192"/>
                </a:lnTo>
                <a:lnTo>
                  <a:pt x="426884" y="393192"/>
                </a:lnTo>
                <a:lnTo>
                  <a:pt x="533235" y="16764"/>
                </a:lnTo>
                <a:close/>
              </a:path>
              <a:path w="538480" h="410209">
                <a:moveTo>
                  <a:pt x="77803" y="16764"/>
                </a:moveTo>
                <a:lnTo>
                  <a:pt x="60959" y="16764"/>
                </a:lnTo>
                <a:lnTo>
                  <a:pt x="153924" y="350520"/>
                </a:lnTo>
                <a:lnTo>
                  <a:pt x="170479" y="291083"/>
                </a:lnTo>
                <a:lnTo>
                  <a:pt x="153924" y="291083"/>
                </a:lnTo>
                <a:lnTo>
                  <a:pt x="77803" y="16764"/>
                </a:lnTo>
                <a:close/>
              </a:path>
              <a:path w="538480" h="410209">
                <a:moveTo>
                  <a:pt x="307927" y="16764"/>
                </a:moveTo>
                <a:lnTo>
                  <a:pt x="291084" y="16764"/>
                </a:lnTo>
                <a:lnTo>
                  <a:pt x="384047" y="350520"/>
                </a:lnTo>
                <a:lnTo>
                  <a:pt x="400603" y="291083"/>
                </a:lnTo>
                <a:lnTo>
                  <a:pt x="384047" y="291083"/>
                </a:lnTo>
                <a:lnTo>
                  <a:pt x="307927" y="16764"/>
                </a:lnTo>
                <a:close/>
              </a:path>
              <a:path w="538480" h="410209">
                <a:moveTo>
                  <a:pt x="303275" y="0"/>
                </a:moveTo>
                <a:lnTo>
                  <a:pt x="234696" y="0"/>
                </a:lnTo>
                <a:lnTo>
                  <a:pt x="153924" y="291083"/>
                </a:lnTo>
                <a:lnTo>
                  <a:pt x="170479" y="291083"/>
                </a:lnTo>
                <a:lnTo>
                  <a:pt x="246887" y="16764"/>
                </a:lnTo>
                <a:lnTo>
                  <a:pt x="307927" y="16764"/>
                </a:lnTo>
                <a:lnTo>
                  <a:pt x="303275" y="0"/>
                </a:lnTo>
                <a:close/>
              </a:path>
              <a:path w="538480" h="410209">
                <a:moveTo>
                  <a:pt x="537972" y="0"/>
                </a:moveTo>
                <a:lnTo>
                  <a:pt x="464820" y="0"/>
                </a:lnTo>
                <a:lnTo>
                  <a:pt x="384047" y="291083"/>
                </a:lnTo>
                <a:lnTo>
                  <a:pt x="400603" y="291083"/>
                </a:lnTo>
                <a:lnTo>
                  <a:pt x="477011" y="16764"/>
                </a:lnTo>
                <a:lnTo>
                  <a:pt x="533235" y="16764"/>
                </a:lnTo>
                <a:lnTo>
                  <a:pt x="5379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1095" y="943355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53340" y="0"/>
                </a:moveTo>
                <a:lnTo>
                  <a:pt x="0" y="0"/>
                </a:lnTo>
                <a:lnTo>
                  <a:pt x="0" y="405384"/>
                </a:lnTo>
                <a:lnTo>
                  <a:pt x="53340" y="405384"/>
                </a:lnTo>
                <a:lnTo>
                  <a:pt x="53340" y="167640"/>
                </a:lnTo>
                <a:lnTo>
                  <a:pt x="257556" y="167640"/>
                </a:lnTo>
                <a:lnTo>
                  <a:pt x="257556" y="166116"/>
                </a:lnTo>
                <a:lnTo>
                  <a:pt x="53340" y="166116"/>
                </a:lnTo>
                <a:lnTo>
                  <a:pt x="53340" y="0"/>
                </a:lnTo>
                <a:close/>
              </a:path>
              <a:path w="257810" h="405765">
                <a:moveTo>
                  <a:pt x="257556" y="167640"/>
                </a:moveTo>
                <a:lnTo>
                  <a:pt x="202692" y="167640"/>
                </a:lnTo>
                <a:lnTo>
                  <a:pt x="202692" y="405384"/>
                </a:lnTo>
                <a:lnTo>
                  <a:pt x="257556" y="405384"/>
                </a:lnTo>
                <a:lnTo>
                  <a:pt x="257556" y="167640"/>
                </a:lnTo>
                <a:close/>
              </a:path>
              <a:path w="257810" h="405765">
                <a:moveTo>
                  <a:pt x="210312" y="112775"/>
                </a:moveTo>
                <a:lnTo>
                  <a:pt x="99060" y="112775"/>
                </a:lnTo>
                <a:lnTo>
                  <a:pt x="92964" y="114300"/>
                </a:lnTo>
                <a:lnTo>
                  <a:pt x="85343" y="117348"/>
                </a:lnTo>
                <a:lnTo>
                  <a:pt x="79248" y="120396"/>
                </a:lnTo>
                <a:lnTo>
                  <a:pt x="74676" y="123444"/>
                </a:lnTo>
                <a:lnTo>
                  <a:pt x="70104" y="128016"/>
                </a:lnTo>
                <a:lnTo>
                  <a:pt x="64008" y="132588"/>
                </a:lnTo>
                <a:lnTo>
                  <a:pt x="57912" y="144779"/>
                </a:lnTo>
                <a:lnTo>
                  <a:pt x="54864" y="152400"/>
                </a:lnTo>
                <a:lnTo>
                  <a:pt x="53340" y="158496"/>
                </a:lnTo>
                <a:lnTo>
                  <a:pt x="53340" y="166116"/>
                </a:lnTo>
                <a:lnTo>
                  <a:pt x="257556" y="166116"/>
                </a:lnTo>
                <a:lnTo>
                  <a:pt x="257556" y="160020"/>
                </a:lnTo>
                <a:lnTo>
                  <a:pt x="236220" y="124968"/>
                </a:lnTo>
                <a:lnTo>
                  <a:pt x="216408" y="114300"/>
                </a:lnTo>
                <a:lnTo>
                  <a:pt x="210312" y="112775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1951" y="935736"/>
            <a:ext cx="274320" cy="422275"/>
          </a:xfrm>
          <a:custGeom>
            <a:avLst/>
            <a:gdLst/>
            <a:ahLst/>
            <a:cxnLst/>
            <a:rect l="l" t="t" r="r" b="b"/>
            <a:pathLst>
              <a:path w="274319" h="422275">
                <a:moveTo>
                  <a:pt x="70104" y="0"/>
                </a:moveTo>
                <a:lnTo>
                  <a:pt x="0" y="0"/>
                </a:lnTo>
                <a:lnTo>
                  <a:pt x="0" y="422148"/>
                </a:lnTo>
                <a:lnTo>
                  <a:pt x="70104" y="422148"/>
                </a:lnTo>
                <a:lnTo>
                  <a:pt x="70104" y="405384"/>
                </a:lnTo>
                <a:lnTo>
                  <a:pt x="16764" y="405384"/>
                </a:lnTo>
                <a:lnTo>
                  <a:pt x="16764" y="16764"/>
                </a:lnTo>
                <a:lnTo>
                  <a:pt x="70104" y="16764"/>
                </a:lnTo>
                <a:lnTo>
                  <a:pt x="70104" y="0"/>
                </a:lnTo>
                <a:close/>
              </a:path>
              <a:path w="274319" h="422275">
                <a:moveTo>
                  <a:pt x="219456" y="184404"/>
                </a:moveTo>
                <a:lnTo>
                  <a:pt x="202692" y="184404"/>
                </a:lnTo>
                <a:lnTo>
                  <a:pt x="202692" y="422148"/>
                </a:lnTo>
                <a:lnTo>
                  <a:pt x="274320" y="422148"/>
                </a:lnTo>
                <a:lnTo>
                  <a:pt x="274320" y="405384"/>
                </a:lnTo>
                <a:lnTo>
                  <a:pt x="219456" y="405384"/>
                </a:lnTo>
                <a:lnTo>
                  <a:pt x="219456" y="184404"/>
                </a:lnTo>
                <a:close/>
              </a:path>
              <a:path w="274319" h="422275">
                <a:moveTo>
                  <a:pt x="70104" y="133350"/>
                </a:moveTo>
                <a:lnTo>
                  <a:pt x="53340" y="173736"/>
                </a:lnTo>
                <a:lnTo>
                  <a:pt x="53340" y="405384"/>
                </a:lnTo>
                <a:lnTo>
                  <a:pt x="70104" y="405384"/>
                </a:lnTo>
                <a:lnTo>
                  <a:pt x="70104" y="184404"/>
                </a:lnTo>
                <a:lnTo>
                  <a:pt x="219456" y="184404"/>
                </a:lnTo>
                <a:lnTo>
                  <a:pt x="219456" y="173736"/>
                </a:lnTo>
                <a:lnTo>
                  <a:pt x="70104" y="173736"/>
                </a:lnTo>
                <a:lnTo>
                  <a:pt x="70104" y="133350"/>
                </a:lnTo>
                <a:close/>
              </a:path>
              <a:path w="274319" h="422275">
                <a:moveTo>
                  <a:pt x="254507" y="129540"/>
                </a:moveTo>
                <a:lnTo>
                  <a:pt x="224028" y="129540"/>
                </a:lnTo>
                <a:lnTo>
                  <a:pt x="230124" y="132588"/>
                </a:lnTo>
                <a:lnTo>
                  <a:pt x="234696" y="135636"/>
                </a:lnTo>
                <a:lnTo>
                  <a:pt x="240792" y="138684"/>
                </a:lnTo>
                <a:lnTo>
                  <a:pt x="243840" y="143256"/>
                </a:lnTo>
                <a:lnTo>
                  <a:pt x="248412" y="146304"/>
                </a:lnTo>
                <a:lnTo>
                  <a:pt x="251460" y="150875"/>
                </a:lnTo>
                <a:lnTo>
                  <a:pt x="257556" y="163068"/>
                </a:lnTo>
                <a:lnTo>
                  <a:pt x="257556" y="405384"/>
                </a:lnTo>
                <a:lnTo>
                  <a:pt x="274320" y="405384"/>
                </a:lnTo>
                <a:lnTo>
                  <a:pt x="274320" y="166116"/>
                </a:lnTo>
                <a:lnTo>
                  <a:pt x="272796" y="158496"/>
                </a:lnTo>
                <a:lnTo>
                  <a:pt x="269748" y="150875"/>
                </a:lnTo>
                <a:lnTo>
                  <a:pt x="265175" y="143256"/>
                </a:lnTo>
                <a:lnTo>
                  <a:pt x="256031" y="131064"/>
                </a:lnTo>
                <a:lnTo>
                  <a:pt x="254507" y="129540"/>
                </a:lnTo>
                <a:close/>
              </a:path>
              <a:path w="274319" h="422275">
                <a:moveTo>
                  <a:pt x="70104" y="16764"/>
                </a:moveTo>
                <a:lnTo>
                  <a:pt x="53340" y="16764"/>
                </a:lnTo>
                <a:lnTo>
                  <a:pt x="53340" y="173736"/>
                </a:lnTo>
                <a:lnTo>
                  <a:pt x="54864" y="164592"/>
                </a:lnTo>
                <a:lnTo>
                  <a:pt x="56387" y="156972"/>
                </a:lnTo>
                <a:lnTo>
                  <a:pt x="62484" y="141732"/>
                </a:lnTo>
                <a:lnTo>
                  <a:pt x="67056" y="135636"/>
                </a:lnTo>
                <a:lnTo>
                  <a:pt x="70104" y="133350"/>
                </a:lnTo>
                <a:lnTo>
                  <a:pt x="70104" y="16764"/>
                </a:lnTo>
                <a:close/>
              </a:path>
              <a:path w="274319" h="422275">
                <a:moveTo>
                  <a:pt x="219456" y="167640"/>
                </a:moveTo>
                <a:lnTo>
                  <a:pt x="70104" y="167640"/>
                </a:lnTo>
                <a:lnTo>
                  <a:pt x="70104" y="173736"/>
                </a:lnTo>
                <a:lnTo>
                  <a:pt x="219456" y="173736"/>
                </a:lnTo>
                <a:lnTo>
                  <a:pt x="219456" y="167640"/>
                </a:lnTo>
                <a:close/>
              </a:path>
              <a:path w="274319" h="422275">
                <a:moveTo>
                  <a:pt x="219456" y="112775"/>
                </a:moveTo>
                <a:lnTo>
                  <a:pt x="106680" y="112775"/>
                </a:lnTo>
                <a:lnTo>
                  <a:pt x="99060" y="114300"/>
                </a:lnTo>
                <a:lnTo>
                  <a:pt x="91440" y="117348"/>
                </a:lnTo>
                <a:lnTo>
                  <a:pt x="85343" y="120396"/>
                </a:lnTo>
                <a:lnTo>
                  <a:pt x="77724" y="124968"/>
                </a:lnTo>
                <a:lnTo>
                  <a:pt x="73152" y="131064"/>
                </a:lnTo>
                <a:lnTo>
                  <a:pt x="70104" y="133350"/>
                </a:lnTo>
                <a:lnTo>
                  <a:pt x="70104" y="167640"/>
                </a:lnTo>
                <a:lnTo>
                  <a:pt x="71628" y="161544"/>
                </a:lnTo>
                <a:lnTo>
                  <a:pt x="74675" y="156972"/>
                </a:lnTo>
                <a:lnTo>
                  <a:pt x="76200" y="150875"/>
                </a:lnTo>
                <a:lnTo>
                  <a:pt x="80772" y="146304"/>
                </a:lnTo>
                <a:lnTo>
                  <a:pt x="83820" y="141732"/>
                </a:lnTo>
                <a:lnTo>
                  <a:pt x="88392" y="137160"/>
                </a:lnTo>
                <a:lnTo>
                  <a:pt x="92964" y="134112"/>
                </a:lnTo>
                <a:lnTo>
                  <a:pt x="99060" y="132588"/>
                </a:lnTo>
                <a:lnTo>
                  <a:pt x="103631" y="129540"/>
                </a:lnTo>
                <a:lnTo>
                  <a:pt x="254507" y="129540"/>
                </a:lnTo>
                <a:lnTo>
                  <a:pt x="249936" y="124968"/>
                </a:lnTo>
                <a:lnTo>
                  <a:pt x="243840" y="120396"/>
                </a:lnTo>
                <a:lnTo>
                  <a:pt x="228600" y="114300"/>
                </a:lnTo>
                <a:lnTo>
                  <a:pt x="219456" y="112775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2283" y="105613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6" y="0"/>
                </a:lnTo>
                <a:lnTo>
                  <a:pt x="13716" y="54864"/>
                </a:lnTo>
                <a:lnTo>
                  <a:pt x="190500" y="54864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4572" y="143256"/>
                </a:lnTo>
                <a:lnTo>
                  <a:pt x="0" y="156972"/>
                </a:lnTo>
                <a:lnTo>
                  <a:pt x="0" y="246888"/>
                </a:lnTo>
                <a:lnTo>
                  <a:pt x="19812" y="281940"/>
                </a:lnTo>
                <a:lnTo>
                  <a:pt x="39624" y="291084"/>
                </a:lnTo>
                <a:lnTo>
                  <a:pt x="45720" y="292608"/>
                </a:lnTo>
                <a:lnTo>
                  <a:pt x="152400" y="292608"/>
                </a:lnTo>
                <a:lnTo>
                  <a:pt x="164592" y="286512"/>
                </a:lnTo>
                <a:lnTo>
                  <a:pt x="169164" y="283464"/>
                </a:lnTo>
                <a:lnTo>
                  <a:pt x="173736" y="278892"/>
                </a:lnTo>
                <a:lnTo>
                  <a:pt x="179832" y="274320"/>
                </a:lnTo>
                <a:lnTo>
                  <a:pt x="182880" y="269748"/>
                </a:lnTo>
                <a:lnTo>
                  <a:pt x="188976" y="257556"/>
                </a:lnTo>
                <a:lnTo>
                  <a:pt x="190500" y="249936"/>
                </a:lnTo>
                <a:lnTo>
                  <a:pt x="192024" y="243840"/>
                </a:lnTo>
                <a:lnTo>
                  <a:pt x="245364" y="243840"/>
                </a:lnTo>
                <a:lnTo>
                  <a:pt x="245364" y="237744"/>
                </a:lnTo>
                <a:lnTo>
                  <a:pt x="53340" y="237744"/>
                </a:lnTo>
                <a:lnTo>
                  <a:pt x="53340" y="164592"/>
                </a:lnTo>
                <a:lnTo>
                  <a:pt x="245364" y="164592"/>
                </a:lnTo>
                <a:lnTo>
                  <a:pt x="245364" y="47244"/>
                </a:lnTo>
                <a:lnTo>
                  <a:pt x="243840" y="39624"/>
                </a:lnTo>
                <a:lnTo>
                  <a:pt x="234696" y="21336"/>
                </a:lnTo>
                <a:lnTo>
                  <a:pt x="228600" y="16764"/>
                </a:lnTo>
                <a:lnTo>
                  <a:pt x="224028" y="12192"/>
                </a:lnTo>
                <a:lnTo>
                  <a:pt x="217932" y="7620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3840"/>
                </a:moveTo>
                <a:lnTo>
                  <a:pt x="192024" y="243840"/>
                </a:lnTo>
                <a:lnTo>
                  <a:pt x="190500" y="292608"/>
                </a:lnTo>
                <a:lnTo>
                  <a:pt x="245364" y="292608"/>
                </a:lnTo>
                <a:lnTo>
                  <a:pt x="245364" y="243840"/>
                </a:lnTo>
                <a:close/>
              </a:path>
              <a:path w="245744" h="292734">
                <a:moveTo>
                  <a:pt x="245364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4" y="237744"/>
                </a:lnTo>
                <a:lnTo>
                  <a:pt x="245364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4664" y="1048511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6" y="0"/>
                </a:lnTo>
                <a:lnTo>
                  <a:pt x="13716" y="71628"/>
                </a:lnTo>
                <a:lnTo>
                  <a:pt x="190500" y="71628"/>
                </a:lnTo>
                <a:lnTo>
                  <a:pt x="190500" y="109728"/>
                </a:lnTo>
                <a:lnTo>
                  <a:pt x="53340" y="109728"/>
                </a:lnTo>
                <a:lnTo>
                  <a:pt x="44196" y="111252"/>
                </a:lnTo>
                <a:lnTo>
                  <a:pt x="7619" y="140208"/>
                </a:lnTo>
                <a:lnTo>
                  <a:pt x="0" y="164592"/>
                </a:lnTo>
                <a:lnTo>
                  <a:pt x="0" y="254508"/>
                </a:lnTo>
                <a:lnTo>
                  <a:pt x="16763" y="291084"/>
                </a:lnTo>
                <a:lnTo>
                  <a:pt x="36575" y="303276"/>
                </a:lnTo>
                <a:lnTo>
                  <a:pt x="44196" y="307848"/>
                </a:lnTo>
                <a:lnTo>
                  <a:pt x="53340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69163" y="304800"/>
                </a:lnTo>
                <a:lnTo>
                  <a:pt x="175260" y="301752"/>
                </a:lnTo>
                <a:lnTo>
                  <a:pt x="187452" y="292608"/>
                </a:lnTo>
                <a:lnTo>
                  <a:pt x="54863" y="292608"/>
                </a:lnTo>
                <a:lnTo>
                  <a:pt x="42672" y="289560"/>
                </a:lnTo>
                <a:lnTo>
                  <a:pt x="33528" y="283464"/>
                </a:lnTo>
                <a:lnTo>
                  <a:pt x="28956" y="278892"/>
                </a:lnTo>
                <a:lnTo>
                  <a:pt x="24384" y="275844"/>
                </a:lnTo>
                <a:lnTo>
                  <a:pt x="21336" y="269748"/>
                </a:lnTo>
                <a:lnTo>
                  <a:pt x="19812" y="265176"/>
                </a:lnTo>
                <a:lnTo>
                  <a:pt x="16763" y="259080"/>
                </a:lnTo>
                <a:lnTo>
                  <a:pt x="15240" y="252984"/>
                </a:lnTo>
                <a:lnTo>
                  <a:pt x="15240" y="166116"/>
                </a:lnTo>
                <a:lnTo>
                  <a:pt x="16763" y="160020"/>
                </a:lnTo>
                <a:lnTo>
                  <a:pt x="19812" y="153924"/>
                </a:lnTo>
                <a:lnTo>
                  <a:pt x="21336" y="149352"/>
                </a:lnTo>
                <a:lnTo>
                  <a:pt x="24384" y="143256"/>
                </a:lnTo>
                <a:lnTo>
                  <a:pt x="28956" y="140208"/>
                </a:lnTo>
                <a:lnTo>
                  <a:pt x="33528" y="135636"/>
                </a:lnTo>
                <a:lnTo>
                  <a:pt x="42672" y="129540"/>
                </a:lnTo>
                <a:lnTo>
                  <a:pt x="48768" y="126492"/>
                </a:lnTo>
                <a:lnTo>
                  <a:pt x="205740" y="126492"/>
                </a:lnTo>
                <a:lnTo>
                  <a:pt x="205740" y="54864"/>
                </a:lnTo>
                <a:lnTo>
                  <a:pt x="28956" y="54864"/>
                </a:lnTo>
                <a:lnTo>
                  <a:pt x="28956" y="16764"/>
                </a:lnTo>
                <a:lnTo>
                  <a:pt x="240792" y="16764"/>
                </a:lnTo>
                <a:lnTo>
                  <a:pt x="236219" y="12192"/>
                </a:lnTo>
                <a:lnTo>
                  <a:pt x="230124" y="7620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8" y="261335"/>
                </a:moveTo>
                <a:lnTo>
                  <a:pt x="204216" y="266700"/>
                </a:lnTo>
                <a:lnTo>
                  <a:pt x="201168" y="274320"/>
                </a:lnTo>
                <a:lnTo>
                  <a:pt x="198119" y="280416"/>
                </a:lnTo>
                <a:lnTo>
                  <a:pt x="193548" y="286512"/>
                </a:lnTo>
                <a:lnTo>
                  <a:pt x="190500" y="289560"/>
                </a:lnTo>
                <a:lnTo>
                  <a:pt x="190500" y="309372"/>
                </a:lnTo>
                <a:lnTo>
                  <a:pt x="260604" y="309372"/>
                </a:lnTo>
                <a:lnTo>
                  <a:pt x="260604" y="292608"/>
                </a:lnTo>
                <a:lnTo>
                  <a:pt x="205740" y="292608"/>
                </a:lnTo>
                <a:lnTo>
                  <a:pt x="206898" y="261335"/>
                </a:lnTo>
                <a:close/>
              </a:path>
              <a:path w="260985" h="309880">
                <a:moveTo>
                  <a:pt x="190500" y="256032"/>
                </a:moveTo>
                <a:lnTo>
                  <a:pt x="188975" y="262128"/>
                </a:lnTo>
                <a:lnTo>
                  <a:pt x="185928" y="266700"/>
                </a:lnTo>
                <a:lnTo>
                  <a:pt x="184404" y="272796"/>
                </a:lnTo>
                <a:lnTo>
                  <a:pt x="181356" y="277368"/>
                </a:lnTo>
                <a:lnTo>
                  <a:pt x="176784" y="280416"/>
                </a:lnTo>
                <a:lnTo>
                  <a:pt x="172212" y="284988"/>
                </a:lnTo>
                <a:lnTo>
                  <a:pt x="167640" y="288036"/>
                </a:lnTo>
                <a:lnTo>
                  <a:pt x="163068" y="289560"/>
                </a:lnTo>
                <a:lnTo>
                  <a:pt x="156972" y="291084"/>
                </a:lnTo>
                <a:lnTo>
                  <a:pt x="152400" y="292608"/>
                </a:lnTo>
                <a:lnTo>
                  <a:pt x="187452" y="292608"/>
                </a:lnTo>
                <a:lnTo>
                  <a:pt x="190500" y="289560"/>
                </a:lnTo>
                <a:lnTo>
                  <a:pt x="190500" y="256032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10312" y="16764"/>
                </a:lnTo>
                <a:lnTo>
                  <a:pt x="222504" y="22860"/>
                </a:lnTo>
                <a:lnTo>
                  <a:pt x="227075" y="25908"/>
                </a:lnTo>
                <a:lnTo>
                  <a:pt x="239268" y="38100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3" y="56388"/>
                </a:lnTo>
                <a:lnTo>
                  <a:pt x="245363" y="292608"/>
                </a:lnTo>
                <a:lnTo>
                  <a:pt x="260604" y="292608"/>
                </a:lnTo>
                <a:lnTo>
                  <a:pt x="260604" y="53340"/>
                </a:lnTo>
                <a:lnTo>
                  <a:pt x="259080" y="45720"/>
                </a:lnTo>
                <a:lnTo>
                  <a:pt x="252984" y="30480"/>
                </a:lnTo>
                <a:lnTo>
                  <a:pt x="248412" y="24384"/>
                </a:lnTo>
                <a:lnTo>
                  <a:pt x="240792" y="16764"/>
                </a:lnTo>
                <a:close/>
              </a:path>
              <a:path w="260985" h="309880">
                <a:moveTo>
                  <a:pt x="205740" y="251460"/>
                </a:moveTo>
                <a:lnTo>
                  <a:pt x="190500" y="251460"/>
                </a:lnTo>
                <a:lnTo>
                  <a:pt x="190500" y="289560"/>
                </a:lnTo>
                <a:lnTo>
                  <a:pt x="193548" y="286512"/>
                </a:lnTo>
                <a:lnTo>
                  <a:pt x="198119" y="280416"/>
                </a:lnTo>
                <a:lnTo>
                  <a:pt x="201168" y="274320"/>
                </a:lnTo>
                <a:lnTo>
                  <a:pt x="204216" y="266700"/>
                </a:lnTo>
                <a:lnTo>
                  <a:pt x="206898" y="261335"/>
                </a:lnTo>
                <a:lnTo>
                  <a:pt x="207151" y="254508"/>
                </a:lnTo>
                <a:lnTo>
                  <a:pt x="205740" y="254508"/>
                </a:lnTo>
                <a:lnTo>
                  <a:pt x="205740" y="251460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6898" y="261335"/>
                </a:lnTo>
                <a:lnTo>
                  <a:pt x="207263" y="260604"/>
                </a:lnTo>
                <a:lnTo>
                  <a:pt x="207263" y="251460"/>
                </a:lnTo>
                <a:close/>
              </a:path>
              <a:path w="260985" h="309880">
                <a:moveTo>
                  <a:pt x="60960" y="164592"/>
                </a:moveTo>
                <a:lnTo>
                  <a:pt x="53340" y="164592"/>
                </a:lnTo>
                <a:lnTo>
                  <a:pt x="53340" y="254508"/>
                </a:lnTo>
                <a:lnTo>
                  <a:pt x="190500" y="254508"/>
                </a:lnTo>
                <a:lnTo>
                  <a:pt x="190500" y="251460"/>
                </a:lnTo>
                <a:lnTo>
                  <a:pt x="205740" y="251460"/>
                </a:lnTo>
                <a:lnTo>
                  <a:pt x="205740" y="237744"/>
                </a:lnTo>
                <a:lnTo>
                  <a:pt x="68580" y="237744"/>
                </a:lnTo>
                <a:lnTo>
                  <a:pt x="68580" y="181356"/>
                </a:lnTo>
                <a:lnTo>
                  <a:pt x="60960" y="181356"/>
                </a:lnTo>
                <a:lnTo>
                  <a:pt x="60960" y="164592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40" y="251460"/>
                </a:lnTo>
                <a:lnTo>
                  <a:pt x="205740" y="254508"/>
                </a:lnTo>
                <a:lnTo>
                  <a:pt x="207151" y="254508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40" y="172212"/>
                </a:moveTo>
                <a:lnTo>
                  <a:pt x="68580" y="172212"/>
                </a:lnTo>
                <a:lnTo>
                  <a:pt x="68580" y="181356"/>
                </a:lnTo>
                <a:lnTo>
                  <a:pt x="190500" y="181356"/>
                </a:lnTo>
                <a:lnTo>
                  <a:pt x="190500" y="237744"/>
                </a:lnTo>
                <a:lnTo>
                  <a:pt x="205740" y="237744"/>
                </a:lnTo>
                <a:lnTo>
                  <a:pt x="205740" y="172212"/>
                </a:lnTo>
                <a:close/>
              </a:path>
              <a:path w="260985" h="309880">
                <a:moveTo>
                  <a:pt x="205740" y="164592"/>
                </a:moveTo>
                <a:lnTo>
                  <a:pt x="60960" y="164592"/>
                </a:lnTo>
                <a:lnTo>
                  <a:pt x="60960" y="181356"/>
                </a:lnTo>
                <a:lnTo>
                  <a:pt x="68580" y="181356"/>
                </a:lnTo>
                <a:lnTo>
                  <a:pt x="68580" y="172212"/>
                </a:lnTo>
                <a:lnTo>
                  <a:pt x="205740" y="172212"/>
                </a:lnTo>
                <a:lnTo>
                  <a:pt x="205740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7751" y="966216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6803"/>
                </a:lnTo>
                <a:lnTo>
                  <a:pt x="99060" y="376427"/>
                </a:lnTo>
                <a:lnTo>
                  <a:pt x="118872" y="382523"/>
                </a:lnTo>
                <a:lnTo>
                  <a:pt x="222504" y="382523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5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5"/>
                </a:lnTo>
                <a:lnTo>
                  <a:pt x="126492" y="89915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80132" y="958596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1628" y="0"/>
                </a:lnTo>
                <a:lnTo>
                  <a:pt x="71628" y="89915"/>
                </a:lnTo>
                <a:lnTo>
                  <a:pt x="0" y="89915"/>
                </a:lnTo>
                <a:lnTo>
                  <a:pt x="0" y="161544"/>
                </a:lnTo>
                <a:lnTo>
                  <a:pt x="71628" y="161544"/>
                </a:lnTo>
                <a:lnTo>
                  <a:pt x="71628" y="345948"/>
                </a:lnTo>
                <a:lnTo>
                  <a:pt x="96012" y="387095"/>
                </a:lnTo>
                <a:lnTo>
                  <a:pt x="109728" y="393191"/>
                </a:lnTo>
                <a:lnTo>
                  <a:pt x="117348" y="397763"/>
                </a:lnTo>
                <a:lnTo>
                  <a:pt x="124968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8016" y="382524"/>
                </a:lnTo>
                <a:lnTo>
                  <a:pt x="115824" y="379475"/>
                </a:lnTo>
                <a:lnTo>
                  <a:pt x="109728" y="376427"/>
                </a:lnTo>
                <a:lnTo>
                  <a:pt x="105156" y="373379"/>
                </a:lnTo>
                <a:lnTo>
                  <a:pt x="100584" y="368807"/>
                </a:lnTo>
                <a:lnTo>
                  <a:pt x="96012" y="365759"/>
                </a:lnTo>
                <a:lnTo>
                  <a:pt x="92963" y="359663"/>
                </a:lnTo>
                <a:lnTo>
                  <a:pt x="91440" y="355091"/>
                </a:lnTo>
                <a:lnTo>
                  <a:pt x="88392" y="348995"/>
                </a:lnTo>
                <a:lnTo>
                  <a:pt x="86868" y="342900"/>
                </a:lnTo>
                <a:lnTo>
                  <a:pt x="86868" y="152400"/>
                </a:lnTo>
                <a:lnTo>
                  <a:pt x="7619" y="152400"/>
                </a:lnTo>
                <a:lnTo>
                  <a:pt x="7619" y="144779"/>
                </a:lnTo>
                <a:lnTo>
                  <a:pt x="15240" y="144779"/>
                </a:lnTo>
                <a:lnTo>
                  <a:pt x="15240" y="106679"/>
                </a:lnTo>
                <a:lnTo>
                  <a:pt x="86868" y="106679"/>
                </a:lnTo>
                <a:lnTo>
                  <a:pt x="86868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3"/>
                </a:moveTo>
                <a:lnTo>
                  <a:pt x="126492" y="16763"/>
                </a:lnTo>
                <a:lnTo>
                  <a:pt x="126492" y="106679"/>
                </a:lnTo>
                <a:lnTo>
                  <a:pt x="222504" y="106679"/>
                </a:lnTo>
                <a:lnTo>
                  <a:pt x="222504" y="144779"/>
                </a:lnTo>
                <a:lnTo>
                  <a:pt x="126492" y="144779"/>
                </a:lnTo>
                <a:lnTo>
                  <a:pt x="126492" y="344424"/>
                </a:lnTo>
                <a:lnTo>
                  <a:pt x="222504" y="344424"/>
                </a:lnTo>
                <a:lnTo>
                  <a:pt x="222504" y="382524"/>
                </a:lnTo>
                <a:lnTo>
                  <a:pt x="237744" y="382524"/>
                </a:lnTo>
                <a:lnTo>
                  <a:pt x="237744" y="327659"/>
                </a:lnTo>
                <a:lnTo>
                  <a:pt x="141731" y="327659"/>
                </a:lnTo>
                <a:lnTo>
                  <a:pt x="141731" y="161544"/>
                </a:lnTo>
                <a:lnTo>
                  <a:pt x="237744" y="161544"/>
                </a:lnTo>
                <a:lnTo>
                  <a:pt x="237744" y="89915"/>
                </a:lnTo>
                <a:lnTo>
                  <a:pt x="141731" y="89915"/>
                </a:lnTo>
                <a:lnTo>
                  <a:pt x="141731" y="16763"/>
                </a:lnTo>
                <a:close/>
              </a:path>
              <a:path w="238125" h="399415">
                <a:moveTo>
                  <a:pt x="15240" y="144779"/>
                </a:moveTo>
                <a:lnTo>
                  <a:pt x="7619" y="144779"/>
                </a:lnTo>
                <a:lnTo>
                  <a:pt x="7619" y="152400"/>
                </a:lnTo>
                <a:lnTo>
                  <a:pt x="15240" y="152400"/>
                </a:lnTo>
                <a:lnTo>
                  <a:pt x="15240" y="144779"/>
                </a:lnTo>
                <a:close/>
              </a:path>
              <a:path w="238125" h="399415">
                <a:moveTo>
                  <a:pt x="86868" y="144779"/>
                </a:moveTo>
                <a:lnTo>
                  <a:pt x="15240" y="144779"/>
                </a:lnTo>
                <a:lnTo>
                  <a:pt x="15240" y="152400"/>
                </a:lnTo>
                <a:lnTo>
                  <a:pt x="86868" y="152400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6455" y="947927"/>
            <a:ext cx="103631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1056132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39624" y="1524"/>
                </a:lnTo>
                <a:lnTo>
                  <a:pt x="27431" y="7620"/>
                </a:lnTo>
                <a:lnTo>
                  <a:pt x="21336" y="12192"/>
                </a:lnTo>
                <a:lnTo>
                  <a:pt x="16763" y="16764"/>
                </a:lnTo>
                <a:lnTo>
                  <a:pt x="10668" y="21336"/>
                </a:lnTo>
                <a:lnTo>
                  <a:pt x="1524" y="39624"/>
                </a:lnTo>
                <a:lnTo>
                  <a:pt x="0" y="47244"/>
                </a:lnTo>
                <a:lnTo>
                  <a:pt x="0" y="124968"/>
                </a:lnTo>
                <a:lnTo>
                  <a:pt x="1524" y="131064"/>
                </a:lnTo>
                <a:lnTo>
                  <a:pt x="4572" y="138684"/>
                </a:lnTo>
                <a:lnTo>
                  <a:pt x="10668" y="150875"/>
                </a:lnTo>
                <a:lnTo>
                  <a:pt x="16763" y="155448"/>
                </a:lnTo>
                <a:lnTo>
                  <a:pt x="21336" y="160020"/>
                </a:lnTo>
                <a:lnTo>
                  <a:pt x="27431" y="164592"/>
                </a:lnTo>
                <a:lnTo>
                  <a:pt x="33527" y="167640"/>
                </a:lnTo>
                <a:lnTo>
                  <a:pt x="39624" y="169164"/>
                </a:lnTo>
                <a:lnTo>
                  <a:pt x="47243" y="170688"/>
                </a:lnTo>
                <a:lnTo>
                  <a:pt x="181356" y="170688"/>
                </a:lnTo>
                <a:lnTo>
                  <a:pt x="181356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5" y="291084"/>
                </a:lnTo>
                <a:lnTo>
                  <a:pt x="202692" y="289560"/>
                </a:lnTo>
                <a:lnTo>
                  <a:pt x="208787" y="286512"/>
                </a:lnTo>
                <a:lnTo>
                  <a:pt x="214884" y="281940"/>
                </a:lnTo>
                <a:lnTo>
                  <a:pt x="219455" y="277368"/>
                </a:lnTo>
                <a:lnTo>
                  <a:pt x="225551" y="272796"/>
                </a:lnTo>
                <a:lnTo>
                  <a:pt x="231648" y="260604"/>
                </a:lnTo>
                <a:lnTo>
                  <a:pt x="234696" y="252984"/>
                </a:lnTo>
                <a:lnTo>
                  <a:pt x="236220" y="246888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25551" y="137160"/>
                </a:lnTo>
                <a:lnTo>
                  <a:pt x="219455" y="132588"/>
                </a:lnTo>
                <a:lnTo>
                  <a:pt x="214884" y="128016"/>
                </a:lnTo>
                <a:lnTo>
                  <a:pt x="208787" y="123444"/>
                </a:lnTo>
                <a:lnTo>
                  <a:pt x="196595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4"/>
                </a:lnTo>
                <a:lnTo>
                  <a:pt x="225551" y="54864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0379" y="1048511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60" h="309880">
                <a:moveTo>
                  <a:pt x="7619" y="237744"/>
                </a:moveTo>
                <a:lnTo>
                  <a:pt x="0" y="237744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13359" y="303276"/>
                </a:lnTo>
                <a:lnTo>
                  <a:pt x="220980" y="300228"/>
                </a:lnTo>
                <a:lnTo>
                  <a:pt x="231139" y="292608"/>
                </a:lnTo>
                <a:lnTo>
                  <a:pt x="15239" y="292608"/>
                </a:lnTo>
                <a:lnTo>
                  <a:pt x="15239" y="254508"/>
                </a:lnTo>
                <a:lnTo>
                  <a:pt x="7619" y="254508"/>
                </a:lnTo>
                <a:lnTo>
                  <a:pt x="7619" y="237744"/>
                </a:lnTo>
                <a:close/>
              </a:path>
              <a:path w="251460" h="309880">
                <a:moveTo>
                  <a:pt x="242316" y="16764"/>
                </a:moveTo>
                <a:lnTo>
                  <a:pt x="225552" y="16764"/>
                </a:lnTo>
                <a:lnTo>
                  <a:pt x="225552" y="54864"/>
                </a:lnTo>
                <a:lnTo>
                  <a:pt x="54863" y="54864"/>
                </a:lnTo>
                <a:lnTo>
                  <a:pt x="54863" y="132588"/>
                </a:lnTo>
                <a:lnTo>
                  <a:pt x="201168" y="132588"/>
                </a:lnTo>
                <a:lnTo>
                  <a:pt x="213359" y="138684"/>
                </a:lnTo>
                <a:lnTo>
                  <a:pt x="217931" y="141732"/>
                </a:lnTo>
                <a:lnTo>
                  <a:pt x="222504" y="146304"/>
                </a:lnTo>
                <a:lnTo>
                  <a:pt x="227075" y="149352"/>
                </a:lnTo>
                <a:lnTo>
                  <a:pt x="230123" y="153924"/>
                </a:lnTo>
                <a:lnTo>
                  <a:pt x="231647" y="160020"/>
                </a:lnTo>
                <a:lnTo>
                  <a:pt x="234695" y="166116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4695" y="259080"/>
                </a:lnTo>
                <a:lnTo>
                  <a:pt x="231647" y="265176"/>
                </a:lnTo>
                <a:lnTo>
                  <a:pt x="230123" y="269748"/>
                </a:lnTo>
                <a:lnTo>
                  <a:pt x="227075" y="275844"/>
                </a:lnTo>
                <a:lnTo>
                  <a:pt x="222504" y="278892"/>
                </a:lnTo>
                <a:lnTo>
                  <a:pt x="217931" y="283464"/>
                </a:lnTo>
                <a:lnTo>
                  <a:pt x="213359" y="286512"/>
                </a:lnTo>
                <a:lnTo>
                  <a:pt x="207263" y="289560"/>
                </a:lnTo>
                <a:lnTo>
                  <a:pt x="195071" y="292608"/>
                </a:lnTo>
                <a:lnTo>
                  <a:pt x="231139" y="292608"/>
                </a:lnTo>
                <a:lnTo>
                  <a:pt x="251459" y="254508"/>
                </a:lnTo>
                <a:lnTo>
                  <a:pt x="251459" y="169164"/>
                </a:lnTo>
                <a:lnTo>
                  <a:pt x="227075" y="128016"/>
                </a:lnTo>
                <a:lnTo>
                  <a:pt x="220980" y="124968"/>
                </a:lnTo>
                <a:lnTo>
                  <a:pt x="213359" y="120396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0103" y="115824"/>
                </a:lnTo>
                <a:lnTo>
                  <a:pt x="70103" y="71628"/>
                </a:lnTo>
                <a:lnTo>
                  <a:pt x="242316" y="71628"/>
                </a:lnTo>
                <a:lnTo>
                  <a:pt x="242316" y="16764"/>
                </a:lnTo>
                <a:close/>
              </a:path>
              <a:path w="251460" h="309880">
                <a:moveTo>
                  <a:pt x="242316" y="0"/>
                </a:moveTo>
                <a:lnTo>
                  <a:pt x="53339" y="0"/>
                </a:lnTo>
                <a:lnTo>
                  <a:pt x="45719" y="1524"/>
                </a:lnTo>
                <a:lnTo>
                  <a:pt x="12192" y="24384"/>
                </a:lnTo>
                <a:lnTo>
                  <a:pt x="0" y="53340"/>
                </a:lnTo>
                <a:lnTo>
                  <a:pt x="0" y="132588"/>
                </a:lnTo>
                <a:lnTo>
                  <a:pt x="18287" y="169164"/>
                </a:lnTo>
                <a:lnTo>
                  <a:pt x="38100" y="181356"/>
                </a:lnTo>
                <a:lnTo>
                  <a:pt x="45719" y="185928"/>
                </a:lnTo>
                <a:lnTo>
                  <a:pt x="53339" y="187452"/>
                </a:lnTo>
                <a:lnTo>
                  <a:pt x="181356" y="187452"/>
                </a:lnTo>
                <a:lnTo>
                  <a:pt x="181356" y="237744"/>
                </a:lnTo>
                <a:lnTo>
                  <a:pt x="7619" y="237744"/>
                </a:lnTo>
                <a:lnTo>
                  <a:pt x="7619" y="254508"/>
                </a:lnTo>
                <a:lnTo>
                  <a:pt x="15239" y="254508"/>
                </a:lnTo>
                <a:lnTo>
                  <a:pt x="15239" y="245364"/>
                </a:lnTo>
                <a:lnTo>
                  <a:pt x="196595" y="245364"/>
                </a:lnTo>
                <a:lnTo>
                  <a:pt x="196595" y="170688"/>
                </a:lnTo>
                <a:lnTo>
                  <a:pt x="56387" y="170688"/>
                </a:lnTo>
                <a:lnTo>
                  <a:pt x="44195" y="167640"/>
                </a:lnTo>
                <a:lnTo>
                  <a:pt x="19812" y="143256"/>
                </a:lnTo>
                <a:lnTo>
                  <a:pt x="16763" y="137160"/>
                </a:lnTo>
                <a:lnTo>
                  <a:pt x="15239" y="131064"/>
                </a:lnTo>
                <a:lnTo>
                  <a:pt x="15239" y="56388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8100"/>
                </a:lnTo>
                <a:lnTo>
                  <a:pt x="33527" y="25908"/>
                </a:lnTo>
                <a:lnTo>
                  <a:pt x="38100" y="22860"/>
                </a:lnTo>
                <a:lnTo>
                  <a:pt x="50292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1460" h="309880">
                <a:moveTo>
                  <a:pt x="196595" y="245364"/>
                </a:moveTo>
                <a:lnTo>
                  <a:pt x="15239" y="245364"/>
                </a:lnTo>
                <a:lnTo>
                  <a:pt x="15239" y="254508"/>
                </a:lnTo>
                <a:lnTo>
                  <a:pt x="196595" y="254508"/>
                </a:lnTo>
                <a:lnTo>
                  <a:pt x="196595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4532" y="966216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6803"/>
                </a:lnTo>
                <a:lnTo>
                  <a:pt x="91439" y="371855"/>
                </a:lnTo>
                <a:lnTo>
                  <a:pt x="118871" y="382523"/>
                </a:lnTo>
                <a:lnTo>
                  <a:pt x="222503" y="382523"/>
                </a:lnTo>
                <a:lnTo>
                  <a:pt x="222503" y="327659"/>
                </a:lnTo>
                <a:lnTo>
                  <a:pt x="126491" y="327659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5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126491" y="89915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5388" y="958596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6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0" y="89915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7"/>
                </a:lnTo>
                <a:lnTo>
                  <a:pt x="77724" y="361188"/>
                </a:lnTo>
                <a:lnTo>
                  <a:pt x="80772" y="368807"/>
                </a:lnTo>
                <a:lnTo>
                  <a:pt x="85344" y="374903"/>
                </a:lnTo>
                <a:lnTo>
                  <a:pt x="91439" y="381000"/>
                </a:lnTo>
                <a:lnTo>
                  <a:pt x="96012" y="387095"/>
                </a:lnTo>
                <a:lnTo>
                  <a:pt x="111251" y="393191"/>
                </a:lnTo>
                <a:lnTo>
                  <a:pt x="118872" y="397763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8015" y="382524"/>
                </a:lnTo>
                <a:lnTo>
                  <a:pt x="121920" y="381000"/>
                </a:lnTo>
                <a:lnTo>
                  <a:pt x="117348" y="379475"/>
                </a:lnTo>
                <a:lnTo>
                  <a:pt x="111251" y="376427"/>
                </a:lnTo>
                <a:lnTo>
                  <a:pt x="106679" y="373379"/>
                </a:lnTo>
                <a:lnTo>
                  <a:pt x="102108" y="368807"/>
                </a:lnTo>
                <a:lnTo>
                  <a:pt x="97536" y="365759"/>
                </a:lnTo>
                <a:lnTo>
                  <a:pt x="94487" y="359663"/>
                </a:lnTo>
                <a:lnTo>
                  <a:pt x="91439" y="355091"/>
                </a:lnTo>
                <a:lnTo>
                  <a:pt x="88391" y="342900"/>
                </a:lnTo>
                <a:lnTo>
                  <a:pt x="88391" y="152400"/>
                </a:lnTo>
                <a:lnTo>
                  <a:pt x="9144" y="152400"/>
                </a:lnTo>
                <a:lnTo>
                  <a:pt x="9144" y="144779"/>
                </a:lnTo>
                <a:lnTo>
                  <a:pt x="16763" y="144779"/>
                </a:lnTo>
                <a:lnTo>
                  <a:pt x="16763" y="106679"/>
                </a:lnTo>
                <a:lnTo>
                  <a:pt x="88391" y="106679"/>
                </a:lnTo>
                <a:lnTo>
                  <a:pt x="88391" y="16763"/>
                </a:lnTo>
                <a:lnTo>
                  <a:pt x="143256" y="16763"/>
                </a:lnTo>
                <a:lnTo>
                  <a:pt x="143256" y="0"/>
                </a:lnTo>
                <a:close/>
              </a:path>
              <a:path w="239395" h="399415">
                <a:moveTo>
                  <a:pt x="143256" y="16763"/>
                </a:moveTo>
                <a:lnTo>
                  <a:pt x="126491" y="16763"/>
                </a:lnTo>
                <a:lnTo>
                  <a:pt x="126491" y="106679"/>
                </a:lnTo>
                <a:lnTo>
                  <a:pt x="222503" y="106679"/>
                </a:lnTo>
                <a:lnTo>
                  <a:pt x="222503" y="144779"/>
                </a:lnTo>
                <a:lnTo>
                  <a:pt x="126491" y="144779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59"/>
                </a:lnTo>
                <a:lnTo>
                  <a:pt x="143256" y="327659"/>
                </a:lnTo>
                <a:lnTo>
                  <a:pt x="143256" y="161544"/>
                </a:lnTo>
                <a:lnTo>
                  <a:pt x="239267" y="161544"/>
                </a:lnTo>
                <a:lnTo>
                  <a:pt x="239267" y="89915"/>
                </a:lnTo>
                <a:lnTo>
                  <a:pt x="143256" y="89915"/>
                </a:lnTo>
                <a:lnTo>
                  <a:pt x="143256" y="16763"/>
                </a:lnTo>
                <a:close/>
              </a:path>
              <a:path w="239395" h="399415">
                <a:moveTo>
                  <a:pt x="16763" y="144779"/>
                </a:moveTo>
                <a:lnTo>
                  <a:pt x="9144" y="144779"/>
                </a:lnTo>
                <a:lnTo>
                  <a:pt x="9144" y="152400"/>
                </a:lnTo>
                <a:lnTo>
                  <a:pt x="16763" y="152400"/>
                </a:lnTo>
                <a:lnTo>
                  <a:pt x="16763" y="144779"/>
                </a:lnTo>
                <a:close/>
              </a:path>
              <a:path w="239395" h="399415">
                <a:moveTo>
                  <a:pt x="88391" y="144779"/>
                </a:moveTo>
                <a:lnTo>
                  <a:pt x="16763" y="144779"/>
                </a:lnTo>
                <a:lnTo>
                  <a:pt x="16763" y="152400"/>
                </a:lnTo>
                <a:lnTo>
                  <a:pt x="88391" y="152400"/>
                </a:lnTo>
                <a:lnTo>
                  <a:pt x="88391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6096" y="943355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53339" y="0"/>
                </a:moveTo>
                <a:lnTo>
                  <a:pt x="0" y="0"/>
                </a:lnTo>
                <a:lnTo>
                  <a:pt x="0" y="405384"/>
                </a:lnTo>
                <a:lnTo>
                  <a:pt x="53339" y="405384"/>
                </a:lnTo>
                <a:lnTo>
                  <a:pt x="53339" y="167640"/>
                </a:lnTo>
                <a:lnTo>
                  <a:pt x="257555" y="167640"/>
                </a:lnTo>
                <a:lnTo>
                  <a:pt x="257555" y="166116"/>
                </a:lnTo>
                <a:lnTo>
                  <a:pt x="53339" y="166116"/>
                </a:lnTo>
                <a:lnTo>
                  <a:pt x="53339" y="0"/>
                </a:lnTo>
                <a:close/>
              </a:path>
              <a:path w="257810" h="405765">
                <a:moveTo>
                  <a:pt x="257555" y="167640"/>
                </a:moveTo>
                <a:lnTo>
                  <a:pt x="202691" y="167640"/>
                </a:lnTo>
                <a:lnTo>
                  <a:pt x="202691" y="405384"/>
                </a:lnTo>
                <a:lnTo>
                  <a:pt x="257555" y="405384"/>
                </a:lnTo>
                <a:lnTo>
                  <a:pt x="257555" y="167640"/>
                </a:lnTo>
                <a:close/>
              </a:path>
              <a:path w="257810" h="405765">
                <a:moveTo>
                  <a:pt x="210312" y="112775"/>
                </a:moveTo>
                <a:lnTo>
                  <a:pt x="100583" y="112775"/>
                </a:lnTo>
                <a:lnTo>
                  <a:pt x="92963" y="114300"/>
                </a:lnTo>
                <a:lnTo>
                  <a:pt x="59436" y="144779"/>
                </a:lnTo>
                <a:lnTo>
                  <a:pt x="53339" y="166116"/>
                </a:lnTo>
                <a:lnTo>
                  <a:pt x="257555" y="166116"/>
                </a:lnTo>
                <a:lnTo>
                  <a:pt x="257555" y="160020"/>
                </a:lnTo>
                <a:lnTo>
                  <a:pt x="256031" y="152400"/>
                </a:lnTo>
                <a:lnTo>
                  <a:pt x="252983" y="146303"/>
                </a:lnTo>
                <a:lnTo>
                  <a:pt x="251459" y="140208"/>
                </a:lnTo>
                <a:lnTo>
                  <a:pt x="246887" y="134112"/>
                </a:lnTo>
                <a:lnTo>
                  <a:pt x="237743" y="124968"/>
                </a:lnTo>
                <a:lnTo>
                  <a:pt x="231648" y="120396"/>
                </a:lnTo>
                <a:lnTo>
                  <a:pt x="224027" y="117348"/>
                </a:lnTo>
                <a:lnTo>
                  <a:pt x="217931" y="114300"/>
                </a:lnTo>
                <a:lnTo>
                  <a:pt x="210312" y="112775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8476" y="935736"/>
            <a:ext cx="274320" cy="422275"/>
          </a:xfrm>
          <a:custGeom>
            <a:avLst/>
            <a:gdLst/>
            <a:ahLst/>
            <a:cxnLst/>
            <a:rect l="l" t="t" r="r" b="b"/>
            <a:pathLst>
              <a:path w="274320" h="422275">
                <a:moveTo>
                  <a:pt x="70103" y="0"/>
                </a:moveTo>
                <a:lnTo>
                  <a:pt x="0" y="0"/>
                </a:lnTo>
                <a:lnTo>
                  <a:pt x="0" y="422148"/>
                </a:lnTo>
                <a:lnTo>
                  <a:pt x="70103" y="422148"/>
                </a:lnTo>
                <a:lnTo>
                  <a:pt x="70103" y="405384"/>
                </a:lnTo>
                <a:lnTo>
                  <a:pt x="16763" y="405384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422275">
                <a:moveTo>
                  <a:pt x="219456" y="184404"/>
                </a:moveTo>
                <a:lnTo>
                  <a:pt x="202691" y="184404"/>
                </a:lnTo>
                <a:lnTo>
                  <a:pt x="202691" y="422148"/>
                </a:lnTo>
                <a:lnTo>
                  <a:pt x="274320" y="422148"/>
                </a:lnTo>
                <a:lnTo>
                  <a:pt x="274320" y="405384"/>
                </a:lnTo>
                <a:lnTo>
                  <a:pt x="219456" y="405384"/>
                </a:lnTo>
                <a:lnTo>
                  <a:pt x="219456" y="184404"/>
                </a:lnTo>
                <a:close/>
              </a:path>
              <a:path w="274320" h="422275">
                <a:moveTo>
                  <a:pt x="70103" y="133350"/>
                </a:moveTo>
                <a:lnTo>
                  <a:pt x="67056" y="135636"/>
                </a:lnTo>
                <a:lnTo>
                  <a:pt x="62484" y="141732"/>
                </a:lnTo>
                <a:lnTo>
                  <a:pt x="53339" y="164592"/>
                </a:lnTo>
                <a:lnTo>
                  <a:pt x="53339" y="405384"/>
                </a:lnTo>
                <a:lnTo>
                  <a:pt x="70103" y="405384"/>
                </a:lnTo>
                <a:lnTo>
                  <a:pt x="70103" y="184404"/>
                </a:lnTo>
                <a:lnTo>
                  <a:pt x="219456" y="184404"/>
                </a:lnTo>
                <a:lnTo>
                  <a:pt x="219456" y="173736"/>
                </a:lnTo>
                <a:lnTo>
                  <a:pt x="70103" y="173736"/>
                </a:lnTo>
                <a:lnTo>
                  <a:pt x="70103" y="133350"/>
                </a:lnTo>
                <a:close/>
              </a:path>
              <a:path w="274320" h="422275">
                <a:moveTo>
                  <a:pt x="254508" y="129540"/>
                </a:moveTo>
                <a:lnTo>
                  <a:pt x="224027" y="129540"/>
                </a:lnTo>
                <a:lnTo>
                  <a:pt x="228600" y="132588"/>
                </a:lnTo>
                <a:lnTo>
                  <a:pt x="234696" y="135636"/>
                </a:lnTo>
                <a:lnTo>
                  <a:pt x="239268" y="138684"/>
                </a:lnTo>
                <a:lnTo>
                  <a:pt x="243839" y="143256"/>
                </a:lnTo>
                <a:lnTo>
                  <a:pt x="248412" y="146304"/>
                </a:lnTo>
                <a:lnTo>
                  <a:pt x="251460" y="150875"/>
                </a:lnTo>
                <a:lnTo>
                  <a:pt x="254508" y="156972"/>
                </a:lnTo>
                <a:lnTo>
                  <a:pt x="257556" y="169164"/>
                </a:lnTo>
                <a:lnTo>
                  <a:pt x="257556" y="405384"/>
                </a:lnTo>
                <a:lnTo>
                  <a:pt x="274320" y="405384"/>
                </a:lnTo>
                <a:lnTo>
                  <a:pt x="274320" y="166116"/>
                </a:lnTo>
                <a:lnTo>
                  <a:pt x="265175" y="143256"/>
                </a:lnTo>
                <a:lnTo>
                  <a:pt x="256032" y="131064"/>
                </a:lnTo>
                <a:lnTo>
                  <a:pt x="254508" y="129540"/>
                </a:lnTo>
                <a:close/>
              </a:path>
              <a:path w="274320" h="422275">
                <a:moveTo>
                  <a:pt x="219456" y="167640"/>
                </a:moveTo>
                <a:lnTo>
                  <a:pt x="70103" y="167640"/>
                </a:lnTo>
                <a:lnTo>
                  <a:pt x="70103" y="173736"/>
                </a:lnTo>
                <a:lnTo>
                  <a:pt x="219456" y="173736"/>
                </a:lnTo>
                <a:lnTo>
                  <a:pt x="219456" y="167640"/>
                </a:lnTo>
                <a:close/>
              </a:path>
              <a:path w="274320" h="422275">
                <a:moveTo>
                  <a:pt x="219456" y="112775"/>
                </a:moveTo>
                <a:lnTo>
                  <a:pt x="106679" y="112775"/>
                </a:lnTo>
                <a:lnTo>
                  <a:pt x="99060" y="114300"/>
                </a:lnTo>
                <a:lnTo>
                  <a:pt x="83820" y="120396"/>
                </a:lnTo>
                <a:lnTo>
                  <a:pt x="77724" y="124968"/>
                </a:lnTo>
                <a:lnTo>
                  <a:pt x="73151" y="131064"/>
                </a:lnTo>
                <a:lnTo>
                  <a:pt x="70103" y="133350"/>
                </a:lnTo>
                <a:lnTo>
                  <a:pt x="70103" y="167640"/>
                </a:lnTo>
                <a:lnTo>
                  <a:pt x="71627" y="161544"/>
                </a:lnTo>
                <a:lnTo>
                  <a:pt x="73151" y="156972"/>
                </a:lnTo>
                <a:lnTo>
                  <a:pt x="97536" y="132588"/>
                </a:lnTo>
                <a:lnTo>
                  <a:pt x="103632" y="129540"/>
                </a:lnTo>
                <a:lnTo>
                  <a:pt x="254508" y="129540"/>
                </a:lnTo>
                <a:lnTo>
                  <a:pt x="249936" y="124968"/>
                </a:lnTo>
                <a:lnTo>
                  <a:pt x="242315" y="120396"/>
                </a:lnTo>
                <a:lnTo>
                  <a:pt x="227075" y="114300"/>
                </a:lnTo>
                <a:lnTo>
                  <a:pt x="219456" y="112775"/>
                </a:lnTo>
                <a:close/>
              </a:path>
              <a:path w="274320" h="422275">
                <a:moveTo>
                  <a:pt x="70103" y="16764"/>
                </a:moveTo>
                <a:lnTo>
                  <a:pt x="53339" y="16764"/>
                </a:lnTo>
                <a:lnTo>
                  <a:pt x="53339" y="164592"/>
                </a:lnTo>
                <a:lnTo>
                  <a:pt x="62484" y="141732"/>
                </a:lnTo>
                <a:lnTo>
                  <a:pt x="67056" y="135636"/>
                </a:lnTo>
                <a:lnTo>
                  <a:pt x="70103" y="133350"/>
                </a:lnTo>
                <a:lnTo>
                  <a:pt x="70103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8808" y="105613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7432"/>
                </a:lnTo>
                <a:lnTo>
                  <a:pt x="0" y="47244"/>
                </a:lnTo>
                <a:lnTo>
                  <a:pt x="0" y="246888"/>
                </a:lnTo>
                <a:lnTo>
                  <a:pt x="1524" y="252984"/>
                </a:lnTo>
                <a:lnTo>
                  <a:pt x="3047" y="260604"/>
                </a:lnTo>
                <a:lnTo>
                  <a:pt x="32003" y="289560"/>
                </a:lnTo>
                <a:lnTo>
                  <a:pt x="45719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39" y="120396"/>
                </a:lnTo>
                <a:lnTo>
                  <a:pt x="53339" y="54864"/>
                </a:lnTo>
                <a:lnTo>
                  <a:pt x="245363" y="54864"/>
                </a:lnTo>
                <a:lnTo>
                  <a:pt x="245363" y="47244"/>
                </a:lnTo>
                <a:lnTo>
                  <a:pt x="224027" y="12192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4"/>
                </a:moveTo>
                <a:lnTo>
                  <a:pt x="190500" y="54864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9664" y="1048511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4572"/>
                </a:lnTo>
                <a:lnTo>
                  <a:pt x="30480" y="9144"/>
                </a:lnTo>
                <a:lnTo>
                  <a:pt x="24384" y="12192"/>
                </a:lnTo>
                <a:lnTo>
                  <a:pt x="18287" y="18288"/>
                </a:lnTo>
                <a:lnTo>
                  <a:pt x="9144" y="30480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3652"/>
                </a:lnTo>
                <a:lnTo>
                  <a:pt x="6096" y="271272"/>
                </a:lnTo>
                <a:lnTo>
                  <a:pt x="9144" y="278892"/>
                </a:lnTo>
                <a:lnTo>
                  <a:pt x="18287" y="291084"/>
                </a:lnTo>
                <a:lnTo>
                  <a:pt x="30480" y="300228"/>
                </a:lnTo>
                <a:lnTo>
                  <a:pt x="38100" y="303276"/>
                </a:lnTo>
                <a:lnTo>
                  <a:pt x="45720" y="307848"/>
                </a:lnTo>
                <a:lnTo>
                  <a:pt x="53339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56387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4"/>
                </a:lnTo>
                <a:lnTo>
                  <a:pt x="30480" y="278892"/>
                </a:lnTo>
                <a:lnTo>
                  <a:pt x="25908" y="275844"/>
                </a:lnTo>
                <a:lnTo>
                  <a:pt x="22860" y="269748"/>
                </a:lnTo>
                <a:lnTo>
                  <a:pt x="19812" y="265176"/>
                </a:lnTo>
                <a:lnTo>
                  <a:pt x="16763" y="252984"/>
                </a:lnTo>
                <a:lnTo>
                  <a:pt x="16763" y="56388"/>
                </a:lnTo>
                <a:lnTo>
                  <a:pt x="19812" y="44196"/>
                </a:lnTo>
                <a:lnTo>
                  <a:pt x="22860" y="38100"/>
                </a:lnTo>
                <a:lnTo>
                  <a:pt x="25908" y="33528"/>
                </a:lnTo>
                <a:lnTo>
                  <a:pt x="30480" y="30480"/>
                </a:lnTo>
                <a:lnTo>
                  <a:pt x="33527" y="25908"/>
                </a:lnTo>
                <a:lnTo>
                  <a:pt x="39624" y="22860"/>
                </a:lnTo>
                <a:lnTo>
                  <a:pt x="44196" y="19812"/>
                </a:lnTo>
                <a:lnTo>
                  <a:pt x="50291" y="16764"/>
                </a:lnTo>
                <a:lnTo>
                  <a:pt x="242316" y="16764"/>
                </a:lnTo>
                <a:lnTo>
                  <a:pt x="237744" y="12192"/>
                </a:lnTo>
                <a:lnTo>
                  <a:pt x="231648" y="7620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42316" y="16764"/>
                </a:moveTo>
                <a:lnTo>
                  <a:pt x="211836" y="16764"/>
                </a:lnTo>
                <a:lnTo>
                  <a:pt x="224027" y="22860"/>
                </a:lnTo>
                <a:lnTo>
                  <a:pt x="228600" y="25908"/>
                </a:lnTo>
                <a:lnTo>
                  <a:pt x="231648" y="30480"/>
                </a:lnTo>
                <a:lnTo>
                  <a:pt x="236220" y="33528"/>
                </a:lnTo>
                <a:lnTo>
                  <a:pt x="239268" y="38100"/>
                </a:lnTo>
                <a:lnTo>
                  <a:pt x="245363" y="50292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237744"/>
                </a:lnTo>
                <a:lnTo>
                  <a:pt x="70103" y="237744"/>
                </a:lnTo>
                <a:lnTo>
                  <a:pt x="70103" y="190500"/>
                </a:lnTo>
                <a:lnTo>
                  <a:pt x="262127" y="190500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4508" y="30480"/>
                </a:lnTo>
                <a:lnTo>
                  <a:pt x="249936" y="24384"/>
                </a:lnTo>
                <a:lnTo>
                  <a:pt x="242316" y="16764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7263" y="137160"/>
                </a:lnTo>
                <a:lnTo>
                  <a:pt x="207263" y="120396"/>
                </a:lnTo>
                <a:lnTo>
                  <a:pt x="70103" y="120396"/>
                </a:lnTo>
                <a:lnTo>
                  <a:pt x="70103" y="71628"/>
                </a:lnTo>
                <a:lnTo>
                  <a:pt x="190500" y="71628"/>
                </a:lnTo>
                <a:lnTo>
                  <a:pt x="190500" y="62484"/>
                </a:lnTo>
                <a:lnTo>
                  <a:pt x="207263" y="62484"/>
                </a:lnTo>
                <a:lnTo>
                  <a:pt x="207263" y="54864"/>
                </a:lnTo>
                <a:close/>
              </a:path>
              <a:path w="262254" h="309880">
                <a:moveTo>
                  <a:pt x="199644" y="62484"/>
                </a:moveTo>
                <a:lnTo>
                  <a:pt x="190500" y="62484"/>
                </a:lnTo>
                <a:lnTo>
                  <a:pt x="190500" y="120396"/>
                </a:lnTo>
                <a:lnTo>
                  <a:pt x="207263" y="120396"/>
                </a:lnTo>
                <a:lnTo>
                  <a:pt x="207263" y="71628"/>
                </a:lnTo>
                <a:lnTo>
                  <a:pt x="199644" y="71628"/>
                </a:lnTo>
                <a:lnTo>
                  <a:pt x="199644" y="62484"/>
                </a:lnTo>
                <a:close/>
              </a:path>
              <a:path w="262254" h="309880">
                <a:moveTo>
                  <a:pt x="207263" y="62484"/>
                </a:moveTo>
                <a:lnTo>
                  <a:pt x="199644" y="62484"/>
                </a:lnTo>
                <a:lnTo>
                  <a:pt x="199644" y="71628"/>
                </a:lnTo>
                <a:lnTo>
                  <a:pt x="207263" y="71628"/>
                </a:lnTo>
                <a:lnTo>
                  <a:pt x="207263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7532" y="943355"/>
            <a:ext cx="222885" cy="405765"/>
          </a:xfrm>
          <a:custGeom>
            <a:avLst/>
            <a:gdLst/>
            <a:ahLst/>
            <a:cxnLst/>
            <a:rect l="l" t="t" r="r" b="b"/>
            <a:pathLst>
              <a:path w="222885" h="405765">
                <a:moveTo>
                  <a:pt x="126491" y="167640"/>
                </a:moveTo>
                <a:lnTo>
                  <a:pt x="71627" y="167640"/>
                </a:lnTo>
                <a:lnTo>
                  <a:pt x="71627" y="405384"/>
                </a:lnTo>
                <a:lnTo>
                  <a:pt x="126491" y="405384"/>
                </a:lnTo>
                <a:lnTo>
                  <a:pt x="126491" y="167640"/>
                </a:lnTo>
                <a:close/>
              </a:path>
              <a:path w="222885" h="405765">
                <a:moveTo>
                  <a:pt x="222503" y="112775"/>
                </a:moveTo>
                <a:lnTo>
                  <a:pt x="0" y="112775"/>
                </a:lnTo>
                <a:lnTo>
                  <a:pt x="0" y="167640"/>
                </a:lnTo>
                <a:lnTo>
                  <a:pt x="222503" y="167640"/>
                </a:lnTo>
                <a:lnTo>
                  <a:pt x="222503" y="112775"/>
                </a:lnTo>
                <a:close/>
              </a:path>
              <a:path w="222885" h="405765">
                <a:moveTo>
                  <a:pt x="222503" y="0"/>
                </a:moveTo>
                <a:lnTo>
                  <a:pt x="118871" y="0"/>
                </a:lnTo>
                <a:lnTo>
                  <a:pt x="111251" y="1524"/>
                </a:lnTo>
                <a:lnTo>
                  <a:pt x="105155" y="4572"/>
                </a:lnTo>
                <a:lnTo>
                  <a:pt x="97535" y="7620"/>
                </a:lnTo>
                <a:lnTo>
                  <a:pt x="92963" y="12192"/>
                </a:lnTo>
                <a:lnTo>
                  <a:pt x="86867" y="16764"/>
                </a:lnTo>
                <a:lnTo>
                  <a:pt x="82295" y="21336"/>
                </a:lnTo>
                <a:lnTo>
                  <a:pt x="77723" y="27432"/>
                </a:lnTo>
                <a:lnTo>
                  <a:pt x="76200" y="33527"/>
                </a:lnTo>
                <a:lnTo>
                  <a:pt x="73151" y="39624"/>
                </a:lnTo>
                <a:lnTo>
                  <a:pt x="71627" y="47244"/>
                </a:lnTo>
                <a:lnTo>
                  <a:pt x="71627" y="112775"/>
                </a:lnTo>
                <a:lnTo>
                  <a:pt x="126491" y="112775"/>
                </a:lnTo>
                <a:lnTo>
                  <a:pt x="126491" y="54864"/>
                </a:lnTo>
                <a:lnTo>
                  <a:pt x="222503" y="54864"/>
                </a:lnTo>
                <a:lnTo>
                  <a:pt x="22250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9911" y="935736"/>
            <a:ext cx="238125" cy="422275"/>
          </a:xfrm>
          <a:custGeom>
            <a:avLst/>
            <a:gdLst/>
            <a:ahLst/>
            <a:cxnLst/>
            <a:rect l="l" t="t" r="r" b="b"/>
            <a:pathLst>
              <a:path w="238125" h="422275">
                <a:moveTo>
                  <a:pt x="237743" y="0"/>
                </a:moveTo>
                <a:lnTo>
                  <a:pt x="124967" y="0"/>
                </a:lnTo>
                <a:lnTo>
                  <a:pt x="117348" y="1524"/>
                </a:lnTo>
                <a:lnTo>
                  <a:pt x="102108" y="7620"/>
                </a:lnTo>
                <a:lnTo>
                  <a:pt x="94487" y="12192"/>
                </a:lnTo>
                <a:lnTo>
                  <a:pt x="89915" y="18288"/>
                </a:lnTo>
                <a:lnTo>
                  <a:pt x="83820" y="24384"/>
                </a:lnTo>
                <a:lnTo>
                  <a:pt x="79248" y="30480"/>
                </a:lnTo>
                <a:lnTo>
                  <a:pt x="70103" y="53340"/>
                </a:lnTo>
                <a:lnTo>
                  <a:pt x="70103" y="112775"/>
                </a:lnTo>
                <a:lnTo>
                  <a:pt x="0" y="112775"/>
                </a:lnTo>
                <a:lnTo>
                  <a:pt x="0" y="184404"/>
                </a:lnTo>
                <a:lnTo>
                  <a:pt x="70103" y="184404"/>
                </a:lnTo>
                <a:lnTo>
                  <a:pt x="70103" y="422148"/>
                </a:lnTo>
                <a:lnTo>
                  <a:pt x="141732" y="422148"/>
                </a:lnTo>
                <a:lnTo>
                  <a:pt x="141732" y="405384"/>
                </a:lnTo>
                <a:lnTo>
                  <a:pt x="86867" y="405384"/>
                </a:lnTo>
                <a:lnTo>
                  <a:pt x="86867" y="167640"/>
                </a:lnTo>
                <a:lnTo>
                  <a:pt x="15239" y="167640"/>
                </a:lnTo>
                <a:lnTo>
                  <a:pt x="15239" y="129540"/>
                </a:lnTo>
                <a:lnTo>
                  <a:pt x="86867" y="129540"/>
                </a:lnTo>
                <a:lnTo>
                  <a:pt x="86867" y="56388"/>
                </a:lnTo>
                <a:lnTo>
                  <a:pt x="89915" y="44196"/>
                </a:lnTo>
                <a:lnTo>
                  <a:pt x="92963" y="39624"/>
                </a:lnTo>
                <a:lnTo>
                  <a:pt x="96012" y="33528"/>
                </a:lnTo>
                <a:lnTo>
                  <a:pt x="100584" y="30480"/>
                </a:lnTo>
                <a:lnTo>
                  <a:pt x="105155" y="25908"/>
                </a:lnTo>
                <a:lnTo>
                  <a:pt x="109727" y="22860"/>
                </a:lnTo>
                <a:lnTo>
                  <a:pt x="121920" y="16764"/>
                </a:lnTo>
                <a:lnTo>
                  <a:pt x="237743" y="16764"/>
                </a:lnTo>
                <a:lnTo>
                  <a:pt x="237743" y="0"/>
                </a:lnTo>
                <a:close/>
              </a:path>
              <a:path w="238125" h="422275">
                <a:moveTo>
                  <a:pt x="222503" y="54864"/>
                </a:moveTo>
                <a:lnTo>
                  <a:pt x="124967" y="54864"/>
                </a:lnTo>
                <a:lnTo>
                  <a:pt x="124967" y="129540"/>
                </a:lnTo>
                <a:lnTo>
                  <a:pt x="222503" y="129540"/>
                </a:lnTo>
                <a:lnTo>
                  <a:pt x="222503" y="167640"/>
                </a:lnTo>
                <a:lnTo>
                  <a:pt x="124967" y="167640"/>
                </a:lnTo>
                <a:lnTo>
                  <a:pt x="124967" y="405384"/>
                </a:lnTo>
                <a:lnTo>
                  <a:pt x="141732" y="405384"/>
                </a:lnTo>
                <a:lnTo>
                  <a:pt x="141732" y="184404"/>
                </a:lnTo>
                <a:lnTo>
                  <a:pt x="237743" y="184404"/>
                </a:lnTo>
                <a:lnTo>
                  <a:pt x="237743" y="112775"/>
                </a:lnTo>
                <a:lnTo>
                  <a:pt x="141732" y="112775"/>
                </a:lnTo>
                <a:lnTo>
                  <a:pt x="141732" y="71628"/>
                </a:lnTo>
                <a:lnTo>
                  <a:pt x="230124" y="71628"/>
                </a:lnTo>
                <a:lnTo>
                  <a:pt x="230124" y="62484"/>
                </a:lnTo>
                <a:lnTo>
                  <a:pt x="222503" y="62484"/>
                </a:lnTo>
                <a:lnTo>
                  <a:pt x="222503" y="54864"/>
                </a:lnTo>
                <a:close/>
              </a:path>
              <a:path w="238125" h="422275">
                <a:moveTo>
                  <a:pt x="237743" y="54864"/>
                </a:moveTo>
                <a:lnTo>
                  <a:pt x="230124" y="54864"/>
                </a:lnTo>
                <a:lnTo>
                  <a:pt x="230124" y="71628"/>
                </a:lnTo>
                <a:lnTo>
                  <a:pt x="237743" y="71628"/>
                </a:lnTo>
                <a:lnTo>
                  <a:pt x="237743" y="54864"/>
                </a:lnTo>
                <a:close/>
              </a:path>
              <a:path w="238125" h="422275">
                <a:moveTo>
                  <a:pt x="237743" y="16764"/>
                </a:moveTo>
                <a:lnTo>
                  <a:pt x="222503" y="16764"/>
                </a:lnTo>
                <a:lnTo>
                  <a:pt x="222503" y="62484"/>
                </a:lnTo>
                <a:lnTo>
                  <a:pt x="230124" y="62484"/>
                </a:lnTo>
                <a:lnTo>
                  <a:pt x="230124" y="54864"/>
                </a:lnTo>
                <a:lnTo>
                  <a:pt x="237743" y="54864"/>
                </a:lnTo>
                <a:lnTo>
                  <a:pt x="237743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0808" y="1056132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46888"/>
                </a:lnTo>
                <a:lnTo>
                  <a:pt x="19812" y="281940"/>
                </a:lnTo>
                <a:lnTo>
                  <a:pt x="39624" y="291084"/>
                </a:lnTo>
                <a:lnTo>
                  <a:pt x="45719" y="292608"/>
                </a:lnTo>
                <a:lnTo>
                  <a:pt x="163067" y="292608"/>
                </a:lnTo>
                <a:lnTo>
                  <a:pt x="175259" y="286512"/>
                </a:lnTo>
                <a:lnTo>
                  <a:pt x="202691" y="249936"/>
                </a:lnTo>
                <a:lnTo>
                  <a:pt x="202691" y="243840"/>
                </a:lnTo>
                <a:lnTo>
                  <a:pt x="257555" y="243840"/>
                </a:lnTo>
                <a:lnTo>
                  <a:pt x="257555" y="237744"/>
                </a:lnTo>
                <a:lnTo>
                  <a:pt x="53339" y="237744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243840"/>
                </a:moveTo>
                <a:lnTo>
                  <a:pt x="202691" y="243840"/>
                </a:lnTo>
                <a:lnTo>
                  <a:pt x="202691" y="292608"/>
                </a:lnTo>
                <a:lnTo>
                  <a:pt x="257555" y="292608"/>
                </a:lnTo>
                <a:lnTo>
                  <a:pt x="257555" y="243840"/>
                </a:lnTo>
                <a:close/>
              </a:path>
              <a:path w="257810" h="292734">
                <a:moveTo>
                  <a:pt x="257555" y="0"/>
                </a:moveTo>
                <a:lnTo>
                  <a:pt x="202691" y="0"/>
                </a:lnTo>
                <a:lnTo>
                  <a:pt x="202691" y="237744"/>
                </a:lnTo>
                <a:lnTo>
                  <a:pt x="257555" y="237744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3188" y="1048511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254508"/>
                </a:lnTo>
                <a:lnTo>
                  <a:pt x="16763" y="291084"/>
                </a:lnTo>
                <a:lnTo>
                  <a:pt x="36575" y="303276"/>
                </a:lnTo>
                <a:lnTo>
                  <a:pt x="44196" y="307848"/>
                </a:lnTo>
                <a:lnTo>
                  <a:pt x="51815" y="309372"/>
                </a:lnTo>
                <a:lnTo>
                  <a:pt x="164591" y="309372"/>
                </a:lnTo>
                <a:lnTo>
                  <a:pt x="198119" y="292608"/>
                </a:lnTo>
                <a:lnTo>
                  <a:pt x="54863" y="292608"/>
                </a:lnTo>
                <a:lnTo>
                  <a:pt x="42672" y="289560"/>
                </a:lnTo>
                <a:lnTo>
                  <a:pt x="33527" y="283464"/>
                </a:lnTo>
                <a:lnTo>
                  <a:pt x="28956" y="278892"/>
                </a:lnTo>
                <a:lnTo>
                  <a:pt x="24384" y="275844"/>
                </a:lnTo>
                <a:lnTo>
                  <a:pt x="21336" y="269748"/>
                </a:lnTo>
                <a:lnTo>
                  <a:pt x="19812" y="265176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2" y="260604"/>
                </a:moveTo>
                <a:lnTo>
                  <a:pt x="214884" y="266700"/>
                </a:lnTo>
                <a:lnTo>
                  <a:pt x="211836" y="274320"/>
                </a:lnTo>
                <a:lnTo>
                  <a:pt x="208787" y="280416"/>
                </a:lnTo>
                <a:lnTo>
                  <a:pt x="204215" y="286512"/>
                </a:lnTo>
                <a:lnTo>
                  <a:pt x="202691" y="288036"/>
                </a:lnTo>
                <a:lnTo>
                  <a:pt x="202691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260604"/>
                </a:lnTo>
                <a:close/>
              </a:path>
              <a:path w="273050" h="309880">
                <a:moveTo>
                  <a:pt x="202691" y="251460"/>
                </a:moveTo>
                <a:lnTo>
                  <a:pt x="201167" y="256032"/>
                </a:lnTo>
                <a:lnTo>
                  <a:pt x="199644" y="262128"/>
                </a:lnTo>
                <a:lnTo>
                  <a:pt x="198120" y="266700"/>
                </a:lnTo>
                <a:lnTo>
                  <a:pt x="195072" y="272796"/>
                </a:lnTo>
                <a:lnTo>
                  <a:pt x="192024" y="277368"/>
                </a:lnTo>
                <a:lnTo>
                  <a:pt x="187451" y="280416"/>
                </a:lnTo>
                <a:lnTo>
                  <a:pt x="182879" y="284988"/>
                </a:lnTo>
                <a:lnTo>
                  <a:pt x="178308" y="288036"/>
                </a:lnTo>
                <a:lnTo>
                  <a:pt x="173736" y="289560"/>
                </a:lnTo>
                <a:lnTo>
                  <a:pt x="167639" y="291084"/>
                </a:lnTo>
                <a:lnTo>
                  <a:pt x="163067" y="292608"/>
                </a:lnTo>
                <a:lnTo>
                  <a:pt x="198119" y="292608"/>
                </a:lnTo>
                <a:lnTo>
                  <a:pt x="202691" y="288036"/>
                </a:lnTo>
                <a:lnTo>
                  <a:pt x="202691" y="251460"/>
                </a:lnTo>
                <a:close/>
              </a:path>
              <a:path w="273050" h="309880">
                <a:moveTo>
                  <a:pt x="272796" y="16764"/>
                </a:moveTo>
                <a:lnTo>
                  <a:pt x="257556" y="16764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16764"/>
                </a:lnTo>
                <a:close/>
              </a:path>
              <a:path w="273050" h="309880">
                <a:moveTo>
                  <a:pt x="217932" y="251460"/>
                </a:moveTo>
                <a:lnTo>
                  <a:pt x="202691" y="251460"/>
                </a:lnTo>
                <a:lnTo>
                  <a:pt x="202691" y="288036"/>
                </a:lnTo>
                <a:lnTo>
                  <a:pt x="204215" y="286512"/>
                </a:lnTo>
                <a:lnTo>
                  <a:pt x="208787" y="280416"/>
                </a:lnTo>
                <a:lnTo>
                  <a:pt x="211836" y="274320"/>
                </a:lnTo>
                <a:lnTo>
                  <a:pt x="214884" y="266700"/>
                </a:lnTo>
                <a:lnTo>
                  <a:pt x="217932" y="260604"/>
                </a:lnTo>
                <a:lnTo>
                  <a:pt x="217932" y="251460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39" y="16764"/>
                </a:lnTo>
                <a:lnTo>
                  <a:pt x="53339" y="254508"/>
                </a:lnTo>
                <a:lnTo>
                  <a:pt x="201675" y="254508"/>
                </a:lnTo>
                <a:lnTo>
                  <a:pt x="202691" y="251460"/>
                </a:lnTo>
                <a:lnTo>
                  <a:pt x="217932" y="251460"/>
                </a:lnTo>
                <a:lnTo>
                  <a:pt x="217932" y="237744"/>
                </a:lnTo>
                <a:lnTo>
                  <a:pt x="68579" y="237744"/>
                </a:lnTo>
                <a:lnTo>
                  <a:pt x="68579" y="16764"/>
                </a:lnTo>
                <a:close/>
              </a:path>
              <a:path w="273050" h="309880">
                <a:moveTo>
                  <a:pt x="272796" y="0"/>
                </a:moveTo>
                <a:lnTo>
                  <a:pt x="202691" y="0"/>
                </a:lnTo>
                <a:lnTo>
                  <a:pt x="202691" y="237744"/>
                </a:lnTo>
                <a:lnTo>
                  <a:pt x="217932" y="237744"/>
                </a:lnTo>
                <a:lnTo>
                  <a:pt x="217932" y="16764"/>
                </a:lnTo>
                <a:lnTo>
                  <a:pt x="272796" y="16764"/>
                </a:lnTo>
                <a:lnTo>
                  <a:pt x="27279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95900" y="1056132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7620" y="27432"/>
                </a:lnTo>
                <a:lnTo>
                  <a:pt x="0" y="47244"/>
                </a:lnTo>
                <a:lnTo>
                  <a:pt x="0" y="124968"/>
                </a:lnTo>
                <a:lnTo>
                  <a:pt x="21336" y="160020"/>
                </a:lnTo>
                <a:lnTo>
                  <a:pt x="41148" y="169164"/>
                </a:lnTo>
                <a:lnTo>
                  <a:pt x="47244" y="170688"/>
                </a:lnTo>
                <a:lnTo>
                  <a:pt x="181355" y="170688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6" y="291084"/>
                </a:lnTo>
                <a:lnTo>
                  <a:pt x="202691" y="289560"/>
                </a:lnTo>
                <a:lnTo>
                  <a:pt x="210312" y="286512"/>
                </a:lnTo>
                <a:lnTo>
                  <a:pt x="214884" y="281940"/>
                </a:lnTo>
                <a:lnTo>
                  <a:pt x="220979" y="277368"/>
                </a:lnTo>
                <a:lnTo>
                  <a:pt x="225551" y="272796"/>
                </a:lnTo>
                <a:lnTo>
                  <a:pt x="230124" y="266700"/>
                </a:lnTo>
                <a:lnTo>
                  <a:pt x="231648" y="260604"/>
                </a:lnTo>
                <a:lnTo>
                  <a:pt x="234696" y="252984"/>
                </a:lnTo>
                <a:lnTo>
                  <a:pt x="236220" y="246888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31648" y="149351"/>
                </a:lnTo>
                <a:lnTo>
                  <a:pt x="230124" y="143256"/>
                </a:lnTo>
                <a:lnTo>
                  <a:pt x="225551" y="137160"/>
                </a:lnTo>
                <a:lnTo>
                  <a:pt x="220979" y="132588"/>
                </a:lnTo>
                <a:lnTo>
                  <a:pt x="214884" y="128016"/>
                </a:lnTo>
                <a:lnTo>
                  <a:pt x="210312" y="123444"/>
                </a:lnTo>
                <a:lnTo>
                  <a:pt x="202691" y="120396"/>
                </a:lnTo>
                <a:lnTo>
                  <a:pt x="196596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4"/>
                </a:lnTo>
                <a:lnTo>
                  <a:pt x="227075" y="54864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8279" y="1048511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7620" y="237744"/>
                </a:moveTo>
                <a:lnTo>
                  <a:pt x="0" y="237744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13360" y="303276"/>
                </a:lnTo>
                <a:lnTo>
                  <a:pt x="220980" y="300228"/>
                </a:lnTo>
                <a:lnTo>
                  <a:pt x="228600" y="295656"/>
                </a:lnTo>
                <a:lnTo>
                  <a:pt x="231647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7620" y="254508"/>
                </a:lnTo>
                <a:lnTo>
                  <a:pt x="7620" y="237744"/>
                </a:lnTo>
                <a:close/>
              </a:path>
              <a:path w="253364" h="309880">
                <a:moveTo>
                  <a:pt x="242316" y="16764"/>
                </a:moveTo>
                <a:lnTo>
                  <a:pt x="225552" y="16764"/>
                </a:lnTo>
                <a:lnTo>
                  <a:pt x="225552" y="54864"/>
                </a:lnTo>
                <a:lnTo>
                  <a:pt x="54864" y="54864"/>
                </a:lnTo>
                <a:lnTo>
                  <a:pt x="54864" y="132588"/>
                </a:lnTo>
                <a:lnTo>
                  <a:pt x="202692" y="132588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2"/>
                </a:lnTo>
                <a:lnTo>
                  <a:pt x="222504" y="146304"/>
                </a:lnTo>
                <a:lnTo>
                  <a:pt x="227075" y="149352"/>
                </a:lnTo>
                <a:lnTo>
                  <a:pt x="230124" y="153924"/>
                </a:lnTo>
                <a:lnTo>
                  <a:pt x="233172" y="160020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3172" y="265176"/>
                </a:lnTo>
                <a:lnTo>
                  <a:pt x="230124" y="269748"/>
                </a:lnTo>
                <a:lnTo>
                  <a:pt x="227075" y="275844"/>
                </a:lnTo>
                <a:lnTo>
                  <a:pt x="222504" y="278892"/>
                </a:lnTo>
                <a:lnTo>
                  <a:pt x="217932" y="283464"/>
                </a:lnTo>
                <a:lnTo>
                  <a:pt x="213360" y="286512"/>
                </a:lnTo>
                <a:lnTo>
                  <a:pt x="207264" y="289560"/>
                </a:lnTo>
                <a:lnTo>
                  <a:pt x="202692" y="291084"/>
                </a:lnTo>
                <a:lnTo>
                  <a:pt x="196596" y="292608"/>
                </a:lnTo>
                <a:lnTo>
                  <a:pt x="231647" y="292608"/>
                </a:lnTo>
                <a:lnTo>
                  <a:pt x="239268" y="284988"/>
                </a:lnTo>
                <a:lnTo>
                  <a:pt x="243840" y="278892"/>
                </a:lnTo>
                <a:lnTo>
                  <a:pt x="249936" y="263652"/>
                </a:lnTo>
                <a:lnTo>
                  <a:pt x="252984" y="254508"/>
                </a:lnTo>
                <a:lnTo>
                  <a:pt x="252984" y="169164"/>
                </a:lnTo>
                <a:lnTo>
                  <a:pt x="243840" y="146304"/>
                </a:lnTo>
                <a:lnTo>
                  <a:pt x="239268" y="140208"/>
                </a:lnTo>
                <a:lnTo>
                  <a:pt x="233172" y="134112"/>
                </a:lnTo>
                <a:lnTo>
                  <a:pt x="228600" y="128016"/>
                </a:lnTo>
                <a:lnTo>
                  <a:pt x="220980" y="124968"/>
                </a:lnTo>
                <a:lnTo>
                  <a:pt x="213360" y="120396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8" y="115824"/>
                </a:lnTo>
                <a:lnTo>
                  <a:pt x="71628" y="71628"/>
                </a:lnTo>
                <a:lnTo>
                  <a:pt x="242316" y="71628"/>
                </a:lnTo>
                <a:lnTo>
                  <a:pt x="242316" y="16764"/>
                </a:lnTo>
                <a:close/>
              </a:path>
              <a:path w="253364" h="309880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12192" y="24384"/>
                </a:lnTo>
                <a:lnTo>
                  <a:pt x="0" y="53340"/>
                </a:lnTo>
                <a:lnTo>
                  <a:pt x="0" y="132588"/>
                </a:lnTo>
                <a:lnTo>
                  <a:pt x="18287" y="169164"/>
                </a:lnTo>
                <a:lnTo>
                  <a:pt x="38100" y="181356"/>
                </a:lnTo>
                <a:lnTo>
                  <a:pt x="45720" y="185928"/>
                </a:lnTo>
                <a:lnTo>
                  <a:pt x="54864" y="187452"/>
                </a:lnTo>
                <a:lnTo>
                  <a:pt x="181356" y="187452"/>
                </a:lnTo>
                <a:lnTo>
                  <a:pt x="181356" y="237744"/>
                </a:lnTo>
                <a:lnTo>
                  <a:pt x="7620" y="237744"/>
                </a:lnTo>
                <a:lnTo>
                  <a:pt x="7620" y="254508"/>
                </a:lnTo>
                <a:lnTo>
                  <a:pt x="16764" y="254508"/>
                </a:lnTo>
                <a:lnTo>
                  <a:pt x="16764" y="245364"/>
                </a:lnTo>
                <a:lnTo>
                  <a:pt x="198120" y="245364"/>
                </a:lnTo>
                <a:lnTo>
                  <a:pt x="198120" y="170688"/>
                </a:lnTo>
                <a:lnTo>
                  <a:pt x="56387" y="170688"/>
                </a:lnTo>
                <a:lnTo>
                  <a:pt x="44196" y="167640"/>
                </a:lnTo>
                <a:lnTo>
                  <a:pt x="38100" y="164592"/>
                </a:lnTo>
                <a:lnTo>
                  <a:pt x="33528" y="161544"/>
                </a:lnTo>
                <a:lnTo>
                  <a:pt x="25908" y="153924"/>
                </a:lnTo>
                <a:lnTo>
                  <a:pt x="22860" y="147828"/>
                </a:lnTo>
                <a:lnTo>
                  <a:pt x="19812" y="143256"/>
                </a:lnTo>
                <a:lnTo>
                  <a:pt x="16764" y="137160"/>
                </a:lnTo>
                <a:lnTo>
                  <a:pt x="16764" y="50292"/>
                </a:lnTo>
                <a:lnTo>
                  <a:pt x="50292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4" h="309880">
                <a:moveTo>
                  <a:pt x="198120" y="245364"/>
                </a:moveTo>
                <a:lnTo>
                  <a:pt x="16764" y="245364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1367" y="1056132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27432" y="7620"/>
                </a:lnTo>
                <a:lnTo>
                  <a:pt x="21336" y="12192"/>
                </a:lnTo>
                <a:lnTo>
                  <a:pt x="16764" y="16764"/>
                </a:lnTo>
                <a:lnTo>
                  <a:pt x="10668" y="21336"/>
                </a:lnTo>
                <a:lnTo>
                  <a:pt x="1524" y="39624"/>
                </a:lnTo>
                <a:lnTo>
                  <a:pt x="0" y="47244"/>
                </a:lnTo>
                <a:lnTo>
                  <a:pt x="0" y="124968"/>
                </a:lnTo>
                <a:lnTo>
                  <a:pt x="1524" y="131064"/>
                </a:lnTo>
                <a:lnTo>
                  <a:pt x="4572" y="138684"/>
                </a:lnTo>
                <a:lnTo>
                  <a:pt x="10668" y="150875"/>
                </a:lnTo>
                <a:lnTo>
                  <a:pt x="16764" y="155448"/>
                </a:lnTo>
                <a:lnTo>
                  <a:pt x="21336" y="160020"/>
                </a:lnTo>
                <a:lnTo>
                  <a:pt x="27432" y="164592"/>
                </a:lnTo>
                <a:lnTo>
                  <a:pt x="33528" y="167640"/>
                </a:lnTo>
                <a:lnTo>
                  <a:pt x="39624" y="169164"/>
                </a:lnTo>
                <a:lnTo>
                  <a:pt x="47244" y="170688"/>
                </a:lnTo>
                <a:lnTo>
                  <a:pt x="181356" y="170688"/>
                </a:lnTo>
                <a:lnTo>
                  <a:pt x="181356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6" y="292608"/>
                </a:lnTo>
                <a:lnTo>
                  <a:pt x="196596" y="291084"/>
                </a:lnTo>
                <a:lnTo>
                  <a:pt x="202692" y="289560"/>
                </a:lnTo>
                <a:lnTo>
                  <a:pt x="208787" y="286512"/>
                </a:lnTo>
                <a:lnTo>
                  <a:pt x="214884" y="281940"/>
                </a:lnTo>
                <a:lnTo>
                  <a:pt x="219456" y="277368"/>
                </a:lnTo>
                <a:lnTo>
                  <a:pt x="225552" y="272796"/>
                </a:lnTo>
                <a:lnTo>
                  <a:pt x="231648" y="260604"/>
                </a:lnTo>
                <a:lnTo>
                  <a:pt x="234696" y="252984"/>
                </a:lnTo>
                <a:lnTo>
                  <a:pt x="236220" y="246888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25552" y="137160"/>
                </a:lnTo>
                <a:lnTo>
                  <a:pt x="219456" y="132588"/>
                </a:lnTo>
                <a:lnTo>
                  <a:pt x="214884" y="128016"/>
                </a:lnTo>
                <a:lnTo>
                  <a:pt x="208787" y="123444"/>
                </a:lnTo>
                <a:lnTo>
                  <a:pt x="196596" y="117348"/>
                </a:lnTo>
                <a:lnTo>
                  <a:pt x="188976" y="115824"/>
                </a:lnTo>
                <a:lnTo>
                  <a:pt x="54864" y="115824"/>
                </a:lnTo>
                <a:lnTo>
                  <a:pt x="54864" y="54864"/>
                </a:lnTo>
                <a:lnTo>
                  <a:pt x="225552" y="54864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3747" y="1048511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60" h="309880">
                <a:moveTo>
                  <a:pt x="7619" y="237744"/>
                </a:moveTo>
                <a:lnTo>
                  <a:pt x="0" y="237744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13360" y="303276"/>
                </a:lnTo>
                <a:lnTo>
                  <a:pt x="220979" y="300228"/>
                </a:lnTo>
                <a:lnTo>
                  <a:pt x="231139" y="292608"/>
                </a:lnTo>
                <a:lnTo>
                  <a:pt x="15239" y="292608"/>
                </a:lnTo>
                <a:lnTo>
                  <a:pt x="15239" y="254508"/>
                </a:lnTo>
                <a:lnTo>
                  <a:pt x="7619" y="254508"/>
                </a:lnTo>
                <a:lnTo>
                  <a:pt x="7619" y="237744"/>
                </a:lnTo>
                <a:close/>
              </a:path>
              <a:path w="251460" h="309880">
                <a:moveTo>
                  <a:pt x="242315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8"/>
                </a:lnTo>
                <a:lnTo>
                  <a:pt x="201167" y="132588"/>
                </a:lnTo>
                <a:lnTo>
                  <a:pt x="213360" y="138684"/>
                </a:lnTo>
                <a:lnTo>
                  <a:pt x="217931" y="141732"/>
                </a:lnTo>
                <a:lnTo>
                  <a:pt x="222503" y="146304"/>
                </a:lnTo>
                <a:lnTo>
                  <a:pt x="227075" y="149352"/>
                </a:lnTo>
                <a:lnTo>
                  <a:pt x="230124" y="153924"/>
                </a:lnTo>
                <a:lnTo>
                  <a:pt x="231648" y="160020"/>
                </a:lnTo>
                <a:lnTo>
                  <a:pt x="234696" y="166116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4696" y="259080"/>
                </a:lnTo>
                <a:lnTo>
                  <a:pt x="231648" y="265176"/>
                </a:lnTo>
                <a:lnTo>
                  <a:pt x="230124" y="269748"/>
                </a:lnTo>
                <a:lnTo>
                  <a:pt x="227075" y="275844"/>
                </a:lnTo>
                <a:lnTo>
                  <a:pt x="222503" y="278892"/>
                </a:lnTo>
                <a:lnTo>
                  <a:pt x="217931" y="283464"/>
                </a:lnTo>
                <a:lnTo>
                  <a:pt x="213360" y="286512"/>
                </a:lnTo>
                <a:lnTo>
                  <a:pt x="207263" y="289560"/>
                </a:lnTo>
                <a:lnTo>
                  <a:pt x="195072" y="292608"/>
                </a:lnTo>
                <a:lnTo>
                  <a:pt x="231139" y="292608"/>
                </a:lnTo>
                <a:lnTo>
                  <a:pt x="251460" y="254508"/>
                </a:lnTo>
                <a:lnTo>
                  <a:pt x="251460" y="169164"/>
                </a:lnTo>
                <a:lnTo>
                  <a:pt x="227075" y="128016"/>
                </a:lnTo>
                <a:lnTo>
                  <a:pt x="220979" y="124968"/>
                </a:lnTo>
                <a:lnTo>
                  <a:pt x="213360" y="120396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0103" y="115824"/>
                </a:lnTo>
                <a:lnTo>
                  <a:pt x="70103" y="71628"/>
                </a:lnTo>
                <a:lnTo>
                  <a:pt x="242315" y="71628"/>
                </a:lnTo>
                <a:lnTo>
                  <a:pt x="242315" y="16764"/>
                </a:lnTo>
                <a:close/>
              </a:path>
              <a:path w="251460" h="309880">
                <a:moveTo>
                  <a:pt x="242315" y="0"/>
                </a:moveTo>
                <a:lnTo>
                  <a:pt x="53339" y="0"/>
                </a:lnTo>
                <a:lnTo>
                  <a:pt x="45719" y="1524"/>
                </a:lnTo>
                <a:lnTo>
                  <a:pt x="12191" y="24384"/>
                </a:lnTo>
                <a:lnTo>
                  <a:pt x="0" y="53340"/>
                </a:lnTo>
                <a:lnTo>
                  <a:pt x="0" y="132588"/>
                </a:lnTo>
                <a:lnTo>
                  <a:pt x="18287" y="169164"/>
                </a:lnTo>
                <a:lnTo>
                  <a:pt x="38100" y="181356"/>
                </a:lnTo>
                <a:lnTo>
                  <a:pt x="45719" y="185928"/>
                </a:lnTo>
                <a:lnTo>
                  <a:pt x="53339" y="187452"/>
                </a:lnTo>
                <a:lnTo>
                  <a:pt x="181355" y="187452"/>
                </a:lnTo>
                <a:lnTo>
                  <a:pt x="181355" y="237744"/>
                </a:lnTo>
                <a:lnTo>
                  <a:pt x="7619" y="237744"/>
                </a:lnTo>
                <a:lnTo>
                  <a:pt x="7619" y="254508"/>
                </a:lnTo>
                <a:lnTo>
                  <a:pt x="15239" y="254508"/>
                </a:lnTo>
                <a:lnTo>
                  <a:pt x="15239" y="245364"/>
                </a:lnTo>
                <a:lnTo>
                  <a:pt x="196596" y="245364"/>
                </a:lnTo>
                <a:lnTo>
                  <a:pt x="196596" y="170688"/>
                </a:lnTo>
                <a:lnTo>
                  <a:pt x="56387" y="170688"/>
                </a:lnTo>
                <a:lnTo>
                  <a:pt x="44196" y="167640"/>
                </a:lnTo>
                <a:lnTo>
                  <a:pt x="38100" y="164592"/>
                </a:lnTo>
                <a:lnTo>
                  <a:pt x="33527" y="161544"/>
                </a:lnTo>
                <a:lnTo>
                  <a:pt x="28955" y="156972"/>
                </a:lnTo>
                <a:lnTo>
                  <a:pt x="24384" y="153924"/>
                </a:lnTo>
                <a:lnTo>
                  <a:pt x="21336" y="147828"/>
                </a:lnTo>
                <a:lnTo>
                  <a:pt x="19812" y="143256"/>
                </a:lnTo>
                <a:lnTo>
                  <a:pt x="16763" y="137160"/>
                </a:lnTo>
                <a:lnTo>
                  <a:pt x="15239" y="131064"/>
                </a:lnTo>
                <a:lnTo>
                  <a:pt x="15239" y="56388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8100"/>
                </a:lnTo>
                <a:lnTo>
                  <a:pt x="24384" y="33528"/>
                </a:lnTo>
                <a:lnTo>
                  <a:pt x="28955" y="30480"/>
                </a:lnTo>
                <a:lnTo>
                  <a:pt x="33527" y="25908"/>
                </a:lnTo>
                <a:lnTo>
                  <a:pt x="38100" y="22860"/>
                </a:lnTo>
                <a:lnTo>
                  <a:pt x="50291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1460" h="309880">
                <a:moveTo>
                  <a:pt x="196596" y="245364"/>
                </a:moveTo>
                <a:lnTo>
                  <a:pt x="15239" y="245364"/>
                </a:lnTo>
                <a:lnTo>
                  <a:pt x="15239" y="254508"/>
                </a:lnTo>
                <a:lnTo>
                  <a:pt x="196596" y="254508"/>
                </a:lnTo>
                <a:lnTo>
                  <a:pt x="196596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4664" y="105613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4"/>
                </a:lnTo>
                <a:lnTo>
                  <a:pt x="190500" y="54864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3527" y="114300"/>
                </a:lnTo>
                <a:lnTo>
                  <a:pt x="25908" y="117348"/>
                </a:lnTo>
                <a:lnTo>
                  <a:pt x="21336" y="121920"/>
                </a:lnTo>
                <a:lnTo>
                  <a:pt x="15239" y="126492"/>
                </a:lnTo>
                <a:lnTo>
                  <a:pt x="10668" y="131064"/>
                </a:lnTo>
                <a:lnTo>
                  <a:pt x="4572" y="143256"/>
                </a:lnTo>
                <a:lnTo>
                  <a:pt x="1524" y="150875"/>
                </a:lnTo>
                <a:lnTo>
                  <a:pt x="0" y="156972"/>
                </a:lnTo>
                <a:lnTo>
                  <a:pt x="0" y="246888"/>
                </a:lnTo>
                <a:lnTo>
                  <a:pt x="21336" y="281940"/>
                </a:lnTo>
                <a:lnTo>
                  <a:pt x="25908" y="286512"/>
                </a:lnTo>
                <a:lnTo>
                  <a:pt x="33527" y="289560"/>
                </a:lnTo>
                <a:lnTo>
                  <a:pt x="45720" y="292608"/>
                </a:lnTo>
                <a:lnTo>
                  <a:pt x="152400" y="292608"/>
                </a:lnTo>
                <a:lnTo>
                  <a:pt x="182880" y="269748"/>
                </a:lnTo>
                <a:lnTo>
                  <a:pt x="192024" y="243840"/>
                </a:lnTo>
                <a:lnTo>
                  <a:pt x="245363" y="243840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64592"/>
                </a:lnTo>
                <a:lnTo>
                  <a:pt x="245363" y="164592"/>
                </a:lnTo>
                <a:lnTo>
                  <a:pt x="245363" y="47244"/>
                </a:lnTo>
                <a:lnTo>
                  <a:pt x="243839" y="39624"/>
                </a:lnTo>
                <a:lnTo>
                  <a:pt x="234696" y="21336"/>
                </a:lnTo>
                <a:lnTo>
                  <a:pt x="230124" y="16764"/>
                </a:lnTo>
                <a:lnTo>
                  <a:pt x="224027" y="12192"/>
                </a:lnTo>
                <a:lnTo>
                  <a:pt x="219456" y="7620"/>
                </a:lnTo>
                <a:lnTo>
                  <a:pt x="211836" y="4572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3840"/>
                </a:moveTo>
                <a:lnTo>
                  <a:pt x="192024" y="243840"/>
                </a:lnTo>
                <a:lnTo>
                  <a:pt x="192024" y="249936"/>
                </a:lnTo>
                <a:lnTo>
                  <a:pt x="191817" y="250452"/>
                </a:lnTo>
                <a:lnTo>
                  <a:pt x="190500" y="292608"/>
                </a:lnTo>
                <a:lnTo>
                  <a:pt x="245363" y="292608"/>
                </a:lnTo>
                <a:lnTo>
                  <a:pt x="245363" y="243840"/>
                </a:lnTo>
                <a:close/>
              </a:path>
              <a:path w="245745" h="292734">
                <a:moveTo>
                  <a:pt x="192024" y="243840"/>
                </a:moveTo>
                <a:lnTo>
                  <a:pt x="191817" y="250452"/>
                </a:lnTo>
                <a:lnTo>
                  <a:pt x="192024" y="249936"/>
                </a:lnTo>
                <a:lnTo>
                  <a:pt x="192024" y="243840"/>
                </a:lnTo>
                <a:close/>
              </a:path>
              <a:path w="245745" h="292734">
                <a:moveTo>
                  <a:pt x="245363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7044" y="1048511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8"/>
                </a:lnTo>
                <a:lnTo>
                  <a:pt x="190500" y="71628"/>
                </a:lnTo>
                <a:lnTo>
                  <a:pt x="190500" y="109728"/>
                </a:lnTo>
                <a:lnTo>
                  <a:pt x="53339" y="109728"/>
                </a:lnTo>
                <a:lnTo>
                  <a:pt x="44195" y="111252"/>
                </a:lnTo>
                <a:lnTo>
                  <a:pt x="36575" y="114300"/>
                </a:lnTo>
                <a:lnTo>
                  <a:pt x="30479" y="118872"/>
                </a:lnTo>
                <a:lnTo>
                  <a:pt x="22859" y="123444"/>
                </a:lnTo>
                <a:lnTo>
                  <a:pt x="12191" y="134112"/>
                </a:lnTo>
                <a:lnTo>
                  <a:pt x="7619" y="140208"/>
                </a:lnTo>
                <a:lnTo>
                  <a:pt x="1523" y="155448"/>
                </a:lnTo>
                <a:lnTo>
                  <a:pt x="0" y="164592"/>
                </a:lnTo>
                <a:lnTo>
                  <a:pt x="0" y="254508"/>
                </a:lnTo>
                <a:lnTo>
                  <a:pt x="22859" y="295656"/>
                </a:lnTo>
                <a:lnTo>
                  <a:pt x="36575" y="303276"/>
                </a:lnTo>
                <a:lnTo>
                  <a:pt x="44195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87451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5" y="289560"/>
                </a:lnTo>
                <a:lnTo>
                  <a:pt x="38100" y="286512"/>
                </a:lnTo>
                <a:lnTo>
                  <a:pt x="33527" y="283464"/>
                </a:lnTo>
                <a:lnTo>
                  <a:pt x="28955" y="278892"/>
                </a:lnTo>
                <a:lnTo>
                  <a:pt x="24383" y="275844"/>
                </a:lnTo>
                <a:lnTo>
                  <a:pt x="21335" y="269748"/>
                </a:lnTo>
                <a:lnTo>
                  <a:pt x="19811" y="265176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166116"/>
                </a:lnTo>
                <a:lnTo>
                  <a:pt x="16763" y="160020"/>
                </a:lnTo>
                <a:lnTo>
                  <a:pt x="19811" y="153924"/>
                </a:lnTo>
                <a:lnTo>
                  <a:pt x="21335" y="149352"/>
                </a:lnTo>
                <a:lnTo>
                  <a:pt x="25907" y="143256"/>
                </a:lnTo>
                <a:lnTo>
                  <a:pt x="33527" y="135636"/>
                </a:lnTo>
                <a:lnTo>
                  <a:pt x="38100" y="132588"/>
                </a:lnTo>
                <a:lnTo>
                  <a:pt x="44195" y="129540"/>
                </a:lnTo>
                <a:lnTo>
                  <a:pt x="48767" y="126492"/>
                </a:lnTo>
                <a:lnTo>
                  <a:pt x="205739" y="126492"/>
                </a:lnTo>
                <a:lnTo>
                  <a:pt x="205739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173" y="16764"/>
                </a:lnTo>
                <a:lnTo>
                  <a:pt x="237743" y="12192"/>
                </a:lnTo>
                <a:lnTo>
                  <a:pt x="230123" y="7620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7263" y="260604"/>
                </a:moveTo>
                <a:lnTo>
                  <a:pt x="204215" y="266700"/>
                </a:lnTo>
                <a:lnTo>
                  <a:pt x="201167" y="274320"/>
                </a:lnTo>
                <a:lnTo>
                  <a:pt x="198119" y="280416"/>
                </a:lnTo>
                <a:lnTo>
                  <a:pt x="193547" y="286512"/>
                </a:lnTo>
                <a:lnTo>
                  <a:pt x="191035" y="289024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7263" y="292608"/>
                </a:lnTo>
                <a:lnTo>
                  <a:pt x="207263" y="260604"/>
                </a:lnTo>
                <a:close/>
              </a:path>
              <a:path w="260985" h="309880">
                <a:moveTo>
                  <a:pt x="192023" y="251460"/>
                </a:moveTo>
                <a:lnTo>
                  <a:pt x="190500" y="256032"/>
                </a:lnTo>
                <a:lnTo>
                  <a:pt x="188975" y="262128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8"/>
                </a:lnTo>
                <a:lnTo>
                  <a:pt x="176783" y="280416"/>
                </a:lnTo>
                <a:lnTo>
                  <a:pt x="172211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1084"/>
                </a:lnTo>
                <a:lnTo>
                  <a:pt x="152400" y="292608"/>
                </a:lnTo>
                <a:lnTo>
                  <a:pt x="187451" y="292608"/>
                </a:lnTo>
                <a:lnTo>
                  <a:pt x="191035" y="289024"/>
                </a:lnTo>
                <a:lnTo>
                  <a:pt x="192023" y="251460"/>
                </a:lnTo>
                <a:close/>
              </a:path>
              <a:path w="260985" h="309880">
                <a:moveTo>
                  <a:pt x="241173" y="16764"/>
                </a:moveTo>
                <a:lnTo>
                  <a:pt x="210311" y="16764"/>
                </a:lnTo>
                <a:lnTo>
                  <a:pt x="222503" y="22860"/>
                </a:lnTo>
                <a:lnTo>
                  <a:pt x="227075" y="25908"/>
                </a:lnTo>
                <a:lnTo>
                  <a:pt x="231647" y="30480"/>
                </a:lnTo>
                <a:lnTo>
                  <a:pt x="236219" y="33528"/>
                </a:lnTo>
                <a:lnTo>
                  <a:pt x="239267" y="38100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80"/>
                </a:lnTo>
                <a:lnTo>
                  <a:pt x="248411" y="24384"/>
                </a:lnTo>
                <a:lnTo>
                  <a:pt x="242315" y="18288"/>
                </a:lnTo>
                <a:lnTo>
                  <a:pt x="241173" y="16764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2023" y="251460"/>
                </a:lnTo>
                <a:lnTo>
                  <a:pt x="191035" y="289024"/>
                </a:lnTo>
                <a:lnTo>
                  <a:pt x="193547" y="286512"/>
                </a:lnTo>
                <a:lnTo>
                  <a:pt x="198119" y="280416"/>
                </a:lnTo>
                <a:lnTo>
                  <a:pt x="201167" y="274320"/>
                </a:lnTo>
                <a:lnTo>
                  <a:pt x="204215" y="266700"/>
                </a:lnTo>
                <a:lnTo>
                  <a:pt x="207263" y="260604"/>
                </a:lnTo>
                <a:lnTo>
                  <a:pt x="207263" y="254508"/>
                </a:lnTo>
                <a:lnTo>
                  <a:pt x="205739" y="254508"/>
                </a:lnTo>
                <a:lnTo>
                  <a:pt x="205739" y="251460"/>
                </a:lnTo>
                <a:close/>
              </a:path>
              <a:path w="260985" h="309880">
                <a:moveTo>
                  <a:pt x="60959" y="164592"/>
                </a:moveTo>
                <a:lnTo>
                  <a:pt x="53339" y="164592"/>
                </a:lnTo>
                <a:lnTo>
                  <a:pt x="53339" y="254508"/>
                </a:lnTo>
                <a:lnTo>
                  <a:pt x="191007" y="254508"/>
                </a:lnTo>
                <a:lnTo>
                  <a:pt x="192023" y="251460"/>
                </a:lnTo>
                <a:lnTo>
                  <a:pt x="205739" y="251460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181356"/>
                </a:lnTo>
                <a:lnTo>
                  <a:pt x="60959" y="181356"/>
                </a:lnTo>
                <a:lnTo>
                  <a:pt x="60959" y="164592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4508"/>
                </a:lnTo>
                <a:lnTo>
                  <a:pt x="207263" y="254508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172212"/>
                </a:moveTo>
                <a:lnTo>
                  <a:pt x="68579" y="172212"/>
                </a:lnTo>
                <a:lnTo>
                  <a:pt x="68579" y="181356"/>
                </a:lnTo>
                <a:lnTo>
                  <a:pt x="190500" y="181356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172212"/>
                </a:lnTo>
                <a:close/>
              </a:path>
              <a:path w="260985" h="309880">
                <a:moveTo>
                  <a:pt x="205739" y="164592"/>
                </a:moveTo>
                <a:lnTo>
                  <a:pt x="60959" y="164592"/>
                </a:lnTo>
                <a:lnTo>
                  <a:pt x="60959" y="181356"/>
                </a:lnTo>
                <a:lnTo>
                  <a:pt x="68579" y="181356"/>
                </a:lnTo>
                <a:lnTo>
                  <a:pt x="68579" y="172212"/>
                </a:lnTo>
                <a:lnTo>
                  <a:pt x="205739" y="172212"/>
                </a:lnTo>
                <a:lnTo>
                  <a:pt x="205739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7564" y="1056132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39" y="0"/>
                </a:moveTo>
                <a:lnTo>
                  <a:pt x="0" y="0"/>
                </a:lnTo>
                <a:lnTo>
                  <a:pt x="0" y="292608"/>
                </a:lnTo>
                <a:lnTo>
                  <a:pt x="53339" y="292608"/>
                </a:lnTo>
                <a:lnTo>
                  <a:pt x="53339" y="54864"/>
                </a:lnTo>
                <a:lnTo>
                  <a:pt x="257556" y="54864"/>
                </a:lnTo>
                <a:lnTo>
                  <a:pt x="257556" y="53340"/>
                </a:lnTo>
                <a:lnTo>
                  <a:pt x="53339" y="53340"/>
                </a:lnTo>
                <a:lnTo>
                  <a:pt x="53339" y="0"/>
                </a:lnTo>
                <a:close/>
              </a:path>
              <a:path w="257809" h="292734">
                <a:moveTo>
                  <a:pt x="257556" y="54864"/>
                </a:moveTo>
                <a:lnTo>
                  <a:pt x="202691" y="54864"/>
                </a:lnTo>
                <a:lnTo>
                  <a:pt x="202691" y="292608"/>
                </a:lnTo>
                <a:lnTo>
                  <a:pt x="257556" y="292608"/>
                </a:lnTo>
                <a:lnTo>
                  <a:pt x="257556" y="54864"/>
                </a:lnTo>
                <a:close/>
              </a:path>
              <a:path w="257809" h="292734">
                <a:moveTo>
                  <a:pt x="210312" y="0"/>
                </a:moveTo>
                <a:lnTo>
                  <a:pt x="99060" y="0"/>
                </a:lnTo>
                <a:lnTo>
                  <a:pt x="92963" y="1524"/>
                </a:lnTo>
                <a:lnTo>
                  <a:pt x="60960" y="25908"/>
                </a:lnTo>
                <a:lnTo>
                  <a:pt x="53339" y="45720"/>
                </a:lnTo>
                <a:lnTo>
                  <a:pt x="53339" y="53340"/>
                </a:lnTo>
                <a:lnTo>
                  <a:pt x="257556" y="53340"/>
                </a:lnTo>
                <a:lnTo>
                  <a:pt x="257556" y="47244"/>
                </a:lnTo>
                <a:lnTo>
                  <a:pt x="256032" y="39624"/>
                </a:lnTo>
                <a:lnTo>
                  <a:pt x="246887" y="21336"/>
                </a:lnTo>
                <a:lnTo>
                  <a:pt x="240791" y="16764"/>
                </a:lnTo>
                <a:lnTo>
                  <a:pt x="236219" y="12192"/>
                </a:lnTo>
                <a:lnTo>
                  <a:pt x="230124" y="7620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9944" y="1048511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309880">
                <a:moveTo>
                  <a:pt x="217931" y="71628"/>
                </a:moveTo>
                <a:lnTo>
                  <a:pt x="202691" y="71628"/>
                </a:lnTo>
                <a:lnTo>
                  <a:pt x="202691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1" y="292608"/>
                </a:lnTo>
                <a:lnTo>
                  <a:pt x="217931" y="71628"/>
                </a:lnTo>
                <a:close/>
              </a:path>
              <a:path w="273050" h="309880">
                <a:moveTo>
                  <a:pt x="68579" y="21336"/>
                </a:moveTo>
                <a:lnTo>
                  <a:pt x="67055" y="22860"/>
                </a:lnTo>
                <a:lnTo>
                  <a:pt x="62483" y="28956"/>
                </a:lnTo>
                <a:lnTo>
                  <a:pt x="59435" y="36576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292608"/>
                </a:lnTo>
                <a:lnTo>
                  <a:pt x="68579" y="292608"/>
                </a:lnTo>
                <a:lnTo>
                  <a:pt x="68579" y="71628"/>
                </a:lnTo>
                <a:lnTo>
                  <a:pt x="217931" y="71628"/>
                </a:lnTo>
                <a:lnTo>
                  <a:pt x="217931" y="60960"/>
                </a:lnTo>
                <a:lnTo>
                  <a:pt x="68579" y="60960"/>
                </a:lnTo>
                <a:lnTo>
                  <a:pt x="68579" y="21336"/>
                </a:lnTo>
                <a:close/>
              </a:path>
              <a:path w="273050" h="309880">
                <a:moveTo>
                  <a:pt x="252983" y="16764"/>
                </a:moveTo>
                <a:lnTo>
                  <a:pt x="222503" y="16764"/>
                </a:lnTo>
                <a:lnTo>
                  <a:pt x="234696" y="22860"/>
                </a:lnTo>
                <a:lnTo>
                  <a:pt x="239267" y="25908"/>
                </a:lnTo>
                <a:lnTo>
                  <a:pt x="251459" y="38100"/>
                </a:lnTo>
                <a:lnTo>
                  <a:pt x="252983" y="44196"/>
                </a:lnTo>
                <a:lnTo>
                  <a:pt x="256031" y="50292"/>
                </a:lnTo>
                <a:lnTo>
                  <a:pt x="257555" y="56388"/>
                </a:lnTo>
                <a:lnTo>
                  <a:pt x="257555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80"/>
                </a:lnTo>
                <a:lnTo>
                  <a:pt x="260603" y="24384"/>
                </a:lnTo>
                <a:lnTo>
                  <a:pt x="252983" y="16764"/>
                </a:lnTo>
                <a:close/>
              </a:path>
              <a:path w="273050" h="309880">
                <a:moveTo>
                  <a:pt x="219455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83819" y="7620"/>
                </a:lnTo>
                <a:lnTo>
                  <a:pt x="77723" y="12192"/>
                </a:lnTo>
                <a:lnTo>
                  <a:pt x="68579" y="21336"/>
                </a:lnTo>
                <a:lnTo>
                  <a:pt x="68579" y="60960"/>
                </a:lnTo>
                <a:lnTo>
                  <a:pt x="71627" y="48768"/>
                </a:lnTo>
                <a:lnTo>
                  <a:pt x="73151" y="44196"/>
                </a:lnTo>
                <a:lnTo>
                  <a:pt x="76200" y="38100"/>
                </a:lnTo>
                <a:lnTo>
                  <a:pt x="79247" y="33528"/>
                </a:lnTo>
                <a:lnTo>
                  <a:pt x="83819" y="28956"/>
                </a:lnTo>
                <a:lnTo>
                  <a:pt x="86867" y="24384"/>
                </a:lnTo>
                <a:lnTo>
                  <a:pt x="91439" y="21336"/>
                </a:lnTo>
                <a:lnTo>
                  <a:pt x="97535" y="19812"/>
                </a:lnTo>
                <a:lnTo>
                  <a:pt x="102107" y="16764"/>
                </a:lnTo>
                <a:lnTo>
                  <a:pt x="252983" y="16764"/>
                </a:lnTo>
                <a:lnTo>
                  <a:pt x="248411" y="12192"/>
                </a:lnTo>
                <a:lnTo>
                  <a:pt x="242315" y="7620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309880">
                <a:moveTo>
                  <a:pt x="217931" y="54864"/>
                </a:moveTo>
                <a:lnTo>
                  <a:pt x="70103" y="54864"/>
                </a:lnTo>
                <a:lnTo>
                  <a:pt x="68579" y="60960"/>
                </a:lnTo>
                <a:lnTo>
                  <a:pt x="217931" y="60960"/>
                </a:lnTo>
                <a:lnTo>
                  <a:pt x="217931" y="54864"/>
                </a:lnTo>
                <a:close/>
              </a:path>
              <a:path w="273050" h="309880">
                <a:moveTo>
                  <a:pt x="6857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5" y="36576"/>
                </a:lnTo>
                <a:lnTo>
                  <a:pt x="62483" y="28956"/>
                </a:lnTo>
                <a:lnTo>
                  <a:pt x="67055" y="22860"/>
                </a:lnTo>
                <a:lnTo>
                  <a:pt x="68579" y="21336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5223" y="1056132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5" h="410209">
                <a:moveTo>
                  <a:pt x="56387" y="0"/>
                </a:moveTo>
                <a:lnTo>
                  <a:pt x="0" y="0"/>
                </a:lnTo>
                <a:lnTo>
                  <a:pt x="114300" y="266700"/>
                </a:lnTo>
                <a:lnTo>
                  <a:pt x="53340" y="409956"/>
                </a:lnTo>
                <a:lnTo>
                  <a:pt x="106679" y="409956"/>
                </a:lnTo>
                <a:lnTo>
                  <a:pt x="196714" y="201168"/>
                </a:lnTo>
                <a:lnTo>
                  <a:pt x="141731" y="201168"/>
                </a:lnTo>
                <a:lnTo>
                  <a:pt x="56387" y="0"/>
                </a:lnTo>
                <a:close/>
              </a:path>
              <a:path w="283845" h="410209">
                <a:moveTo>
                  <a:pt x="283464" y="0"/>
                </a:moveTo>
                <a:lnTo>
                  <a:pt x="227075" y="0"/>
                </a:lnTo>
                <a:lnTo>
                  <a:pt x="141731" y="201168"/>
                </a:lnTo>
                <a:lnTo>
                  <a:pt x="196714" y="201168"/>
                </a:lnTo>
                <a:lnTo>
                  <a:pt x="2834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3031" y="1048511"/>
            <a:ext cx="307975" cy="426720"/>
          </a:xfrm>
          <a:custGeom>
            <a:avLst/>
            <a:gdLst/>
            <a:ahLst/>
            <a:cxnLst/>
            <a:rect l="l" t="t" r="r" b="b"/>
            <a:pathLst>
              <a:path w="307975" h="426719">
                <a:moveTo>
                  <a:pt x="74675" y="0"/>
                </a:moveTo>
                <a:lnTo>
                  <a:pt x="0" y="0"/>
                </a:lnTo>
                <a:lnTo>
                  <a:pt x="117348" y="274320"/>
                </a:lnTo>
                <a:lnTo>
                  <a:pt x="53340" y="426720"/>
                </a:lnTo>
                <a:lnTo>
                  <a:pt x="118872" y="426720"/>
                </a:lnTo>
                <a:lnTo>
                  <a:pt x="118872" y="417576"/>
                </a:lnTo>
                <a:lnTo>
                  <a:pt x="111251" y="414528"/>
                </a:lnTo>
                <a:lnTo>
                  <a:pt x="113231" y="409956"/>
                </a:lnTo>
                <a:lnTo>
                  <a:pt x="77724" y="409956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706" y="16764"/>
                </a:lnTo>
                <a:lnTo>
                  <a:pt x="74675" y="0"/>
                </a:lnTo>
                <a:close/>
              </a:path>
              <a:path w="307975" h="426719">
                <a:moveTo>
                  <a:pt x="132152" y="409956"/>
                </a:moveTo>
                <a:lnTo>
                  <a:pt x="118872" y="409956"/>
                </a:lnTo>
                <a:lnTo>
                  <a:pt x="118872" y="426720"/>
                </a:lnTo>
                <a:lnTo>
                  <a:pt x="124968" y="426720"/>
                </a:lnTo>
                <a:lnTo>
                  <a:pt x="132152" y="409956"/>
                </a:lnTo>
                <a:close/>
              </a:path>
              <a:path w="307975" h="426719">
                <a:moveTo>
                  <a:pt x="300663" y="16764"/>
                </a:moveTo>
                <a:lnTo>
                  <a:pt x="283464" y="16764"/>
                </a:lnTo>
                <a:lnTo>
                  <a:pt x="111251" y="414528"/>
                </a:lnTo>
                <a:lnTo>
                  <a:pt x="118872" y="417576"/>
                </a:lnTo>
                <a:lnTo>
                  <a:pt x="118872" y="409956"/>
                </a:lnTo>
                <a:lnTo>
                  <a:pt x="132152" y="409956"/>
                </a:lnTo>
                <a:lnTo>
                  <a:pt x="300663" y="16764"/>
                </a:lnTo>
                <a:close/>
              </a:path>
              <a:path w="307975" h="426719">
                <a:moveTo>
                  <a:pt x="81706" y="16764"/>
                </a:moveTo>
                <a:lnTo>
                  <a:pt x="64008" y="16764"/>
                </a:lnTo>
                <a:lnTo>
                  <a:pt x="153924" y="230124"/>
                </a:lnTo>
                <a:lnTo>
                  <a:pt x="171558" y="188976"/>
                </a:lnTo>
                <a:lnTo>
                  <a:pt x="153924" y="188976"/>
                </a:lnTo>
                <a:lnTo>
                  <a:pt x="81706" y="16764"/>
                </a:lnTo>
                <a:close/>
              </a:path>
              <a:path w="307975" h="426719">
                <a:moveTo>
                  <a:pt x="307848" y="0"/>
                </a:moveTo>
                <a:lnTo>
                  <a:pt x="234696" y="0"/>
                </a:lnTo>
                <a:lnTo>
                  <a:pt x="153924" y="188976"/>
                </a:lnTo>
                <a:lnTo>
                  <a:pt x="171558" y="188976"/>
                </a:lnTo>
                <a:lnTo>
                  <a:pt x="245364" y="16764"/>
                </a:lnTo>
                <a:lnTo>
                  <a:pt x="300663" y="16764"/>
                </a:lnTo>
                <a:lnTo>
                  <a:pt x="30784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0023" y="1056132"/>
            <a:ext cx="431800" cy="292735"/>
          </a:xfrm>
          <a:custGeom>
            <a:avLst/>
            <a:gdLst/>
            <a:ahLst/>
            <a:cxnLst/>
            <a:rect l="l" t="t" r="r" b="b"/>
            <a:pathLst>
              <a:path w="431800" h="292734">
                <a:moveTo>
                  <a:pt x="54864" y="0"/>
                </a:moveTo>
                <a:lnTo>
                  <a:pt x="0" y="0"/>
                </a:lnTo>
                <a:lnTo>
                  <a:pt x="94487" y="292608"/>
                </a:lnTo>
                <a:lnTo>
                  <a:pt x="150875" y="292608"/>
                </a:lnTo>
                <a:lnTo>
                  <a:pt x="172211" y="220980"/>
                </a:lnTo>
                <a:lnTo>
                  <a:pt x="123444" y="220980"/>
                </a:lnTo>
                <a:lnTo>
                  <a:pt x="54864" y="0"/>
                </a:lnTo>
                <a:close/>
              </a:path>
              <a:path w="431800" h="292734">
                <a:moveTo>
                  <a:pt x="266353" y="77724"/>
                </a:moveTo>
                <a:lnTo>
                  <a:pt x="214883" y="77724"/>
                </a:lnTo>
                <a:lnTo>
                  <a:pt x="280416" y="292608"/>
                </a:lnTo>
                <a:lnTo>
                  <a:pt x="336803" y="292608"/>
                </a:lnTo>
                <a:lnTo>
                  <a:pt x="359933" y="220980"/>
                </a:lnTo>
                <a:lnTo>
                  <a:pt x="307848" y="220980"/>
                </a:lnTo>
                <a:lnTo>
                  <a:pt x="266353" y="77724"/>
                </a:lnTo>
                <a:close/>
              </a:path>
              <a:path w="431800" h="292734">
                <a:moveTo>
                  <a:pt x="243840" y="0"/>
                </a:moveTo>
                <a:lnTo>
                  <a:pt x="187451" y="0"/>
                </a:lnTo>
                <a:lnTo>
                  <a:pt x="123444" y="220980"/>
                </a:lnTo>
                <a:lnTo>
                  <a:pt x="172211" y="220980"/>
                </a:lnTo>
                <a:lnTo>
                  <a:pt x="214883" y="77724"/>
                </a:lnTo>
                <a:lnTo>
                  <a:pt x="266353" y="77724"/>
                </a:lnTo>
                <a:lnTo>
                  <a:pt x="243840" y="0"/>
                </a:lnTo>
                <a:close/>
              </a:path>
              <a:path w="431800" h="292734">
                <a:moveTo>
                  <a:pt x="431292" y="0"/>
                </a:moveTo>
                <a:lnTo>
                  <a:pt x="376427" y="0"/>
                </a:lnTo>
                <a:lnTo>
                  <a:pt x="307848" y="220980"/>
                </a:lnTo>
                <a:lnTo>
                  <a:pt x="359933" y="220980"/>
                </a:lnTo>
                <a:lnTo>
                  <a:pt x="4312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39356" y="1048511"/>
            <a:ext cx="452755" cy="309880"/>
          </a:xfrm>
          <a:custGeom>
            <a:avLst/>
            <a:gdLst/>
            <a:ahLst/>
            <a:cxnLst/>
            <a:rect l="l" t="t" r="r" b="b"/>
            <a:pathLst>
              <a:path w="452754" h="309880">
                <a:moveTo>
                  <a:pt x="71627" y="0"/>
                </a:moveTo>
                <a:lnTo>
                  <a:pt x="0" y="0"/>
                </a:lnTo>
                <a:lnTo>
                  <a:pt x="99060" y="309372"/>
                </a:lnTo>
                <a:lnTo>
                  <a:pt x="161544" y="309372"/>
                </a:lnTo>
                <a:lnTo>
                  <a:pt x="161544" y="300228"/>
                </a:lnTo>
                <a:lnTo>
                  <a:pt x="153924" y="298704"/>
                </a:lnTo>
                <a:lnTo>
                  <a:pt x="155737" y="292608"/>
                </a:lnTo>
                <a:lnTo>
                  <a:pt x="111251" y="292608"/>
                </a:lnTo>
                <a:lnTo>
                  <a:pt x="21336" y="16764"/>
                </a:lnTo>
                <a:lnTo>
                  <a:pt x="76834" y="16764"/>
                </a:lnTo>
                <a:lnTo>
                  <a:pt x="71627" y="0"/>
                </a:lnTo>
                <a:close/>
              </a:path>
              <a:path w="452754" h="309880">
                <a:moveTo>
                  <a:pt x="172616" y="292608"/>
                </a:moveTo>
                <a:lnTo>
                  <a:pt x="161544" y="292608"/>
                </a:lnTo>
                <a:lnTo>
                  <a:pt x="161544" y="309372"/>
                </a:lnTo>
                <a:lnTo>
                  <a:pt x="167640" y="309372"/>
                </a:lnTo>
                <a:lnTo>
                  <a:pt x="172616" y="292608"/>
                </a:lnTo>
                <a:close/>
              </a:path>
              <a:path w="452754" h="309880">
                <a:moveTo>
                  <a:pt x="242761" y="114300"/>
                </a:moveTo>
                <a:lnTo>
                  <a:pt x="225551" y="114300"/>
                </a:lnTo>
                <a:lnTo>
                  <a:pt x="284988" y="309372"/>
                </a:lnTo>
                <a:lnTo>
                  <a:pt x="353568" y="309372"/>
                </a:lnTo>
                <a:lnTo>
                  <a:pt x="358935" y="292608"/>
                </a:lnTo>
                <a:lnTo>
                  <a:pt x="297179" y="292608"/>
                </a:lnTo>
                <a:lnTo>
                  <a:pt x="242761" y="114300"/>
                </a:lnTo>
                <a:close/>
              </a:path>
              <a:path w="452754" h="309880">
                <a:moveTo>
                  <a:pt x="225551" y="57912"/>
                </a:moveTo>
                <a:lnTo>
                  <a:pt x="153924" y="298704"/>
                </a:lnTo>
                <a:lnTo>
                  <a:pt x="161544" y="300228"/>
                </a:lnTo>
                <a:lnTo>
                  <a:pt x="161544" y="292608"/>
                </a:lnTo>
                <a:lnTo>
                  <a:pt x="172616" y="292608"/>
                </a:lnTo>
                <a:lnTo>
                  <a:pt x="225551" y="114300"/>
                </a:lnTo>
                <a:lnTo>
                  <a:pt x="242761" y="114300"/>
                </a:lnTo>
                <a:lnTo>
                  <a:pt x="225551" y="57912"/>
                </a:lnTo>
                <a:close/>
              </a:path>
              <a:path w="452754" h="309880">
                <a:moveTo>
                  <a:pt x="447260" y="16764"/>
                </a:moveTo>
                <a:lnTo>
                  <a:pt x="431292" y="16764"/>
                </a:lnTo>
                <a:lnTo>
                  <a:pt x="341375" y="292608"/>
                </a:lnTo>
                <a:lnTo>
                  <a:pt x="358935" y="292608"/>
                </a:lnTo>
                <a:lnTo>
                  <a:pt x="447260" y="16764"/>
                </a:lnTo>
                <a:close/>
              </a:path>
              <a:path w="452754" h="309880">
                <a:moveTo>
                  <a:pt x="76834" y="16764"/>
                </a:moveTo>
                <a:lnTo>
                  <a:pt x="59436" y="16764"/>
                </a:lnTo>
                <a:lnTo>
                  <a:pt x="134112" y="256032"/>
                </a:lnTo>
                <a:lnTo>
                  <a:pt x="150186" y="201168"/>
                </a:lnTo>
                <a:lnTo>
                  <a:pt x="134112" y="201168"/>
                </a:lnTo>
                <a:lnTo>
                  <a:pt x="76834" y="16764"/>
                </a:lnTo>
                <a:close/>
              </a:path>
              <a:path w="452754" h="309880">
                <a:moveTo>
                  <a:pt x="265429" y="16764"/>
                </a:moveTo>
                <a:lnTo>
                  <a:pt x="248412" y="16764"/>
                </a:lnTo>
                <a:lnTo>
                  <a:pt x="318516" y="256032"/>
                </a:lnTo>
                <a:lnTo>
                  <a:pt x="335639" y="201168"/>
                </a:lnTo>
                <a:lnTo>
                  <a:pt x="318516" y="201168"/>
                </a:lnTo>
                <a:lnTo>
                  <a:pt x="265429" y="16764"/>
                </a:lnTo>
                <a:close/>
              </a:path>
              <a:path w="452754" h="309880">
                <a:moveTo>
                  <a:pt x="260603" y="0"/>
                </a:moveTo>
                <a:lnTo>
                  <a:pt x="192024" y="0"/>
                </a:lnTo>
                <a:lnTo>
                  <a:pt x="134112" y="201168"/>
                </a:lnTo>
                <a:lnTo>
                  <a:pt x="150186" y="201168"/>
                </a:lnTo>
                <a:lnTo>
                  <a:pt x="204216" y="16764"/>
                </a:lnTo>
                <a:lnTo>
                  <a:pt x="265429" y="16764"/>
                </a:lnTo>
                <a:lnTo>
                  <a:pt x="260603" y="0"/>
                </a:lnTo>
                <a:close/>
              </a:path>
              <a:path w="452754" h="309880">
                <a:moveTo>
                  <a:pt x="452627" y="0"/>
                </a:moveTo>
                <a:lnTo>
                  <a:pt x="382524" y="0"/>
                </a:lnTo>
                <a:lnTo>
                  <a:pt x="318516" y="201168"/>
                </a:lnTo>
                <a:lnTo>
                  <a:pt x="335639" y="201168"/>
                </a:lnTo>
                <a:lnTo>
                  <a:pt x="393192" y="16764"/>
                </a:lnTo>
                <a:lnTo>
                  <a:pt x="447260" y="16764"/>
                </a:lnTo>
                <a:lnTo>
                  <a:pt x="45262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42276" y="105613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4"/>
                </a:lnTo>
                <a:lnTo>
                  <a:pt x="190500" y="54864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7160"/>
                </a:lnTo>
                <a:lnTo>
                  <a:pt x="0" y="150875"/>
                </a:lnTo>
                <a:lnTo>
                  <a:pt x="0" y="252984"/>
                </a:lnTo>
                <a:lnTo>
                  <a:pt x="25907" y="286512"/>
                </a:lnTo>
                <a:lnTo>
                  <a:pt x="45720" y="292608"/>
                </a:lnTo>
                <a:lnTo>
                  <a:pt x="150875" y="292608"/>
                </a:lnTo>
                <a:lnTo>
                  <a:pt x="169164" y="283464"/>
                </a:lnTo>
                <a:lnTo>
                  <a:pt x="182879" y="269748"/>
                </a:lnTo>
                <a:lnTo>
                  <a:pt x="188975" y="257556"/>
                </a:lnTo>
                <a:lnTo>
                  <a:pt x="190500" y="249936"/>
                </a:lnTo>
                <a:lnTo>
                  <a:pt x="190500" y="243840"/>
                </a:lnTo>
                <a:lnTo>
                  <a:pt x="245364" y="243840"/>
                </a:lnTo>
                <a:lnTo>
                  <a:pt x="245364" y="237744"/>
                </a:lnTo>
                <a:lnTo>
                  <a:pt x="53340" y="237744"/>
                </a:lnTo>
                <a:lnTo>
                  <a:pt x="53340" y="164592"/>
                </a:lnTo>
                <a:lnTo>
                  <a:pt x="245364" y="164592"/>
                </a:lnTo>
                <a:lnTo>
                  <a:pt x="245364" y="47244"/>
                </a:lnTo>
                <a:lnTo>
                  <a:pt x="224027" y="12192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243840"/>
                </a:moveTo>
                <a:lnTo>
                  <a:pt x="190500" y="243840"/>
                </a:lnTo>
                <a:lnTo>
                  <a:pt x="190500" y="292608"/>
                </a:lnTo>
                <a:lnTo>
                  <a:pt x="245364" y="292608"/>
                </a:lnTo>
                <a:lnTo>
                  <a:pt x="245364" y="243840"/>
                </a:lnTo>
                <a:close/>
              </a:path>
              <a:path w="245745" h="292734">
                <a:moveTo>
                  <a:pt x="245364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4" y="237744"/>
                </a:lnTo>
                <a:lnTo>
                  <a:pt x="245364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3131" y="1048511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4" y="0"/>
                </a:moveTo>
                <a:lnTo>
                  <a:pt x="13716" y="0"/>
                </a:lnTo>
                <a:lnTo>
                  <a:pt x="13716" y="71628"/>
                </a:lnTo>
                <a:lnTo>
                  <a:pt x="190500" y="71628"/>
                </a:lnTo>
                <a:lnTo>
                  <a:pt x="190500" y="109728"/>
                </a:lnTo>
                <a:lnTo>
                  <a:pt x="53340" y="109728"/>
                </a:lnTo>
                <a:lnTo>
                  <a:pt x="45720" y="111252"/>
                </a:lnTo>
                <a:lnTo>
                  <a:pt x="12192" y="134112"/>
                </a:lnTo>
                <a:lnTo>
                  <a:pt x="9144" y="140208"/>
                </a:lnTo>
                <a:lnTo>
                  <a:pt x="4572" y="147828"/>
                </a:lnTo>
                <a:lnTo>
                  <a:pt x="1524" y="155448"/>
                </a:lnTo>
                <a:lnTo>
                  <a:pt x="0" y="164592"/>
                </a:lnTo>
                <a:lnTo>
                  <a:pt x="0" y="254508"/>
                </a:lnTo>
                <a:lnTo>
                  <a:pt x="1524" y="263652"/>
                </a:lnTo>
                <a:lnTo>
                  <a:pt x="4572" y="271272"/>
                </a:lnTo>
                <a:lnTo>
                  <a:pt x="9144" y="278892"/>
                </a:lnTo>
                <a:lnTo>
                  <a:pt x="12192" y="284988"/>
                </a:lnTo>
                <a:lnTo>
                  <a:pt x="18288" y="291084"/>
                </a:lnTo>
                <a:lnTo>
                  <a:pt x="30479" y="300228"/>
                </a:lnTo>
                <a:lnTo>
                  <a:pt x="38100" y="303276"/>
                </a:lnTo>
                <a:lnTo>
                  <a:pt x="45720" y="307848"/>
                </a:lnTo>
                <a:lnTo>
                  <a:pt x="53340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4" y="304800"/>
                </a:lnTo>
                <a:lnTo>
                  <a:pt x="176784" y="301752"/>
                </a:lnTo>
                <a:lnTo>
                  <a:pt x="188975" y="292608"/>
                </a:lnTo>
                <a:lnTo>
                  <a:pt x="54864" y="292608"/>
                </a:lnTo>
                <a:lnTo>
                  <a:pt x="50292" y="291084"/>
                </a:lnTo>
                <a:lnTo>
                  <a:pt x="44196" y="289560"/>
                </a:lnTo>
                <a:lnTo>
                  <a:pt x="38100" y="286512"/>
                </a:lnTo>
                <a:lnTo>
                  <a:pt x="33527" y="283464"/>
                </a:lnTo>
                <a:lnTo>
                  <a:pt x="30479" y="278892"/>
                </a:lnTo>
                <a:lnTo>
                  <a:pt x="25908" y="275844"/>
                </a:lnTo>
                <a:lnTo>
                  <a:pt x="22860" y="269748"/>
                </a:lnTo>
                <a:lnTo>
                  <a:pt x="19812" y="265176"/>
                </a:lnTo>
                <a:lnTo>
                  <a:pt x="16764" y="252984"/>
                </a:lnTo>
                <a:lnTo>
                  <a:pt x="16764" y="166116"/>
                </a:lnTo>
                <a:lnTo>
                  <a:pt x="19812" y="153924"/>
                </a:lnTo>
                <a:lnTo>
                  <a:pt x="22860" y="149352"/>
                </a:lnTo>
                <a:lnTo>
                  <a:pt x="25908" y="143256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8"/>
                </a:lnTo>
                <a:lnTo>
                  <a:pt x="50292" y="126492"/>
                </a:lnTo>
                <a:lnTo>
                  <a:pt x="207264" y="126492"/>
                </a:lnTo>
                <a:lnTo>
                  <a:pt x="207264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2316" y="16764"/>
                </a:lnTo>
                <a:lnTo>
                  <a:pt x="237744" y="12192"/>
                </a:lnTo>
                <a:lnTo>
                  <a:pt x="231648" y="7620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4" h="309880">
                <a:moveTo>
                  <a:pt x="208788" y="251460"/>
                </a:moveTo>
                <a:lnTo>
                  <a:pt x="207264" y="260604"/>
                </a:lnTo>
                <a:lnTo>
                  <a:pt x="205740" y="266700"/>
                </a:lnTo>
                <a:lnTo>
                  <a:pt x="201168" y="274320"/>
                </a:lnTo>
                <a:lnTo>
                  <a:pt x="198120" y="280416"/>
                </a:lnTo>
                <a:lnTo>
                  <a:pt x="191012" y="289892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4" y="292608"/>
                </a:lnTo>
                <a:lnTo>
                  <a:pt x="208788" y="251460"/>
                </a:lnTo>
                <a:close/>
              </a:path>
              <a:path w="262254" h="309880">
                <a:moveTo>
                  <a:pt x="191889" y="256569"/>
                </a:moveTo>
                <a:lnTo>
                  <a:pt x="190500" y="262128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8"/>
                </a:lnTo>
                <a:lnTo>
                  <a:pt x="176784" y="280416"/>
                </a:lnTo>
                <a:lnTo>
                  <a:pt x="173736" y="284988"/>
                </a:lnTo>
                <a:lnTo>
                  <a:pt x="169164" y="288036"/>
                </a:lnTo>
                <a:lnTo>
                  <a:pt x="163068" y="289560"/>
                </a:lnTo>
                <a:lnTo>
                  <a:pt x="158496" y="291084"/>
                </a:lnTo>
                <a:lnTo>
                  <a:pt x="152400" y="292608"/>
                </a:lnTo>
                <a:lnTo>
                  <a:pt x="188975" y="292608"/>
                </a:lnTo>
                <a:lnTo>
                  <a:pt x="191012" y="289892"/>
                </a:lnTo>
                <a:lnTo>
                  <a:pt x="191889" y="256569"/>
                </a:lnTo>
                <a:close/>
              </a:path>
              <a:path w="262254" h="309880">
                <a:moveTo>
                  <a:pt x="242316" y="16764"/>
                </a:moveTo>
                <a:lnTo>
                  <a:pt x="211836" y="16764"/>
                </a:lnTo>
                <a:lnTo>
                  <a:pt x="217932" y="19812"/>
                </a:lnTo>
                <a:lnTo>
                  <a:pt x="222503" y="22860"/>
                </a:lnTo>
                <a:lnTo>
                  <a:pt x="228600" y="25908"/>
                </a:lnTo>
                <a:lnTo>
                  <a:pt x="231648" y="30480"/>
                </a:lnTo>
                <a:lnTo>
                  <a:pt x="236220" y="33528"/>
                </a:lnTo>
                <a:lnTo>
                  <a:pt x="239268" y="38100"/>
                </a:lnTo>
                <a:lnTo>
                  <a:pt x="242316" y="44196"/>
                </a:lnTo>
                <a:lnTo>
                  <a:pt x="245364" y="56388"/>
                </a:lnTo>
                <a:lnTo>
                  <a:pt x="245364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80"/>
                </a:lnTo>
                <a:lnTo>
                  <a:pt x="243840" y="18288"/>
                </a:lnTo>
                <a:lnTo>
                  <a:pt x="242316" y="16764"/>
                </a:lnTo>
                <a:close/>
              </a:path>
              <a:path w="262254" h="309880">
                <a:moveTo>
                  <a:pt x="207264" y="251460"/>
                </a:moveTo>
                <a:lnTo>
                  <a:pt x="192024" y="251460"/>
                </a:lnTo>
                <a:lnTo>
                  <a:pt x="192024" y="256032"/>
                </a:lnTo>
                <a:lnTo>
                  <a:pt x="191889" y="256569"/>
                </a:lnTo>
                <a:lnTo>
                  <a:pt x="191012" y="289892"/>
                </a:lnTo>
                <a:lnTo>
                  <a:pt x="198120" y="280416"/>
                </a:lnTo>
                <a:lnTo>
                  <a:pt x="201168" y="274320"/>
                </a:lnTo>
                <a:lnTo>
                  <a:pt x="205740" y="266700"/>
                </a:lnTo>
                <a:lnTo>
                  <a:pt x="207264" y="260604"/>
                </a:lnTo>
                <a:lnTo>
                  <a:pt x="208280" y="254508"/>
                </a:lnTo>
                <a:lnTo>
                  <a:pt x="207264" y="254508"/>
                </a:lnTo>
                <a:lnTo>
                  <a:pt x="20726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89" y="256569"/>
                </a:lnTo>
                <a:lnTo>
                  <a:pt x="192024" y="256032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2"/>
                </a:moveTo>
                <a:lnTo>
                  <a:pt x="53340" y="164592"/>
                </a:lnTo>
                <a:lnTo>
                  <a:pt x="53340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4" y="251460"/>
                </a:lnTo>
                <a:lnTo>
                  <a:pt x="207264" y="237744"/>
                </a:lnTo>
                <a:lnTo>
                  <a:pt x="70103" y="237744"/>
                </a:lnTo>
                <a:lnTo>
                  <a:pt x="70103" y="181356"/>
                </a:lnTo>
                <a:lnTo>
                  <a:pt x="62484" y="181356"/>
                </a:lnTo>
                <a:lnTo>
                  <a:pt x="62484" y="164592"/>
                </a:lnTo>
                <a:close/>
              </a:path>
              <a:path w="262254" h="309880">
                <a:moveTo>
                  <a:pt x="208788" y="251460"/>
                </a:moveTo>
                <a:lnTo>
                  <a:pt x="207264" y="251460"/>
                </a:lnTo>
                <a:lnTo>
                  <a:pt x="207264" y="254508"/>
                </a:lnTo>
                <a:lnTo>
                  <a:pt x="208280" y="254508"/>
                </a:lnTo>
                <a:lnTo>
                  <a:pt x="208788" y="251460"/>
                </a:lnTo>
                <a:close/>
              </a:path>
              <a:path w="262254" h="309880">
                <a:moveTo>
                  <a:pt x="207264" y="172212"/>
                </a:moveTo>
                <a:lnTo>
                  <a:pt x="70103" y="172212"/>
                </a:lnTo>
                <a:lnTo>
                  <a:pt x="70103" y="181356"/>
                </a:lnTo>
                <a:lnTo>
                  <a:pt x="190500" y="181356"/>
                </a:lnTo>
                <a:lnTo>
                  <a:pt x="190500" y="237744"/>
                </a:lnTo>
                <a:lnTo>
                  <a:pt x="207264" y="237744"/>
                </a:lnTo>
                <a:lnTo>
                  <a:pt x="207264" y="172212"/>
                </a:lnTo>
                <a:close/>
              </a:path>
              <a:path w="262254" h="309880">
                <a:moveTo>
                  <a:pt x="207264" y="164592"/>
                </a:moveTo>
                <a:lnTo>
                  <a:pt x="62484" y="164592"/>
                </a:lnTo>
                <a:lnTo>
                  <a:pt x="62484" y="181356"/>
                </a:lnTo>
                <a:lnTo>
                  <a:pt x="70103" y="181356"/>
                </a:lnTo>
                <a:lnTo>
                  <a:pt x="70103" y="172212"/>
                </a:lnTo>
                <a:lnTo>
                  <a:pt x="207264" y="172212"/>
                </a:lnTo>
                <a:lnTo>
                  <a:pt x="207264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0980" y="1056132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5" h="410209">
                <a:moveTo>
                  <a:pt x="56388" y="0"/>
                </a:moveTo>
                <a:lnTo>
                  <a:pt x="0" y="0"/>
                </a:lnTo>
                <a:lnTo>
                  <a:pt x="114300" y="266700"/>
                </a:lnTo>
                <a:lnTo>
                  <a:pt x="53340" y="409956"/>
                </a:lnTo>
                <a:lnTo>
                  <a:pt x="106679" y="409956"/>
                </a:lnTo>
                <a:lnTo>
                  <a:pt x="197491" y="201168"/>
                </a:lnTo>
                <a:lnTo>
                  <a:pt x="141731" y="201168"/>
                </a:lnTo>
                <a:lnTo>
                  <a:pt x="56388" y="0"/>
                </a:lnTo>
                <a:close/>
              </a:path>
              <a:path w="285115" h="410209">
                <a:moveTo>
                  <a:pt x="284988" y="0"/>
                </a:moveTo>
                <a:lnTo>
                  <a:pt x="227075" y="0"/>
                </a:lnTo>
                <a:lnTo>
                  <a:pt x="141731" y="201168"/>
                </a:lnTo>
                <a:lnTo>
                  <a:pt x="197491" y="201168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8788" y="1048511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7347" y="274320"/>
                </a:lnTo>
                <a:lnTo>
                  <a:pt x="53339" y="426720"/>
                </a:lnTo>
                <a:lnTo>
                  <a:pt x="118871" y="426720"/>
                </a:lnTo>
                <a:lnTo>
                  <a:pt x="118871" y="417576"/>
                </a:lnTo>
                <a:lnTo>
                  <a:pt x="111251" y="414528"/>
                </a:lnTo>
                <a:lnTo>
                  <a:pt x="113248" y="409956"/>
                </a:lnTo>
                <a:lnTo>
                  <a:pt x="77723" y="409956"/>
                </a:lnTo>
                <a:lnTo>
                  <a:pt x="135635" y="274320"/>
                </a:lnTo>
                <a:lnTo>
                  <a:pt x="24383" y="16764"/>
                </a:lnTo>
                <a:lnTo>
                  <a:pt x="81706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6"/>
                </a:moveTo>
                <a:lnTo>
                  <a:pt x="118871" y="409956"/>
                </a:lnTo>
                <a:lnTo>
                  <a:pt x="118871" y="426720"/>
                </a:lnTo>
                <a:lnTo>
                  <a:pt x="124967" y="426720"/>
                </a:lnTo>
                <a:lnTo>
                  <a:pt x="132212" y="409956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7" y="16764"/>
                </a:lnTo>
                <a:lnTo>
                  <a:pt x="111251" y="414528"/>
                </a:lnTo>
                <a:lnTo>
                  <a:pt x="118871" y="417576"/>
                </a:lnTo>
                <a:lnTo>
                  <a:pt x="118871" y="409956"/>
                </a:lnTo>
                <a:lnTo>
                  <a:pt x="132212" y="409956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706" y="16764"/>
                </a:moveTo>
                <a:lnTo>
                  <a:pt x="64007" y="16764"/>
                </a:lnTo>
                <a:lnTo>
                  <a:pt x="153923" y="230124"/>
                </a:lnTo>
                <a:lnTo>
                  <a:pt x="171558" y="188976"/>
                </a:lnTo>
                <a:lnTo>
                  <a:pt x="153923" y="188976"/>
                </a:lnTo>
                <a:lnTo>
                  <a:pt x="81706" y="16764"/>
                </a:lnTo>
                <a:close/>
              </a:path>
              <a:path w="309879" h="426719">
                <a:moveTo>
                  <a:pt x="309371" y="0"/>
                </a:moveTo>
                <a:lnTo>
                  <a:pt x="234695" y="0"/>
                </a:lnTo>
                <a:lnTo>
                  <a:pt x="153923" y="188976"/>
                </a:lnTo>
                <a:lnTo>
                  <a:pt x="171558" y="188976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8640" y="955547"/>
            <a:ext cx="248920" cy="393700"/>
          </a:xfrm>
          <a:custGeom>
            <a:avLst/>
            <a:gdLst/>
            <a:ahLst/>
            <a:cxnLst/>
            <a:rect l="l" t="t" r="r" b="b"/>
            <a:pathLst>
              <a:path w="248920" h="393700">
                <a:moveTo>
                  <a:pt x="248411" y="56387"/>
                </a:moveTo>
                <a:lnTo>
                  <a:pt x="192024" y="56387"/>
                </a:lnTo>
                <a:lnTo>
                  <a:pt x="192024" y="115824"/>
                </a:lnTo>
                <a:lnTo>
                  <a:pt x="118871" y="150875"/>
                </a:lnTo>
                <a:lnTo>
                  <a:pt x="111251" y="153924"/>
                </a:lnTo>
                <a:lnTo>
                  <a:pt x="105155" y="156972"/>
                </a:lnTo>
                <a:lnTo>
                  <a:pt x="100583" y="161544"/>
                </a:lnTo>
                <a:lnTo>
                  <a:pt x="96011" y="164592"/>
                </a:lnTo>
                <a:lnTo>
                  <a:pt x="91439" y="169163"/>
                </a:lnTo>
                <a:lnTo>
                  <a:pt x="85343" y="178307"/>
                </a:lnTo>
                <a:lnTo>
                  <a:pt x="82295" y="184403"/>
                </a:lnTo>
                <a:lnTo>
                  <a:pt x="79248" y="196596"/>
                </a:lnTo>
                <a:lnTo>
                  <a:pt x="79248" y="248411"/>
                </a:lnTo>
                <a:lnTo>
                  <a:pt x="135635" y="248411"/>
                </a:lnTo>
                <a:lnTo>
                  <a:pt x="135635" y="201168"/>
                </a:lnTo>
                <a:lnTo>
                  <a:pt x="208787" y="166116"/>
                </a:lnTo>
                <a:lnTo>
                  <a:pt x="214883" y="163068"/>
                </a:lnTo>
                <a:lnTo>
                  <a:pt x="220979" y="158496"/>
                </a:lnTo>
                <a:lnTo>
                  <a:pt x="227075" y="155448"/>
                </a:lnTo>
                <a:lnTo>
                  <a:pt x="231648" y="150875"/>
                </a:lnTo>
                <a:lnTo>
                  <a:pt x="236219" y="147827"/>
                </a:lnTo>
                <a:lnTo>
                  <a:pt x="239267" y="141731"/>
                </a:lnTo>
                <a:lnTo>
                  <a:pt x="242315" y="137159"/>
                </a:lnTo>
                <a:lnTo>
                  <a:pt x="243839" y="132587"/>
                </a:lnTo>
                <a:lnTo>
                  <a:pt x="246887" y="120396"/>
                </a:lnTo>
                <a:lnTo>
                  <a:pt x="248411" y="112775"/>
                </a:lnTo>
                <a:lnTo>
                  <a:pt x="248411" y="56387"/>
                </a:lnTo>
                <a:close/>
              </a:path>
              <a:path w="248920" h="393700">
                <a:moveTo>
                  <a:pt x="199643" y="0"/>
                </a:moveTo>
                <a:lnTo>
                  <a:pt x="48767" y="0"/>
                </a:lnTo>
                <a:lnTo>
                  <a:pt x="41148" y="1524"/>
                </a:lnTo>
                <a:lnTo>
                  <a:pt x="33527" y="4572"/>
                </a:lnTo>
                <a:lnTo>
                  <a:pt x="27431" y="7620"/>
                </a:lnTo>
                <a:lnTo>
                  <a:pt x="15239" y="16763"/>
                </a:lnTo>
                <a:lnTo>
                  <a:pt x="10667" y="22859"/>
                </a:lnTo>
                <a:lnTo>
                  <a:pt x="6095" y="27431"/>
                </a:lnTo>
                <a:lnTo>
                  <a:pt x="3048" y="35051"/>
                </a:lnTo>
                <a:lnTo>
                  <a:pt x="1524" y="41148"/>
                </a:lnTo>
                <a:lnTo>
                  <a:pt x="0" y="48768"/>
                </a:lnTo>
                <a:lnTo>
                  <a:pt x="0" y="106679"/>
                </a:lnTo>
                <a:lnTo>
                  <a:pt x="56387" y="106679"/>
                </a:lnTo>
                <a:lnTo>
                  <a:pt x="56387" y="56387"/>
                </a:lnTo>
                <a:lnTo>
                  <a:pt x="248411" y="56387"/>
                </a:lnTo>
                <a:lnTo>
                  <a:pt x="248411" y="48768"/>
                </a:lnTo>
                <a:lnTo>
                  <a:pt x="246887" y="42672"/>
                </a:lnTo>
                <a:lnTo>
                  <a:pt x="219455" y="7620"/>
                </a:lnTo>
                <a:lnTo>
                  <a:pt x="205739" y="1524"/>
                </a:lnTo>
                <a:lnTo>
                  <a:pt x="199643" y="0"/>
                </a:lnTo>
                <a:close/>
              </a:path>
              <a:path w="248920" h="393700">
                <a:moveTo>
                  <a:pt x="150875" y="310896"/>
                </a:moveTo>
                <a:lnTo>
                  <a:pt x="68579" y="310896"/>
                </a:lnTo>
                <a:lnTo>
                  <a:pt x="68579" y="393191"/>
                </a:lnTo>
                <a:lnTo>
                  <a:pt x="150875" y="393191"/>
                </a:lnTo>
                <a:lnTo>
                  <a:pt x="150875" y="3108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59495" y="947927"/>
            <a:ext cx="265430" cy="410209"/>
          </a:xfrm>
          <a:custGeom>
            <a:avLst/>
            <a:gdLst/>
            <a:ahLst/>
            <a:cxnLst/>
            <a:rect l="l" t="t" r="r" b="b"/>
            <a:pathLst>
              <a:path w="265429" h="410209">
                <a:moveTo>
                  <a:pt x="208787" y="73151"/>
                </a:moveTo>
                <a:lnTo>
                  <a:pt x="192024" y="73151"/>
                </a:lnTo>
                <a:lnTo>
                  <a:pt x="192024" y="117348"/>
                </a:lnTo>
                <a:lnTo>
                  <a:pt x="123444" y="150875"/>
                </a:lnTo>
                <a:lnTo>
                  <a:pt x="117348" y="153924"/>
                </a:lnTo>
                <a:lnTo>
                  <a:pt x="109727" y="158496"/>
                </a:lnTo>
                <a:lnTo>
                  <a:pt x="105155" y="163068"/>
                </a:lnTo>
                <a:lnTo>
                  <a:pt x="99059" y="167640"/>
                </a:lnTo>
                <a:lnTo>
                  <a:pt x="89915" y="176783"/>
                </a:lnTo>
                <a:lnTo>
                  <a:pt x="83820" y="188975"/>
                </a:lnTo>
                <a:lnTo>
                  <a:pt x="82296" y="196596"/>
                </a:lnTo>
                <a:lnTo>
                  <a:pt x="80772" y="202692"/>
                </a:lnTo>
                <a:lnTo>
                  <a:pt x="79248" y="210312"/>
                </a:lnTo>
                <a:lnTo>
                  <a:pt x="79248" y="263651"/>
                </a:lnTo>
                <a:lnTo>
                  <a:pt x="152400" y="263651"/>
                </a:lnTo>
                <a:lnTo>
                  <a:pt x="152400" y="248412"/>
                </a:lnTo>
                <a:lnTo>
                  <a:pt x="96011" y="248412"/>
                </a:lnTo>
                <a:lnTo>
                  <a:pt x="96011" y="205740"/>
                </a:lnTo>
                <a:lnTo>
                  <a:pt x="97535" y="199644"/>
                </a:lnTo>
                <a:lnTo>
                  <a:pt x="100583" y="190500"/>
                </a:lnTo>
                <a:lnTo>
                  <a:pt x="103631" y="185927"/>
                </a:lnTo>
                <a:lnTo>
                  <a:pt x="106679" y="182879"/>
                </a:lnTo>
                <a:lnTo>
                  <a:pt x="109727" y="178307"/>
                </a:lnTo>
                <a:lnTo>
                  <a:pt x="118872" y="172212"/>
                </a:lnTo>
                <a:lnTo>
                  <a:pt x="124968" y="167640"/>
                </a:lnTo>
                <a:lnTo>
                  <a:pt x="131063" y="164592"/>
                </a:lnTo>
                <a:lnTo>
                  <a:pt x="208787" y="128016"/>
                </a:lnTo>
                <a:lnTo>
                  <a:pt x="208787" y="73151"/>
                </a:lnTo>
                <a:close/>
              </a:path>
              <a:path w="265429" h="410209">
                <a:moveTo>
                  <a:pt x="213359" y="166116"/>
                </a:moveTo>
                <a:lnTo>
                  <a:pt x="135635" y="202692"/>
                </a:lnTo>
                <a:lnTo>
                  <a:pt x="135635" y="248412"/>
                </a:lnTo>
                <a:lnTo>
                  <a:pt x="152400" y="248412"/>
                </a:lnTo>
                <a:lnTo>
                  <a:pt x="152400" y="213360"/>
                </a:lnTo>
                <a:lnTo>
                  <a:pt x="220979" y="181355"/>
                </a:lnTo>
                <a:lnTo>
                  <a:pt x="228600" y="176783"/>
                </a:lnTo>
                <a:lnTo>
                  <a:pt x="234696" y="173736"/>
                </a:lnTo>
                <a:lnTo>
                  <a:pt x="217931" y="173736"/>
                </a:lnTo>
                <a:lnTo>
                  <a:pt x="213359" y="166116"/>
                </a:lnTo>
                <a:close/>
              </a:path>
              <a:path w="265429" h="410209">
                <a:moveTo>
                  <a:pt x="243077" y="16764"/>
                </a:moveTo>
                <a:lnTo>
                  <a:pt x="207263" y="16764"/>
                </a:lnTo>
                <a:lnTo>
                  <a:pt x="219455" y="19812"/>
                </a:lnTo>
                <a:lnTo>
                  <a:pt x="225551" y="22860"/>
                </a:lnTo>
                <a:lnTo>
                  <a:pt x="248411" y="57912"/>
                </a:lnTo>
                <a:lnTo>
                  <a:pt x="248411" y="126492"/>
                </a:lnTo>
                <a:lnTo>
                  <a:pt x="246887" y="131064"/>
                </a:lnTo>
                <a:lnTo>
                  <a:pt x="245363" y="137160"/>
                </a:lnTo>
                <a:lnTo>
                  <a:pt x="243839" y="141731"/>
                </a:lnTo>
                <a:lnTo>
                  <a:pt x="240792" y="146303"/>
                </a:lnTo>
                <a:lnTo>
                  <a:pt x="237744" y="149351"/>
                </a:lnTo>
                <a:lnTo>
                  <a:pt x="234696" y="153924"/>
                </a:lnTo>
                <a:lnTo>
                  <a:pt x="220979" y="163068"/>
                </a:lnTo>
                <a:lnTo>
                  <a:pt x="213359" y="166116"/>
                </a:lnTo>
                <a:lnTo>
                  <a:pt x="217931" y="173736"/>
                </a:lnTo>
                <a:lnTo>
                  <a:pt x="234696" y="173736"/>
                </a:lnTo>
                <a:lnTo>
                  <a:pt x="240792" y="169164"/>
                </a:lnTo>
                <a:lnTo>
                  <a:pt x="245363" y="164592"/>
                </a:lnTo>
                <a:lnTo>
                  <a:pt x="251459" y="160020"/>
                </a:lnTo>
                <a:lnTo>
                  <a:pt x="254507" y="153924"/>
                </a:lnTo>
                <a:lnTo>
                  <a:pt x="257555" y="149351"/>
                </a:lnTo>
                <a:lnTo>
                  <a:pt x="260603" y="141731"/>
                </a:lnTo>
                <a:lnTo>
                  <a:pt x="262127" y="135636"/>
                </a:lnTo>
                <a:lnTo>
                  <a:pt x="263651" y="128016"/>
                </a:lnTo>
                <a:lnTo>
                  <a:pt x="265175" y="121920"/>
                </a:lnTo>
                <a:lnTo>
                  <a:pt x="265175" y="56388"/>
                </a:lnTo>
                <a:lnTo>
                  <a:pt x="263651" y="47244"/>
                </a:lnTo>
                <a:lnTo>
                  <a:pt x="260603" y="39624"/>
                </a:lnTo>
                <a:lnTo>
                  <a:pt x="251459" y="24383"/>
                </a:lnTo>
                <a:lnTo>
                  <a:pt x="245363" y="19812"/>
                </a:lnTo>
                <a:lnTo>
                  <a:pt x="243077" y="16764"/>
                </a:lnTo>
                <a:close/>
              </a:path>
              <a:path w="265429" h="410209">
                <a:moveTo>
                  <a:pt x="199644" y="0"/>
                </a:moveTo>
                <a:lnTo>
                  <a:pt x="65531" y="0"/>
                </a:lnTo>
                <a:lnTo>
                  <a:pt x="58697" y="309"/>
                </a:lnTo>
                <a:lnTo>
                  <a:pt x="52006" y="1333"/>
                </a:lnTo>
                <a:lnTo>
                  <a:pt x="45600" y="3214"/>
                </a:lnTo>
                <a:lnTo>
                  <a:pt x="39624" y="6096"/>
                </a:lnTo>
                <a:lnTo>
                  <a:pt x="32003" y="9144"/>
                </a:lnTo>
                <a:lnTo>
                  <a:pt x="25907" y="13716"/>
                </a:lnTo>
                <a:lnTo>
                  <a:pt x="19811" y="19812"/>
                </a:lnTo>
                <a:lnTo>
                  <a:pt x="13715" y="24383"/>
                </a:lnTo>
                <a:lnTo>
                  <a:pt x="9144" y="32003"/>
                </a:lnTo>
                <a:lnTo>
                  <a:pt x="6096" y="39624"/>
                </a:lnTo>
                <a:lnTo>
                  <a:pt x="1524" y="47244"/>
                </a:lnTo>
                <a:lnTo>
                  <a:pt x="0" y="56388"/>
                </a:lnTo>
                <a:lnTo>
                  <a:pt x="0" y="123444"/>
                </a:lnTo>
                <a:lnTo>
                  <a:pt x="73151" y="123444"/>
                </a:lnTo>
                <a:lnTo>
                  <a:pt x="73151" y="106679"/>
                </a:lnTo>
                <a:lnTo>
                  <a:pt x="16763" y="106679"/>
                </a:lnTo>
                <a:lnTo>
                  <a:pt x="16763" y="57912"/>
                </a:lnTo>
                <a:lnTo>
                  <a:pt x="39624" y="22860"/>
                </a:lnTo>
                <a:lnTo>
                  <a:pt x="57911" y="16764"/>
                </a:lnTo>
                <a:lnTo>
                  <a:pt x="243077" y="16764"/>
                </a:lnTo>
                <a:lnTo>
                  <a:pt x="240792" y="13716"/>
                </a:lnTo>
                <a:lnTo>
                  <a:pt x="233172" y="9144"/>
                </a:lnTo>
                <a:lnTo>
                  <a:pt x="225551" y="6096"/>
                </a:lnTo>
                <a:lnTo>
                  <a:pt x="219575" y="3214"/>
                </a:lnTo>
                <a:lnTo>
                  <a:pt x="213169" y="1333"/>
                </a:lnTo>
                <a:lnTo>
                  <a:pt x="206478" y="309"/>
                </a:lnTo>
                <a:lnTo>
                  <a:pt x="199644" y="0"/>
                </a:lnTo>
                <a:close/>
              </a:path>
              <a:path w="265429" h="410209">
                <a:moveTo>
                  <a:pt x="208787" y="56388"/>
                </a:moveTo>
                <a:lnTo>
                  <a:pt x="56387" y="56388"/>
                </a:lnTo>
                <a:lnTo>
                  <a:pt x="56387" y="106679"/>
                </a:lnTo>
                <a:lnTo>
                  <a:pt x="73151" y="106679"/>
                </a:lnTo>
                <a:lnTo>
                  <a:pt x="73151" y="73151"/>
                </a:lnTo>
                <a:lnTo>
                  <a:pt x="208787" y="73151"/>
                </a:lnTo>
                <a:lnTo>
                  <a:pt x="208787" y="56388"/>
                </a:lnTo>
                <a:close/>
              </a:path>
              <a:path w="265429" h="410209">
                <a:moveTo>
                  <a:pt x="167639" y="310896"/>
                </a:moveTo>
                <a:lnTo>
                  <a:pt x="68579" y="310896"/>
                </a:lnTo>
                <a:lnTo>
                  <a:pt x="68579" y="409956"/>
                </a:lnTo>
                <a:lnTo>
                  <a:pt x="167639" y="409956"/>
                </a:lnTo>
                <a:lnTo>
                  <a:pt x="167639" y="400812"/>
                </a:lnTo>
                <a:lnTo>
                  <a:pt x="77724" y="400812"/>
                </a:lnTo>
                <a:lnTo>
                  <a:pt x="77724" y="393192"/>
                </a:lnTo>
                <a:lnTo>
                  <a:pt x="85344" y="393192"/>
                </a:lnTo>
                <a:lnTo>
                  <a:pt x="85344" y="327660"/>
                </a:lnTo>
                <a:lnTo>
                  <a:pt x="167639" y="327660"/>
                </a:lnTo>
                <a:lnTo>
                  <a:pt x="167639" y="310896"/>
                </a:lnTo>
                <a:close/>
              </a:path>
              <a:path w="265429" h="410209">
                <a:moveTo>
                  <a:pt x="85344" y="393192"/>
                </a:moveTo>
                <a:lnTo>
                  <a:pt x="77724" y="393192"/>
                </a:lnTo>
                <a:lnTo>
                  <a:pt x="77724" y="400812"/>
                </a:lnTo>
                <a:lnTo>
                  <a:pt x="85344" y="400812"/>
                </a:lnTo>
                <a:lnTo>
                  <a:pt x="85344" y="393192"/>
                </a:lnTo>
                <a:close/>
              </a:path>
              <a:path w="265429" h="410209">
                <a:moveTo>
                  <a:pt x="167639" y="327660"/>
                </a:moveTo>
                <a:lnTo>
                  <a:pt x="150875" y="327660"/>
                </a:lnTo>
                <a:lnTo>
                  <a:pt x="150875" y="393192"/>
                </a:lnTo>
                <a:lnTo>
                  <a:pt x="85344" y="393192"/>
                </a:lnTo>
                <a:lnTo>
                  <a:pt x="85344" y="400812"/>
                </a:lnTo>
                <a:lnTo>
                  <a:pt x="167639" y="400812"/>
                </a:lnTo>
                <a:lnTo>
                  <a:pt x="167639" y="3276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9431" y="6685788"/>
            <a:ext cx="7808976" cy="626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100" y="1795197"/>
            <a:ext cx="7836408" cy="3398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1036" y="1956816"/>
            <a:ext cx="166115" cy="193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0036" y="2007107"/>
            <a:ext cx="96011" cy="96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8300" y="2007107"/>
            <a:ext cx="120395" cy="143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2223" y="1962911"/>
            <a:ext cx="108203" cy="187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43100" y="2007107"/>
            <a:ext cx="120395" cy="143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11323" y="2071116"/>
            <a:ext cx="173990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6979" y="1962911"/>
            <a:ext cx="108203" cy="1874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9379" y="1952244"/>
            <a:ext cx="124968" cy="198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30067" y="2007107"/>
            <a:ext cx="120395" cy="1432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89148" y="2007107"/>
            <a:ext cx="124968" cy="1432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59835" y="2007107"/>
            <a:ext cx="120396" cy="1432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4615" y="2007107"/>
            <a:ext cx="211836" cy="1432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36847" y="2007107"/>
            <a:ext cx="121919" cy="1432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23538" y="200558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09059" y="1952244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5" y="0"/>
                </a:moveTo>
                <a:lnTo>
                  <a:pt x="0" y="0"/>
                </a:lnTo>
                <a:lnTo>
                  <a:pt x="0" y="27431"/>
                </a:lnTo>
                <a:lnTo>
                  <a:pt x="28955" y="27431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97452" y="195072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4696" y="1956816"/>
            <a:ext cx="120395" cy="1935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83964" y="1956816"/>
            <a:ext cx="176784" cy="1935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5047" y="1956816"/>
            <a:ext cx="200025" cy="193675"/>
          </a:xfrm>
          <a:custGeom>
            <a:avLst/>
            <a:gdLst/>
            <a:ahLst/>
            <a:cxnLst/>
            <a:rect l="l" t="t" r="r" b="b"/>
            <a:pathLst>
              <a:path w="200025" h="193675">
                <a:moveTo>
                  <a:pt x="196596" y="27432"/>
                </a:moveTo>
                <a:lnTo>
                  <a:pt x="169163" y="27432"/>
                </a:lnTo>
                <a:lnTo>
                  <a:pt x="156972" y="67056"/>
                </a:lnTo>
                <a:lnTo>
                  <a:pt x="45719" y="112775"/>
                </a:lnTo>
                <a:lnTo>
                  <a:pt x="36575" y="117348"/>
                </a:lnTo>
                <a:lnTo>
                  <a:pt x="32003" y="118872"/>
                </a:lnTo>
                <a:lnTo>
                  <a:pt x="30479" y="121920"/>
                </a:lnTo>
                <a:lnTo>
                  <a:pt x="27431" y="123444"/>
                </a:lnTo>
                <a:lnTo>
                  <a:pt x="25907" y="126492"/>
                </a:lnTo>
                <a:lnTo>
                  <a:pt x="22860" y="129539"/>
                </a:lnTo>
                <a:lnTo>
                  <a:pt x="21336" y="132587"/>
                </a:lnTo>
                <a:lnTo>
                  <a:pt x="19812" y="134112"/>
                </a:lnTo>
                <a:lnTo>
                  <a:pt x="18287" y="138684"/>
                </a:lnTo>
                <a:lnTo>
                  <a:pt x="16763" y="141732"/>
                </a:lnTo>
                <a:lnTo>
                  <a:pt x="0" y="193548"/>
                </a:lnTo>
                <a:lnTo>
                  <a:pt x="144779" y="193548"/>
                </a:lnTo>
                <a:lnTo>
                  <a:pt x="153655" y="166116"/>
                </a:lnTo>
                <a:lnTo>
                  <a:pt x="36575" y="166116"/>
                </a:lnTo>
                <a:lnTo>
                  <a:pt x="45719" y="137160"/>
                </a:lnTo>
                <a:lnTo>
                  <a:pt x="155448" y="92963"/>
                </a:lnTo>
                <a:lnTo>
                  <a:pt x="160019" y="91439"/>
                </a:lnTo>
                <a:lnTo>
                  <a:pt x="163067" y="88392"/>
                </a:lnTo>
                <a:lnTo>
                  <a:pt x="172212" y="83820"/>
                </a:lnTo>
                <a:lnTo>
                  <a:pt x="175260" y="80772"/>
                </a:lnTo>
                <a:lnTo>
                  <a:pt x="176784" y="77724"/>
                </a:lnTo>
                <a:lnTo>
                  <a:pt x="179831" y="76200"/>
                </a:lnTo>
                <a:lnTo>
                  <a:pt x="182879" y="70104"/>
                </a:lnTo>
                <a:lnTo>
                  <a:pt x="184403" y="65532"/>
                </a:lnTo>
                <a:lnTo>
                  <a:pt x="185927" y="62484"/>
                </a:lnTo>
                <a:lnTo>
                  <a:pt x="196596" y="27432"/>
                </a:lnTo>
                <a:close/>
              </a:path>
              <a:path w="200025" h="193675">
                <a:moveTo>
                  <a:pt x="161543" y="141732"/>
                </a:moveTo>
                <a:lnTo>
                  <a:pt x="134112" y="141732"/>
                </a:lnTo>
                <a:lnTo>
                  <a:pt x="126491" y="166116"/>
                </a:lnTo>
                <a:lnTo>
                  <a:pt x="153655" y="166116"/>
                </a:lnTo>
                <a:lnTo>
                  <a:pt x="161543" y="141732"/>
                </a:lnTo>
                <a:close/>
              </a:path>
              <a:path w="200025" h="193675">
                <a:moveTo>
                  <a:pt x="185927" y="0"/>
                </a:moveTo>
                <a:lnTo>
                  <a:pt x="83819" y="0"/>
                </a:lnTo>
                <a:lnTo>
                  <a:pt x="80772" y="1524"/>
                </a:lnTo>
                <a:lnTo>
                  <a:pt x="76200" y="3048"/>
                </a:lnTo>
                <a:lnTo>
                  <a:pt x="73151" y="4572"/>
                </a:lnTo>
                <a:lnTo>
                  <a:pt x="70103" y="7620"/>
                </a:lnTo>
                <a:lnTo>
                  <a:pt x="67055" y="9144"/>
                </a:lnTo>
                <a:lnTo>
                  <a:pt x="64007" y="12192"/>
                </a:lnTo>
                <a:lnTo>
                  <a:pt x="60960" y="16763"/>
                </a:lnTo>
                <a:lnTo>
                  <a:pt x="59436" y="19812"/>
                </a:lnTo>
                <a:lnTo>
                  <a:pt x="56387" y="22860"/>
                </a:lnTo>
                <a:lnTo>
                  <a:pt x="54863" y="25908"/>
                </a:lnTo>
                <a:lnTo>
                  <a:pt x="47243" y="51816"/>
                </a:lnTo>
                <a:lnTo>
                  <a:pt x="74675" y="51816"/>
                </a:lnTo>
                <a:lnTo>
                  <a:pt x="82296" y="27432"/>
                </a:lnTo>
                <a:lnTo>
                  <a:pt x="196596" y="27432"/>
                </a:lnTo>
                <a:lnTo>
                  <a:pt x="198119" y="22860"/>
                </a:lnTo>
                <a:lnTo>
                  <a:pt x="199643" y="19812"/>
                </a:lnTo>
                <a:lnTo>
                  <a:pt x="198119" y="16763"/>
                </a:lnTo>
                <a:lnTo>
                  <a:pt x="198119" y="13716"/>
                </a:lnTo>
                <a:lnTo>
                  <a:pt x="193548" y="4572"/>
                </a:lnTo>
                <a:lnTo>
                  <a:pt x="192024" y="3048"/>
                </a:lnTo>
                <a:lnTo>
                  <a:pt x="18592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5547" y="1956816"/>
            <a:ext cx="203200" cy="193675"/>
          </a:xfrm>
          <a:custGeom>
            <a:avLst/>
            <a:gdLst/>
            <a:ahLst/>
            <a:cxnLst/>
            <a:rect l="l" t="t" r="r" b="b"/>
            <a:pathLst>
              <a:path w="203200" h="193675">
                <a:moveTo>
                  <a:pt x="188975" y="0"/>
                </a:moveTo>
                <a:lnTo>
                  <a:pt x="77724" y="0"/>
                </a:lnTo>
                <a:lnTo>
                  <a:pt x="68579" y="3048"/>
                </a:lnTo>
                <a:lnTo>
                  <a:pt x="65531" y="4572"/>
                </a:lnTo>
                <a:lnTo>
                  <a:pt x="59436" y="10668"/>
                </a:lnTo>
                <a:lnTo>
                  <a:pt x="56387" y="12192"/>
                </a:lnTo>
                <a:lnTo>
                  <a:pt x="53339" y="16763"/>
                </a:lnTo>
                <a:lnTo>
                  <a:pt x="50291" y="19812"/>
                </a:lnTo>
                <a:lnTo>
                  <a:pt x="48767" y="22860"/>
                </a:lnTo>
                <a:lnTo>
                  <a:pt x="0" y="169163"/>
                </a:lnTo>
                <a:lnTo>
                  <a:pt x="0" y="179832"/>
                </a:lnTo>
                <a:lnTo>
                  <a:pt x="1524" y="182880"/>
                </a:lnTo>
                <a:lnTo>
                  <a:pt x="3048" y="184404"/>
                </a:lnTo>
                <a:lnTo>
                  <a:pt x="4572" y="187451"/>
                </a:lnTo>
                <a:lnTo>
                  <a:pt x="16763" y="193548"/>
                </a:lnTo>
                <a:lnTo>
                  <a:pt x="121919" y="193548"/>
                </a:lnTo>
                <a:lnTo>
                  <a:pt x="124967" y="192024"/>
                </a:lnTo>
                <a:lnTo>
                  <a:pt x="129539" y="190500"/>
                </a:lnTo>
                <a:lnTo>
                  <a:pt x="135636" y="187451"/>
                </a:lnTo>
                <a:lnTo>
                  <a:pt x="140207" y="184404"/>
                </a:lnTo>
                <a:lnTo>
                  <a:pt x="143255" y="182880"/>
                </a:lnTo>
                <a:lnTo>
                  <a:pt x="146303" y="179832"/>
                </a:lnTo>
                <a:lnTo>
                  <a:pt x="147827" y="175260"/>
                </a:lnTo>
                <a:lnTo>
                  <a:pt x="150875" y="172212"/>
                </a:lnTo>
                <a:lnTo>
                  <a:pt x="152400" y="169163"/>
                </a:lnTo>
                <a:lnTo>
                  <a:pt x="153415" y="166116"/>
                </a:lnTo>
                <a:lnTo>
                  <a:pt x="28955" y="166116"/>
                </a:lnTo>
                <a:lnTo>
                  <a:pt x="74675" y="27432"/>
                </a:lnTo>
                <a:lnTo>
                  <a:pt x="199643" y="27432"/>
                </a:lnTo>
                <a:lnTo>
                  <a:pt x="201167" y="22860"/>
                </a:lnTo>
                <a:lnTo>
                  <a:pt x="202691" y="19812"/>
                </a:lnTo>
                <a:lnTo>
                  <a:pt x="201167" y="16763"/>
                </a:lnTo>
                <a:lnTo>
                  <a:pt x="201167" y="10668"/>
                </a:lnTo>
                <a:lnTo>
                  <a:pt x="198119" y="7620"/>
                </a:lnTo>
                <a:lnTo>
                  <a:pt x="196596" y="4572"/>
                </a:lnTo>
                <a:lnTo>
                  <a:pt x="195072" y="3048"/>
                </a:lnTo>
                <a:lnTo>
                  <a:pt x="188975" y="0"/>
                </a:lnTo>
                <a:close/>
              </a:path>
              <a:path w="203200" h="193675">
                <a:moveTo>
                  <a:pt x="199643" y="27432"/>
                </a:moveTo>
                <a:lnTo>
                  <a:pt x="172212" y="27432"/>
                </a:lnTo>
                <a:lnTo>
                  <a:pt x="126491" y="166116"/>
                </a:lnTo>
                <a:lnTo>
                  <a:pt x="153415" y="166116"/>
                </a:lnTo>
                <a:lnTo>
                  <a:pt x="199643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75859" y="1956816"/>
            <a:ext cx="91440" cy="193675"/>
          </a:xfrm>
          <a:custGeom>
            <a:avLst/>
            <a:gdLst/>
            <a:ahLst/>
            <a:cxnLst/>
            <a:rect l="l" t="t" r="r" b="b"/>
            <a:pathLst>
              <a:path w="91439" h="193675">
                <a:moveTo>
                  <a:pt x="91439" y="0"/>
                </a:moveTo>
                <a:lnTo>
                  <a:pt x="30479" y="0"/>
                </a:lnTo>
                <a:lnTo>
                  <a:pt x="21336" y="27432"/>
                </a:lnTo>
                <a:lnTo>
                  <a:pt x="54863" y="27432"/>
                </a:lnTo>
                <a:lnTo>
                  <a:pt x="0" y="193548"/>
                </a:lnTo>
                <a:lnTo>
                  <a:pt x="27431" y="193548"/>
                </a:lnTo>
                <a:lnTo>
                  <a:pt x="9143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61203" y="1956816"/>
            <a:ext cx="192405" cy="193675"/>
          </a:xfrm>
          <a:custGeom>
            <a:avLst/>
            <a:gdLst/>
            <a:ahLst/>
            <a:cxnLst/>
            <a:rect l="l" t="t" r="r" b="b"/>
            <a:pathLst>
              <a:path w="192404" h="193675">
                <a:moveTo>
                  <a:pt x="192024" y="0"/>
                </a:moveTo>
                <a:lnTo>
                  <a:pt x="44196" y="0"/>
                </a:lnTo>
                <a:lnTo>
                  <a:pt x="35051" y="27432"/>
                </a:lnTo>
                <a:lnTo>
                  <a:pt x="141732" y="27432"/>
                </a:lnTo>
                <a:lnTo>
                  <a:pt x="0" y="193548"/>
                </a:lnTo>
                <a:lnTo>
                  <a:pt x="32004" y="193548"/>
                </a:lnTo>
                <a:lnTo>
                  <a:pt x="188975" y="7620"/>
                </a:lnTo>
                <a:lnTo>
                  <a:pt x="1920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98947" y="2007107"/>
            <a:ext cx="186055" cy="201295"/>
          </a:xfrm>
          <a:custGeom>
            <a:avLst/>
            <a:gdLst/>
            <a:ahLst/>
            <a:cxnLst/>
            <a:rect l="l" t="t" r="r" b="b"/>
            <a:pathLst>
              <a:path w="186054" h="201294">
                <a:moveTo>
                  <a:pt x="92963" y="0"/>
                </a:moveTo>
                <a:lnTo>
                  <a:pt x="67055" y="0"/>
                </a:lnTo>
                <a:lnTo>
                  <a:pt x="0" y="201167"/>
                </a:lnTo>
                <a:lnTo>
                  <a:pt x="25907" y="201167"/>
                </a:lnTo>
                <a:lnTo>
                  <a:pt x="45719" y="143255"/>
                </a:lnTo>
                <a:lnTo>
                  <a:pt x="121919" y="143255"/>
                </a:lnTo>
                <a:lnTo>
                  <a:pt x="126491" y="141731"/>
                </a:lnTo>
                <a:lnTo>
                  <a:pt x="129539" y="140207"/>
                </a:lnTo>
                <a:lnTo>
                  <a:pt x="134112" y="138683"/>
                </a:lnTo>
                <a:lnTo>
                  <a:pt x="140207" y="135636"/>
                </a:lnTo>
                <a:lnTo>
                  <a:pt x="146303" y="129539"/>
                </a:lnTo>
                <a:lnTo>
                  <a:pt x="147827" y="126491"/>
                </a:lnTo>
                <a:lnTo>
                  <a:pt x="150875" y="123443"/>
                </a:lnTo>
                <a:lnTo>
                  <a:pt x="152400" y="120395"/>
                </a:lnTo>
                <a:lnTo>
                  <a:pt x="153416" y="117347"/>
                </a:lnTo>
                <a:lnTo>
                  <a:pt x="54863" y="117347"/>
                </a:lnTo>
                <a:lnTo>
                  <a:pt x="85343" y="25907"/>
                </a:lnTo>
                <a:lnTo>
                  <a:pt x="184403" y="25907"/>
                </a:lnTo>
                <a:lnTo>
                  <a:pt x="184403" y="22859"/>
                </a:lnTo>
                <a:lnTo>
                  <a:pt x="85343" y="22859"/>
                </a:lnTo>
                <a:lnTo>
                  <a:pt x="92963" y="0"/>
                </a:lnTo>
                <a:close/>
              </a:path>
              <a:path w="186054" h="201294">
                <a:moveTo>
                  <a:pt x="184403" y="25907"/>
                </a:moveTo>
                <a:lnTo>
                  <a:pt x="158496" y="25907"/>
                </a:lnTo>
                <a:lnTo>
                  <a:pt x="128015" y="117347"/>
                </a:lnTo>
                <a:lnTo>
                  <a:pt x="153416" y="117347"/>
                </a:lnTo>
                <a:lnTo>
                  <a:pt x="184403" y="25907"/>
                </a:lnTo>
                <a:close/>
              </a:path>
              <a:path w="186054" h="201294">
                <a:moveTo>
                  <a:pt x="173736" y="0"/>
                </a:moveTo>
                <a:lnTo>
                  <a:pt x="112775" y="0"/>
                </a:lnTo>
                <a:lnTo>
                  <a:pt x="106679" y="3047"/>
                </a:lnTo>
                <a:lnTo>
                  <a:pt x="102107" y="4571"/>
                </a:lnTo>
                <a:lnTo>
                  <a:pt x="99060" y="6095"/>
                </a:lnTo>
                <a:lnTo>
                  <a:pt x="88391" y="16763"/>
                </a:lnTo>
                <a:lnTo>
                  <a:pt x="85343" y="22859"/>
                </a:lnTo>
                <a:lnTo>
                  <a:pt x="184403" y="22859"/>
                </a:lnTo>
                <a:lnTo>
                  <a:pt x="185927" y="18287"/>
                </a:lnTo>
                <a:lnTo>
                  <a:pt x="185927" y="15239"/>
                </a:lnTo>
                <a:lnTo>
                  <a:pt x="184403" y="12191"/>
                </a:lnTo>
                <a:lnTo>
                  <a:pt x="184403" y="9143"/>
                </a:lnTo>
                <a:lnTo>
                  <a:pt x="182879" y="7619"/>
                </a:lnTo>
                <a:lnTo>
                  <a:pt x="181355" y="4571"/>
                </a:lnTo>
                <a:lnTo>
                  <a:pt x="178307" y="3047"/>
                </a:lnTo>
                <a:lnTo>
                  <a:pt x="176784" y="1524"/>
                </a:lnTo>
                <a:lnTo>
                  <a:pt x="17373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97067" y="2007107"/>
            <a:ext cx="155575" cy="143510"/>
          </a:xfrm>
          <a:custGeom>
            <a:avLst/>
            <a:gdLst/>
            <a:ahLst/>
            <a:cxnLst/>
            <a:rect l="l" t="t" r="r" b="b"/>
            <a:pathLst>
              <a:path w="155575" h="143510">
                <a:moveTo>
                  <a:pt x="143256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6" y="3047"/>
                </a:lnTo>
                <a:lnTo>
                  <a:pt x="48768" y="4571"/>
                </a:lnTo>
                <a:lnTo>
                  <a:pt x="45720" y="7619"/>
                </a:lnTo>
                <a:lnTo>
                  <a:pt x="42672" y="9143"/>
                </a:lnTo>
                <a:lnTo>
                  <a:pt x="39624" y="12191"/>
                </a:lnTo>
                <a:lnTo>
                  <a:pt x="38100" y="15239"/>
                </a:lnTo>
                <a:lnTo>
                  <a:pt x="35052" y="18287"/>
                </a:lnTo>
                <a:lnTo>
                  <a:pt x="33528" y="22859"/>
                </a:lnTo>
                <a:lnTo>
                  <a:pt x="32004" y="25907"/>
                </a:lnTo>
                <a:lnTo>
                  <a:pt x="1524" y="115824"/>
                </a:lnTo>
                <a:lnTo>
                  <a:pt x="1524" y="120395"/>
                </a:lnTo>
                <a:lnTo>
                  <a:pt x="0" y="123443"/>
                </a:lnTo>
                <a:lnTo>
                  <a:pt x="0" y="126491"/>
                </a:lnTo>
                <a:lnTo>
                  <a:pt x="1524" y="129539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59"/>
                </a:lnTo>
                <a:lnTo>
                  <a:pt x="7620" y="138683"/>
                </a:lnTo>
                <a:lnTo>
                  <a:pt x="9144" y="140207"/>
                </a:lnTo>
                <a:lnTo>
                  <a:pt x="15240" y="143255"/>
                </a:lnTo>
                <a:lnTo>
                  <a:pt x="92964" y="143255"/>
                </a:lnTo>
                <a:lnTo>
                  <a:pt x="96012" y="141731"/>
                </a:lnTo>
                <a:lnTo>
                  <a:pt x="100584" y="140207"/>
                </a:lnTo>
                <a:lnTo>
                  <a:pt x="109728" y="135636"/>
                </a:lnTo>
                <a:lnTo>
                  <a:pt x="118872" y="126491"/>
                </a:lnTo>
                <a:lnTo>
                  <a:pt x="120396" y="123443"/>
                </a:lnTo>
                <a:lnTo>
                  <a:pt x="123444" y="120395"/>
                </a:lnTo>
                <a:lnTo>
                  <a:pt x="123444" y="117347"/>
                </a:lnTo>
                <a:lnTo>
                  <a:pt x="27432" y="117347"/>
                </a:lnTo>
                <a:lnTo>
                  <a:pt x="57912" y="25907"/>
                </a:lnTo>
                <a:lnTo>
                  <a:pt x="153924" y="25907"/>
                </a:lnTo>
                <a:lnTo>
                  <a:pt x="155448" y="22859"/>
                </a:lnTo>
                <a:lnTo>
                  <a:pt x="155448" y="12191"/>
                </a:lnTo>
                <a:lnTo>
                  <a:pt x="153924" y="9143"/>
                </a:lnTo>
                <a:lnTo>
                  <a:pt x="152400" y="7619"/>
                </a:lnTo>
                <a:lnTo>
                  <a:pt x="150876" y="4571"/>
                </a:lnTo>
                <a:lnTo>
                  <a:pt x="149352" y="3047"/>
                </a:lnTo>
                <a:lnTo>
                  <a:pt x="143256" y="0"/>
                </a:lnTo>
                <a:close/>
              </a:path>
              <a:path w="155575" h="143510">
                <a:moveTo>
                  <a:pt x="153924" y="25907"/>
                </a:moveTo>
                <a:lnTo>
                  <a:pt x="128016" y="25907"/>
                </a:lnTo>
                <a:lnTo>
                  <a:pt x="97536" y="117347"/>
                </a:lnTo>
                <a:lnTo>
                  <a:pt x="123444" y="117347"/>
                </a:lnTo>
                <a:lnTo>
                  <a:pt x="123444" y="115824"/>
                </a:lnTo>
                <a:lnTo>
                  <a:pt x="153924" y="25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58611" y="2007107"/>
            <a:ext cx="158750" cy="143510"/>
          </a:xfrm>
          <a:custGeom>
            <a:avLst/>
            <a:gdLst/>
            <a:ahLst/>
            <a:cxnLst/>
            <a:rect l="l" t="t" r="r" b="b"/>
            <a:pathLst>
              <a:path w="158750" h="143510">
                <a:moveTo>
                  <a:pt x="158496" y="0"/>
                </a:moveTo>
                <a:lnTo>
                  <a:pt x="67055" y="0"/>
                </a:lnTo>
                <a:lnTo>
                  <a:pt x="62484" y="1524"/>
                </a:lnTo>
                <a:lnTo>
                  <a:pt x="56387" y="4571"/>
                </a:lnTo>
                <a:lnTo>
                  <a:pt x="53339" y="7619"/>
                </a:lnTo>
                <a:lnTo>
                  <a:pt x="50291" y="9143"/>
                </a:lnTo>
                <a:lnTo>
                  <a:pt x="44196" y="15239"/>
                </a:lnTo>
                <a:lnTo>
                  <a:pt x="42672" y="18287"/>
                </a:lnTo>
                <a:lnTo>
                  <a:pt x="41148" y="22859"/>
                </a:lnTo>
                <a:lnTo>
                  <a:pt x="39624" y="25907"/>
                </a:lnTo>
                <a:lnTo>
                  <a:pt x="28955" y="56387"/>
                </a:lnTo>
                <a:lnTo>
                  <a:pt x="27432" y="60959"/>
                </a:lnTo>
                <a:lnTo>
                  <a:pt x="27432" y="70103"/>
                </a:lnTo>
                <a:lnTo>
                  <a:pt x="28955" y="73151"/>
                </a:lnTo>
                <a:lnTo>
                  <a:pt x="30479" y="74675"/>
                </a:lnTo>
                <a:lnTo>
                  <a:pt x="32003" y="77724"/>
                </a:lnTo>
                <a:lnTo>
                  <a:pt x="33527" y="79247"/>
                </a:lnTo>
                <a:lnTo>
                  <a:pt x="42672" y="83819"/>
                </a:lnTo>
                <a:lnTo>
                  <a:pt x="108203" y="83819"/>
                </a:lnTo>
                <a:lnTo>
                  <a:pt x="97536" y="117347"/>
                </a:lnTo>
                <a:lnTo>
                  <a:pt x="9143" y="117347"/>
                </a:lnTo>
                <a:lnTo>
                  <a:pt x="0" y="143255"/>
                </a:lnTo>
                <a:lnTo>
                  <a:pt x="92963" y="143255"/>
                </a:lnTo>
                <a:lnTo>
                  <a:pt x="99060" y="140207"/>
                </a:lnTo>
                <a:lnTo>
                  <a:pt x="103632" y="138683"/>
                </a:lnTo>
                <a:lnTo>
                  <a:pt x="109727" y="135636"/>
                </a:lnTo>
                <a:lnTo>
                  <a:pt x="115824" y="129539"/>
                </a:lnTo>
                <a:lnTo>
                  <a:pt x="117348" y="126491"/>
                </a:lnTo>
                <a:lnTo>
                  <a:pt x="120396" y="123443"/>
                </a:lnTo>
                <a:lnTo>
                  <a:pt x="121920" y="120395"/>
                </a:lnTo>
                <a:lnTo>
                  <a:pt x="135636" y="79247"/>
                </a:lnTo>
                <a:lnTo>
                  <a:pt x="135636" y="70103"/>
                </a:lnTo>
                <a:lnTo>
                  <a:pt x="134112" y="67055"/>
                </a:lnTo>
                <a:lnTo>
                  <a:pt x="132587" y="65531"/>
                </a:lnTo>
                <a:lnTo>
                  <a:pt x="131063" y="62483"/>
                </a:lnTo>
                <a:lnTo>
                  <a:pt x="129539" y="60959"/>
                </a:lnTo>
                <a:lnTo>
                  <a:pt x="123443" y="57912"/>
                </a:lnTo>
                <a:lnTo>
                  <a:pt x="54863" y="57912"/>
                </a:lnTo>
                <a:lnTo>
                  <a:pt x="65532" y="25907"/>
                </a:lnTo>
                <a:lnTo>
                  <a:pt x="149351" y="25907"/>
                </a:lnTo>
                <a:lnTo>
                  <a:pt x="15849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44540" y="1962911"/>
            <a:ext cx="117348" cy="1874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59423" y="1952244"/>
            <a:ext cx="333755" cy="2560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2907" y="1952244"/>
            <a:ext cx="463296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31036" y="2290572"/>
            <a:ext cx="205740" cy="193675"/>
          </a:xfrm>
          <a:custGeom>
            <a:avLst/>
            <a:gdLst/>
            <a:ahLst/>
            <a:cxnLst/>
            <a:rect l="l" t="t" r="r" b="b"/>
            <a:pathLst>
              <a:path w="205739" h="193675">
                <a:moveTo>
                  <a:pt x="205739" y="0"/>
                </a:moveTo>
                <a:lnTo>
                  <a:pt x="64007" y="0"/>
                </a:lnTo>
                <a:lnTo>
                  <a:pt x="0" y="193548"/>
                </a:lnTo>
                <a:lnTo>
                  <a:pt x="140207" y="193548"/>
                </a:lnTo>
                <a:lnTo>
                  <a:pt x="149351" y="166115"/>
                </a:lnTo>
                <a:lnTo>
                  <a:pt x="36575" y="166115"/>
                </a:lnTo>
                <a:lnTo>
                  <a:pt x="54863" y="109727"/>
                </a:lnTo>
                <a:lnTo>
                  <a:pt x="152400" y="109727"/>
                </a:lnTo>
                <a:lnTo>
                  <a:pt x="161544" y="82295"/>
                </a:lnTo>
                <a:lnTo>
                  <a:pt x="64007" y="82295"/>
                </a:lnTo>
                <a:lnTo>
                  <a:pt x="82295" y="27431"/>
                </a:lnTo>
                <a:lnTo>
                  <a:pt x="196595" y="27431"/>
                </a:lnTo>
                <a:lnTo>
                  <a:pt x="20573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16963" y="2339339"/>
            <a:ext cx="154305" cy="144780"/>
          </a:xfrm>
          <a:custGeom>
            <a:avLst/>
            <a:gdLst/>
            <a:ahLst/>
            <a:cxnLst/>
            <a:rect l="l" t="t" r="r" b="b"/>
            <a:pathLst>
              <a:path w="154305" h="144780">
                <a:moveTo>
                  <a:pt x="141731" y="0"/>
                </a:moveTo>
                <a:lnTo>
                  <a:pt x="60960" y="0"/>
                </a:lnTo>
                <a:lnTo>
                  <a:pt x="56387" y="1524"/>
                </a:lnTo>
                <a:lnTo>
                  <a:pt x="50292" y="4572"/>
                </a:lnTo>
                <a:lnTo>
                  <a:pt x="45719" y="7620"/>
                </a:lnTo>
                <a:lnTo>
                  <a:pt x="42672" y="9144"/>
                </a:lnTo>
                <a:lnTo>
                  <a:pt x="41148" y="12192"/>
                </a:lnTo>
                <a:lnTo>
                  <a:pt x="35052" y="18287"/>
                </a:lnTo>
                <a:lnTo>
                  <a:pt x="33528" y="22860"/>
                </a:lnTo>
                <a:lnTo>
                  <a:pt x="32004" y="25908"/>
                </a:lnTo>
                <a:lnTo>
                  <a:pt x="1524" y="117348"/>
                </a:lnTo>
                <a:lnTo>
                  <a:pt x="1524" y="120396"/>
                </a:lnTo>
                <a:lnTo>
                  <a:pt x="0" y="124968"/>
                </a:lnTo>
                <a:lnTo>
                  <a:pt x="0" y="128015"/>
                </a:lnTo>
                <a:lnTo>
                  <a:pt x="1524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7620" y="140208"/>
                </a:lnTo>
                <a:lnTo>
                  <a:pt x="9143" y="141732"/>
                </a:lnTo>
                <a:lnTo>
                  <a:pt x="15240" y="144780"/>
                </a:lnTo>
                <a:lnTo>
                  <a:pt x="89916" y="144780"/>
                </a:lnTo>
                <a:lnTo>
                  <a:pt x="94487" y="143256"/>
                </a:lnTo>
                <a:lnTo>
                  <a:pt x="97536" y="141732"/>
                </a:lnTo>
                <a:lnTo>
                  <a:pt x="102108" y="140208"/>
                </a:lnTo>
                <a:lnTo>
                  <a:pt x="105156" y="138684"/>
                </a:lnTo>
                <a:lnTo>
                  <a:pt x="108204" y="135636"/>
                </a:lnTo>
                <a:lnTo>
                  <a:pt x="111252" y="134112"/>
                </a:lnTo>
                <a:lnTo>
                  <a:pt x="117348" y="128015"/>
                </a:lnTo>
                <a:lnTo>
                  <a:pt x="118872" y="124968"/>
                </a:lnTo>
                <a:lnTo>
                  <a:pt x="121919" y="120396"/>
                </a:lnTo>
                <a:lnTo>
                  <a:pt x="121919" y="117348"/>
                </a:lnTo>
                <a:lnTo>
                  <a:pt x="28956" y="117348"/>
                </a:lnTo>
                <a:lnTo>
                  <a:pt x="57912" y="27432"/>
                </a:lnTo>
                <a:lnTo>
                  <a:pt x="151951" y="27432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2" y="4572"/>
                </a:lnTo>
                <a:lnTo>
                  <a:pt x="147828" y="3048"/>
                </a:lnTo>
                <a:lnTo>
                  <a:pt x="141731" y="0"/>
                </a:lnTo>
                <a:close/>
              </a:path>
              <a:path w="154305" h="144780">
                <a:moveTo>
                  <a:pt x="131063" y="92963"/>
                </a:moveTo>
                <a:lnTo>
                  <a:pt x="103631" y="92963"/>
                </a:lnTo>
                <a:lnTo>
                  <a:pt x="96012" y="117348"/>
                </a:lnTo>
                <a:lnTo>
                  <a:pt x="121919" y="117348"/>
                </a:lnTo>
                <a:lnTo>
                  <a:pt x="131063" y="92963"/>
                </a:lnTo>
                <a:close/>
              </a:path>
              <a:path w="154305" h="144780">
                <a:moveTo>
                  <a:pt x="151951" y="27432"/>
                </a:moveTo>
                <a:lnTo>
                  <a:pt x="124968" y="27432"/>
                </a:lnTo>
                <a:lnTo>
                  <a:pt x="117348" y="51815"/>
                </a:lnTo>
                <a:lnTo>
                  <a:pt x="144780" y="51815"/>
                </a:lnTo>
                <a:lnTo>
                  <a:pt x="151951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80032" y="2339339"/>
            <a:ext cx="157480" cy="144780"/>
          </a:xfrm>
          <a:custGeom>
            <a:avLst/>
            <a:gdLst/>
            <a:ahLst/>
            <a:cxnLst/>
            <a:rect l="l" t="t" r="r" b="b"/>
            <a:pathLst>
              <a:path w="157480" h="144780">
                <a:moveTo>
                  <a:pt x="144780" y="0"/>
                </a:moveTo>
                <a:lnTo>
                  <a:pt x="59436" y="0"/>
                </a:lnTo>
                <a:lnTo>
                  <a:pt x="54863" y="1524"/>
                </a:lnTo>
                <a:lnTo>
                  <a:pt x="48768" y="4572"/>
                </a:lnTo>
                <a:lnTo>
                  <a:pt x="45719" y="7620"/>
                </a:lnTo>
                <a:lnTo>
                  <a:pt x="42672" y="9144"/>
                </a:lnTo>
                <a:lnTo>
                  <a:pt x="36575" y="15239"/>
                </a:lnTo>
                <a:lnTo>
                  <a:pt x="35051" y="18287"/>
                </a:lnTo>
                <a:lnTo>
                  <a:pt x="32004" y="22860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4112"/>
                </a:lnTo>
                <a:lnTo>
                  <a:pt x="1524" y="135636"/>
                </a:lnTo>
                <a:lnTo>
                  <a:pt x="3048" y="138684"/>
                </a:lnTo>
                <a:lnTo>
                  <a:pt x="9143" y="141732"/>
                </a:lnTo>
                <a:lnTo>
                  <a:pt x="10668" y="143256"/>
                </a:lnTo>
                <a:lnTo>
                  <a:pt x="13716" y="144780"/>
                </a:lnTo>
                <a:lnTo>
                  <a:pt x="92963" y="144780"/>
                </a:lnTo>
                <a:lnTo>
                  <a:pt x="97536" y="143256"/>
                </a:lnTo>
                <a:lnTo>
                  <a:pt x="106680" y="138684"/>
                </a:lnTo>
                <a:lnTo>
                  <a:pt x="111251" y="135636"/>
                </a:lnTo>
                <a:lnTo>
                  <a:pt x="114300" y="134112"/>
                </a:lnTo>
                <a:lnTo>
                  <a:pt x="115824" y="131063"/>
                </a:lnTo>
                <a:lnTo>
                  <a:pt x="121919" y="124968"/>
                </a:lnTo>
                <a:lnTo>
                  <a:pt x="123443" y="120396"/>
                </a:lnTo>
                <a:lnTo>
                  <a:pt x="124968" y="117348"/>
                </a:lnTo>
                <a:lnTo>
                  <a:pt x="27431" y="117348"/>
                </a:lnTo>
                <a:lnTo>
                  <a:pt x="56387" y="27432"/>
                </a:lnTo>
                <a:lnTo>
                  <a:pt x="154940" y="27432"/>
                </a:lnTo>
                <a:lnTo>
                  <a:pt x="155448" y="25908"/>
                </a:lnTo>
                <a:lnTo>
                  <a:pt x="155448" y="22860"/>
                </a:lnTo>
                <a:lnTo>
                  <a:pt x="156972" y="18287"/>
                </a:lnTo>
                <a:lnTo>
                  <a:pt x="156972" y="15239"/>
                </a:lnTo>
                <a:lnTo>
                  <a:pt x="155448" y="12192"/>
                </a:lnTo>
                <a:lnTo>
                  <a:pt x="155448" y="9144"/>
                </a:lnTo>
                <a:lnTo>
                  <a:pt x="153924" y="7620"/>
                </a:lnTo>
                <a:lnTo>
                  <a:pt x="152400" y="4572"/>
                </a:lnTo>
                <a:lnTo>
                  <a:pt x="149351" y="3048"/>
                </a:lnTo>
                <a:lnTo>
                  <a:pt x="147828" y="1524"/>
                </a:lnTo>
                <a:lnTo>
                  <a:pt x="144780" y="0"/>
                </a:lnTo>
                <a:close/>
              </a:path>
              <a:path w="157480" h="144780">
                <a:moveTo>
                  <a:pt x="154940" y="27432"/>
                </a:moveTo>
                <a:lnTo>
                  <a:pt x="128016" y="27432"/>
                </a:lnTo>
                <a:lnTo>
                  <a:pt x="99060" y="117348"/>
                </a:lnTo>
                <a:lnTo>
                  <a:pt x="124968" y="117348"/>
                </a:lnTo>
                <a:lnTo>
                  <a:pt x="154940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43100" y="2339339"/>
            <a:ext cx="167640" cy="144780"/>
          </a:xfrm>
          <a:custGeom>
            <a:avLst/>
            <a:gdLst/>
            <a:ahLst/>
            <a:cxnLst/>
            <a:rect l="l" t="t" r="r" b="b"/>
            <a:pathLst>
              <a:path w="167639" h="144780">
                <a:moveTo>
                  <a:pt x="74675" y="0"/>
                </a:moveTo>
                <a:lnTo>
                  <a:pt x="48768" y="0"/>
                </a:lnTo>
                <a:lnTo>
                  <a:pt x="0" y="144780"/>
                </a:lnTo>
                <a:lnTo>
                  <a:pt x="25907" y="144780"/>
                </a:lnTo>
                <a:lnTo>
                  <a:pt x="65531" y="27432"/>
                </a:lnTo>
                <a:lnTo>
                  <a:pt x="165608" y="27432"/>
                </a:lnTo>
                <a:lnTo>
                  <a:pt x="166116" y="25908"/>
                </a:lnTo>
                <a:lnTo>
                  <a:pt x="65531" y="25908"/>
                </a:lnTo>
                <a:lnTo>
                  <a:pt x="67056" y="21336"/>
                </a:lnTo>
                <a:lnTo>
                  <a:pt x="67360" y="20726"/>
                </a:lnTo>
                <a:lnTo>
                  <a:pt x="74675" y="0"/>
                </a:lnTo>
                <a:close/>
              </a:path>
              <a:path w="167639" h="144780">
                <a:moveTo>
                  <a:pt x="165608" y="27432"/>
                </a:moveTo>
                <a:lnTo>
                  <a:pt x="138683" y="27432"/>
                </a:lnTo>
                <a:lnTo>
                  <a:pt x="99060" y="144780"/>
                </a:lnTo>
                <a:lnTo>
                  <a:pt x="126492" y="144780"/>
                </a:lnTo>
                <a:lnTo>
                  <a:pt x="165608" y="27432"/>
                </a:lnTo>
                <a:close/>
              </a:path>
              <a:path w="167639" h="144780">
                <a:moveTo>
                  <a:pt x="67360" y="20726"/>
                </a:moveTo>
                <a:lnTo>
                  <a:pt x="67056" y="21336"/>
                </a:lnTo>
                <a:lnTo>
                  <a:pt x="65531" y="25908"/>
                </a:lnTo>
                <a:lnTo>
                  <a:pt x="67360" y="20726"/>
                </a:lnTo>
                <a:close/>
              </a:path>
              <a:path w="167639" h="144780">
                <a:moveTo>
                  <a:pt x="153924" y="0"/>
                </a:moveTo>
                <a:lnTo>
                  <a:pt x="92963" y="0"/>
                </a:lnTo>
                <a:lnTo>
                  <a:pt x="83819" y="4572"/>
                </a:lnTo>
                <a:lnTo>
                  <a:pt x="80772" y="7620"/>
                </a:lnTo>
                <a:lnTo>
                  <a:pt x="77724" y="9144"/>
                </a:lnTo>
                <a:lnTo>
                  <a:pt x="68580" y="18287"/>
                </a:lnTo>
                <a:lnTo>
                  <a:pt x="67360" y="20726"/>
                </a:lnTo>
                <a:lnTo>
                  <a:pt x="65531" y="25908"/>
                </a:lnTo>
                <a:lnTo>
                  <a:pt x="166116" y="25908"/>
                </a:lnTo>
                <a:lnTo>
                  <a:pt x="167639" y="22860"/>
                </a:lnTo>
                <a:lnTo>
                  <a:pt x="167639" y="12192"/>
                </a:lnTo>
                <a:lnTo>
                  <a:pt x="166116" y="9144"/>
                </a:lnTo>
                <a:lnTo>
                  <a:pt x="164592" y="7620"/>
                </a:lnTo>
                <a:lnTo>
                  <a:pt x="163068" y="4572"/>
                </a:lnTo>
                <a:lnTo>
                  <a:pt x="1539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1407" y="2339339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80">
                <a:moveTo>
                  <a:pt x="146304" y="0"/>
                </a:moveTo>
                <a:lnTo>
                  <a:pt x="60960" y="0"/>
                </a:lnTo>
                <a:lnTo>
                  <a:pt x="56387" y="1524"/>
                </a:lnTo>
                <a:lnTo>
                  <a:pt x="50292" y="4572"/>
                </a:lnTo>
                <a:lnTo>
                  <a:pt x="47243" y="7620"/>
                </a:lnTo>
                <a:lnTo>
                  <a:pt x="44196" y="9144"/>
                </a:lnTo>
                <a:lnTo>
                  <a:pt x="38100" y="15239"/>
                </a:lnTo>
                <a:lnTo>
                  <a:pt x="36575" y="18287"/>
                </a:lnTo>
                <a:lnTo>
                  <a:pt x="33528" y="22860"/>
                </a:lnTo>
                <a:lnTo>
                  <a:pt x="32004" y="25908"/>
                </a:lnTo>
                <a:lnTo>
                  <a:pt x="3048" y="117348"/>
                </a:lnTo>
                <a:lnTo>
                  <a:pt x="1524" y="120396"/>
                </a:lnTo>
                <a:lnTo>
                  <a:pt x="0" y="124968"/>
                </a:lnTo>
                <a:lnTo>
                  <a:pt x="1524" y="128015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10668" y="141732"/>
                </a:lnTo>
                <a:lnTo>
                  <a:pt x="12192" y="143256"/>
                </a:lnTo>
                <a:lnTo>
                  <a:pt x="15240" y="144780"/>
                </a:lnTo>
                <a:lnTo>
                  <a:pt x="94487" y="144780"/>
                </a:lnTo>
                <a:lnTo>
                  <a:pt x="97536" y="143256"/>
                </a:lnTo>
                <a:lnTo>
                  <a:pt x="102108" y="141732"/>
                </a:lnTo>
                <a:lnTo>
                  <a:pt x="108204" y="138684"/>
                </a:lnTo>
                <a:lnTo>
                  <a:pt x="111252" y="135636"/>
                </a:lnTo>
                <a:lnTo>
                  <a:pt x="114300" y="134112"/>
                </a:lnTo>
                <a:lnTo>
                  <a:pt x="123443" y="124968"/>
                </a:lnTo>
                <a:lnTo>
                  <a:pt x="124968" y="120396"/>
                </a:lnTo>
                <a:lnTo>
                  <a:pt x="126492" y="117348"/>
                </a:lnTo>
                <a:lnTo>
                  <a:pt x="28956" y="117348"/>
                </a:lnTo>
                <a:lnTo>
                  <a:pt x="57912" y="27432"/>
                </a:lnTo>
                <a:lnTo>
                  <a:pt x="154965" y="27432"/>
                </a:lnTo>
                <a:lnTo>
                  <a:pt x="155448" y="25908"/>
                </a:lnTo>
                <a:lnTo>
                  <a:pt x="156972" y="22860"/>
                </a:lnTo>
                <a:lnTo>
                  <a:pt x="158496" y="18287"/>
                </a:lnTo>
                <a:lnTo>
                  <a:pt x="156972" y="15239"/>
                </a:lnTo>
                <a:lnTo>
                  <a:pt x="156972" y="9144"/>
                </a:lnTo>
                <a:lnTo>
                  <a:pt x="155448" y="7620"/>
                </a:lnTo>
                <a:lnTo>
                  <a:pt x="153924" y="4572"/>
                </a:lnTo>
                <a:lnTo>
                  <a:pt x="150875" y="3048"/>
                </a:lnTo>
                <a:lnTo>
                  <a:pt x="149352" y="1524"/>
                </a:lnTo>
                <a:lnTo>
                  <a:pt x="146304" y="0"/>
                </a:lnTo>
                <a:close/>
              </a:path>
              <a:path w="158750" h="144780">
                <a:moveTo>
                  <a:pt x="154965" y="27432"/>
                </a:moveTo>
                <a:lnTo>
                  <a:pt x="129540" y="27432"/>
                </a:lnTo>
                <a:lnTo>
                  <a:pt x="100584" y="117348"/>
                </a:lnTo>
                <a:lnTo>
                  <a:pt x="126492" y="117348"/>
                </a:lnTo>
                <a:lnTo>
                  <a:pt x="154965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000" y="2339339"/>
            <a:ext cx="242570" cy="144780"/>
          </a:xfrm>
          <a:custGeom>
            <a:avLst/>
            <a:gdLst/>
            <a:ahLst/>
            <a:cxnLst/>
            <a:rect l="l" t="t" r="r" b="b"/>
            <a:pathLst>
              <a:path w="242569" h="144780">
                <a:moveTo>
                  <a:pt x="74675" y="0"/>
                </a:moveTo>
                <a:lnTo>
                  <a:pt x="48768" y="0"/>
                </a:lnTo>
                <a:lnTo>
                  <a:pt x="0" y="144780"/>
                </a:lnTo>
                <a:lnTo>
                  <a:pt x="25907" y="144780"/>
                </a:lnTo>
                <a:lnTo>
                  <a:pt x="65531" y="27432"/>
                </a:lnTo>
                <a:lnTo>
                  <a:pt x="240284" y="27432"/>
                </a:lnTo>
                <a:lnTo>
                  <a:pt x="240792" y="25908"/>
                </a:lnTo>
                <a:lnTo>
                  <a:pt x="65531" y="25908"/>
                </a:lnTo>
                <a:lnTo>
                  <a:pt x="67056" y="21336"/>
                </a:lnTo>
                <a:lnTo>
                  <a:pt x="67360" y="20726"/>
                </a:lnTo>
                <a:lnTo>
                  <a:pt x="74675" y="0"/>
                </a:lnTo>
                <a:close/>
              </a:path>
              <a:path w="242569" h="144780">
                <a:moveTo>
                  <a:pt x="153924" y="27432"/>
                </a:moveTo>
                <a:lnTo>
                  <a:pt x="126492" y="27432"/>
                </a:lnTo>
                <a:lnTo>
                  <a:pt x="86868" y="144780"/>
                </a:lnTo>
                <a:lnTo>
                  <a:pt x="114300" y="144780"/>
                </a:lnTo>
                <a:lnTo>
                  <a:pt x="153924" y="27432"/>
                </a:lnTo>
                <a:close/>
              </a:path>
              <a:path w="242569" h="144780">
                <a:moveTo>
                  <a:pt x="240284" y="27432"/>
                </a:moveTo>
                <a:lnTo>
                  <a:pt x="213360" y="27432"/>
                </a:lnTo>
                <a:lnTo>
                  <a:pt x="173736" y="144780"/>
                </a:lnTo>
                <a:lnTo>
                  <a:pt x="201168" y="144780"/>
                </a:lnTo>
                <a:lnTo>
                  <a:pt x="240284" y="27432"/>
                </a:lnTo>
                <a:close/>
              </a:path>
              <a:path w="242569" h="144780">
                <a:moveTo>
                  <a:pt x="67360" y="20726"/>
                </a:moveTo>
                <a:lnTo>
                  <a:pt x="67056" y="21336"/>
                </a:lnTo>
                <a:lnTo>
                  <a:pt x="65531" y="25908"/>
                </a:lnTo>
                <a:lnTo>
                  <a:pt x="67360" y="20726"/>
                </a:lnTo>
                <a:close/>
              </a:path>
              <a:path w="242569" h="144780">
                <a:moveTo>
                  <a:pt x="141731" y="0"/>
                </a:moveTo>
                <a:lnTo>
                  <a:pt x="94487" y="0"/>
                </a:lnTo>
                <a:lnTo>
                  <a:pt x="89916" y="1524"/>
                </a:lnTo>
                <a:lnTo>
                  <a:pt x="83819" y="4572"/>
                </a:lnTo>
                <a:lnTo>
                  <a:pt x="80772" y="7620"/>
                </a:lnTo>
                <a:lnTo>
                  <a:pt x="77724" y="9144"/>
                </a:lnTo>
                <a:lnTo>
                  <a:pt x="68580" y="18287"/>
                </a:lnTo>
                <a:lnTo>
                  <a:pt x="67360" y="20726"/>
                </a:lnTo>
                <a:lnTo>
                  <a:pt x="65531" y="25908"/>
                </a:lnTo>
                <a:lnTo>
                  <a:pt x="153924" y="25908"/>
                </a:lnTo>
                <a:lnTo>
                  <a:pt x="155448" y="21336"/>
                </a:lnTo>
                <a:lnTo>
                  <a:pt x="155448" y="15239"/>
                </a:lnTo>
                <a:lnTo>
                  <a:pt x="153924" y="12192"/>
                </a:lnTo>
                <a:lnTo>
                  <a:pt x="153924" y="9144"/>
                </a:lnTo>
                <a:lnTo>
                  <a:pt x="147827" y="3048"/>
                </a:lnTo>
                <a:lnTo>
                  <a:pt x="141731" y="0"/>
                </a:lnTo>
                <a:close/>
              </a:path>
              <a:path w="242569" h="144780">
                <a:moveTo>
                  <a:pt x="230124" y="0"/>
                </a:moveTo>
                <a:lnTo>
                  <a:pt x="181356" y="0"/>
                </a:lnTo>
                <a:lnTo>
                  <a:pt x="178307" y="1524"/>
                </a:lnTo>
                <a:lnTo>
                  <a:pt x="173736" y="3048"/>
                </a:lnTo>
                <a:lnTo>
                  <a:pt x="170687" y="4572"/>
                </a:lnTo>
                <a:lnTo>
                  <a:pt x="167639" y="7620"/>
                </a:lnTo>
                <a:lnTo>
                  <a:pt x="164592" y="9144"/>
                </a:lnTo>
                <a:lnTo>
                  <a:pt x="161544" y="12192"/>
                </a:lnTo>
                <a:lnTo>
                  <a:pt x="160019" y="15239"/>
                </a:lnTo>
                <a:lnTo>
                  <a:pt x="156972" y="18287"/>
                </a:lnTo>
                <a:lnTo>
                  <a:pt x="155448" y="21336"/>
                </a:lnTo>
                <a:lnTo>
                  <a:pt x="153924" y="25908"/>
                </a:lnTo>
                <a:lnTo>
                  <a:pt x="240792" y="25908"/>
                </a:lnTo>
                <a:lnTo>
                  <a:pt x="242316" y="22860"/>
                </a:lnTo>
                <a:lnTo>
                  <a:pt x="242316" y="15239"/>
                </a:lnTo>
                <a:lnTo>
                  <a:pt x="240792" y="12192"/>
                </a:lnTo>
                <a:lnTo>
                  <a:pt x="240792" y="9144"/>
                </a:lnTo>
                <a:lnTo>
                  <a:pt x="239268" y="7620"/>
                </a:lnTo>
                <a:lnTo>
                  <a:pt x="237744" y="4572"/>
                </a:lnTo>
                <a:lnTo>
                  <a:pt x="234695" y="3048"/>
                </a:lnTo>
                <a:lnTo>
                  <a:pt x="233172" y="1524"/>
                </a:lnTo>
                <a:lnTo>
                  <a:pt x="2301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34411" y="2284476"/>
            <a:ext cx="94615" cy="200025"/>
          </a:xfrm>
          <a:custGeom>
            <a:avLst/>
            <a:gdLst/>
            <a:ahLst/>
            <a:cxnLst/>
            <a:rect l="l" t="t" r="r" b="b"/>
            <a:pathLst>
              <a:path w="94614" h="200025">
                <a:moveTo>
                  <a:pt x="74675" y="54863"/>
                </a:moveTo>
                <a:lnTo>
                  <a:pt x="47243" y="54863"/>
                </a:lnTo>
                <a:lnTo>
                  <a:pt x="0" y="199644"/>
                </a:lnTo>
                <a:lnTo>
                  <a:pt x="27431" y="199644"/>
                </a:lnTo>
                <a:lnTo>
                  <a:pt x="74675" y="54863"/>
                </a:lnTo>
                <a:close/>
              </a:path>
              <a:path w="94614" h="200025">
                <a:moveTo>
                  <a:pt x="94487" y="0"/>
                </a:moveTo>
                <a:lnTo>
                  <a:pt x="64007" y="0"/>
                </a:lnTo>
                <a:lnTo>
                  <a:pt x="54863" y="27432"/>
                </a:lnTo>
                <a:lnTo>
                  <a:pt x="85343" y="27432"/>
                </a:lnTo>
                <a:lnTo>
                  <a:pt x="944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06039" y="2339339"/>
            <a:ext cx="160020" cy="144780"/>
          </a:xfrm>
          <a:custGeom>
            <a:avLst/>
            <a:gdLst/>
            <a:ahLst/>
            <a:cxnLst/>
            <a:rect l="l" t="t" r="r" b="b"/>
            <a:pathLst>
              <a:path w="160019" h="144780">
                <a:moveTo>
                  <a:pt x="160020" y="0"/>
                </a:moveTo>
                <a:lnTo>
                  <a:pt x="68580" y="0"/>
                </a:lnTo>
                <a:lnTo>
                  <a:pt x="64008" y="1524"/>
                </a:lnTo>
                <a:lnTo>
                  <a:pt x="57912" y="4572"/>
                </a:lnTo>
                <a:lnTo>
                  <a:pt x="54864" y="7620"/>
                </a:lnTo>
                <a:lnTo>
                  <a:pt x="50292" y="9144"/>
                </a:lnTo>
                <a:lnTo>
                  <a:pt x="47243" y="12192"/>
                </a:lnTo>
                <a:lnTo>
                  <a:pt x="45720" y="15239"/>
                </a:lnTo>
                <a:lnTo>
                  <a:pt x="42672" y="19812"/>
                </a:lnTo>
                <a:lnTo>
                  <a:pt x="39624" y="25908"/>
                </a:lnTo>
                <a:lnTo>
                  <a:pt x="28956" y="57912"/>
                </a:lnTo>
                <a:lnTo>
                  <a:pt x="27432" y="60960"/>
                </a:lnTo>
                <a:lnTo>
                  <a:pt x="27432" y="68580"/>
                </a:lnTo>
                <a:lnTo>
                  <a:pt x="28956" y="71627"/>
                </a:lnTo>
                <a:lnTo>
                  <a:pt x="28956" y="74675"/>
                </a:lnTo>
                <a:lnTo>
                  <a:pt x="30480" y="76200"/>
                </a:lnTo>
                <a:lnTo>
                  <a:pt x="32004" y="79248"/>
                </a:lnTo>
                <a:lnTo>
                  <a:pt x="44196" y="85344"/>
                </a:lnTo>
                <a:lnTo>
                  <a:pt x="108204" y="85344"/>
                </a:lnTo>
                <a:lnTo>
                  <a:pt x="97536" y="117348"/>
                </a:lnTo>
                <a:lnTo>
                  <a:pt x="9143" y="117348"/>
                </a:lnTo>
                <a:lnTo>
                  <a:pt x="0" y="144780"/>
                </a:lnTo>
                <a:lnTo>
                  <a:pt x="92964" y="144780"/>
                </a:lnTo>
                <a:lnTo>
                  <a:pt x="96012" y="143256"/>
                </a:lnTo>
                <a:lnTo>
                  <a:pt x="100584" y="141732"/>
                </a:lnTo>
                <a:lnTo>
                  <a:pt x="103632" y="140208"/>
                </a:lnTo>
                <a:lnTo>
                  <a:pt x="108204" y="138684"/>
                </a:lnTo>
                <a:lnTo>
                  <a:pt x="111252" y="135636"/>
                </a:lnTo>
                <a:lnTo>
                  <a:pt x="114300" y="134112"/>
                </a:lnTo>
                <a:lnTo>
                  <a:pt x="117348" y="131063"/>
                </a:lnTo>
                <a:lnTo>
                  <a:pt x="118872" y="128015"/>
                </a:lnTo>
                <a:lnTo>
                  <a:pt x="121920" y="124968"/>
                </a:lnTo>
                <a:lnTo>
                  <a:pt x="123443" y="121920"/>
                </a:lnTo>
                <a:lnTo>
                  <a:pt x="124968" y="117348"/>
                </a:lnTo>
                <a:lnTo>
                  <a:pt x="135636" y="83820"/>
                </a:lnTo>
                <a:lnTo>
                  <a:pt x="137160" y="80772"/>
                </a:lnTo>
                <a:lnTo>
                  <a:pt x="138684" y="76200"/>
                </a:lnTo>
                <a:lnTo>
                  <a:pt x="137160" y="73151"/>
                </a:lnTo>
                <a:lnTo>
                  <a:pt x="137160" y="70104"/>
                </a:lnTo>
                <a:lnTo>
                  <a:pt x="135636" y="67056"/>
                </a:lnTo>
                <a:lnTo>
                  <a:pt x="134112" y="65532"/>
                </a:lnTo>
                <a:lnTo>
                  <a:pt x="132587" y="62484"/>
                </a:lnTo>
                <a:lnTo>
                  <a:pt x="131064" y="60960"/>
                </a:lnTo>
                <a:lnTo>
                  <a:pt x="124968" y="57912"/>
                </a:lnTo>
                <a:lnTo>
                  <a:pt x="56387" y="57912"/>
                </a:lnTo>
                <a:lnTo>
                  <a:pt x="67056" y="27432"/>
                </a:lnTo>
                <a:lnTo>
                  <a:pt x="150876" y="27432"/>
                </a:lnTo>
                <a:lnTo>
                  <a:pt x="1600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91967" y="2295144"/>
            <a:ext cx="118871" cy="1889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6183" y="2339339"/>
            <a:ext cx="160020" cy="144780"/>
          </a:xfrm>
          <a:custGeom>
            <a:avLst/>
            <a:gdLst/>
            <a:ahLst/>
            <a:cxnLst/>
            <a:rect l="l" t="t" r="r" b="b"/>
            <a:pathLst>
              <a:path w="160019" h="144780">
                <a:moveTo>
                  <a:pt x="160020" y="0"/>
                </a:moveTo>
                <a:lnTo>
                  <a:pt x="68580" y="0"/>
                </a:lnTo>
                <a:lnTo>
                  <a:pt x="64008" y="1524"/>
                </a:lnTo>
                <a:lnTo>
                  <a:pt x="57912" y="4572"/>
                </a:lnTo>
                <a:lnTo>
                  <a:pt x="53340" y="7620"/>
                </a:lnTo>
                <a:lnTo>
                  <a:pt x="50292" y="9144"/>
                </a:lnTo>
                <a:lnTo>
                  <a:pt x="47243" y="12192"/>
                </a:lnTo>
                <a:lnTo>
                  <a:pt x="45720" y="15239"/>
                </a:lnTo>
                <a:lnTo>
                  <a:pt x="42672" y="19812"/>
                </a:lnTo>
                <a:lnTo>
                  <a:pt x="39624" y="25908"/>
                </a:lnTo>
                <a:lnTo>
                  <a:pt x="28956" y="57912"/>
                </a:lnTo>
                <a:lnTo>
                  <a:pt x="27432" y="60960"/>
                </a:lnTo>
                <a:lnTo>
                  <a:pt x="27432" y="68580"/>
                </a:lnTo>
                <a:lnTo>
                  <a:pt x="28956" y="71627"/>
                </a:lnTo>
                <a:lnTo>
                  <a:pt x="28956" y="74675"/>
                </a:lnTo>
                <a:lnTo>
                  <a:pt x="30480" y="76200"/>
                </a:lnTo>
                <a:lnTo>
                  <a:pt x="32004" y="79248"/>
                </a:lnTo>
                <a:lnTo>
                  <a:pt x="44196" y="85344"/>
                </a:lnTo>
                <a:lnTo>
                  <a:pt x="108204" y="85344"/>
                </a:lnTo>
                <a:lnTo>
                  <a:pt x="97536" y="117348"/>
                </a:lnTo>
                <a:lnTo>
                  <a:pt x="9143" y="117348"/>
                </a:lnTo>
                <a:lnTo>
                  <a:pt x="0" y="144780"/>
                </a:lnTo>
                <a:lnTo>
                  <a:pt x="92964" y="144780"/>
                </a:lnTo>
                <a:lnTo>
                  <a:pt x="96012" y="143256"/>
                </a:lnTo>
                <a:lnTo>
                  <a:pt x="100584" y="141732"/>
                </a:lnTo>
                <a:lnTo>
                  <a:pt x="103632" y="140208"/>
                </a:lnTo>
                <a:lnTo>
                  <a:pt x="108204" y="138684"/>
                </a:lnTo>
                <a:lnTo>
                  <a:pt x="111252" y="135636"/>
                </a:lnTo>
                <a:lnTo>
                  <a:pt x="114300" y="134112"/>
                </a:lnTo>
                <a:lnTo>
                  <a:pt x="117348" y="131063"/>
                </a:lnTo>
                <a:lnTo>
                  <a:pt x="118872" y="128015"/>
                </a:lnTo>
                <a:lnTo>
                  <a:pt x="121920" y="124968"/>
                </a:lnTo>
                <a:lnTo>
                  <a:pt x="123443" y="121920"/>
                </a:lnTo>
                <a:lnTo>
                  <a:pt x="124968" y="117348"/>
                </a:lnTo>
                <a:lnTo>
                  <a:pt x="135636" y="83820"/>
                </a:lnTo>
                <a:lnTo>
                  <a:pt x="137160" y="80772"/>
                </a:lnTo>
                <a:lnTo>
                  <a:pt x="138684" y="76200"/>
                </a:lnTo>
                <a:lnTo>
                  <a:pt x="137160" y="73151"/>
                </a:lnTo>
                <a:lnTo>
                  <a:pt x="137160" y="70104"/>
                </a:lnTo>
                <a:lnTo>
                  <a:pt x="135636" y="67056"/>
                </a:lnTo>
                <a:lnTo>
                  <a:pt x="134112" y="65532"/>
                </a:lnTo>
                <a:lnTo>
                  <a:pt x="132588" y="62484"/>
                </a:lnTo>
                <a:lnTo>
                  <a:pt x="131064" y="60960"/>
                </a:lnTo>
                <a:lnTo>
                  <a:pt x="124968" y="57912"/>
                </a:lnTo>
                <a:lnTo>
                  <a:pt x="56388" y="57912"/>
                </a:lnTo>
                <a:lnTo>
                  <a:pt x="67056" y="27432"/>
                </a:lnTo>
                <a:lnTo>
                  <a:pt x="150876" y="27432"/>
                </a:lnTo>
                <a:lnTo>
                  <a:pt x="1600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9251" y="2339339"/>
            <a:ext cx="154305" cy="144780"/>
          </a:xfrm>
          <a:custGeom>
            <a:avLst/>
            <a:gdLst/>
            <a:ahLst/>
            <a:cxnLst/>
            <a:rect l="l" t="t" r="r" b="b"/>
            <a:pathLst>
              <a:path w="154304" h="144780">
                <a:moveTo>
                  <a:pt x="141732" y="0"/>
                </a:moveTo>
                <a:lnTo>
                  <a:pt x="47243" y="0"/>
                </a:lnTo>
                <a:lnTo>
                  <a:pt x="38100" y="27432"/>
                </a:lnTo>
                <a:lnTo>
                  <a:pt x="124968" y="27432"/>
                </a:lnTo>
                <a:lnTo>
                  <a:pt x="115824" y="54863"/>
                </a:lnTo>
                <a:lnTo>
                  <a:pt x="41148" y="54863"/>
                </a:lnTo>
                <a:lnTo>
                  <a:pt x="38100" y="56387"/>
                </a:lnTo>
                <a:lnTo>
                  <a:pt x="33528" y="57912"/>
                </a:lnTo>
                <a:lnTo>
                  <a:pt x="30480" y="59436"/>
                </a:lnTo>
                <a:lnTo>
                  <a:pt x="27431" y="62484"/>
                </a:lnTo>
                <a:lnTo>
                  <a:pt x="24384" y="64008"/>
                </a:lnTo>
                <a:lnTo>
                  <a:pt x="21336" y="67056"/>
                </a:lnTo>
                <a:lnTo>
                  <a:pt x="19812" y="70104"/>
                </a:lnTo>
                <a:lnTo>
                  <a:pt x="16764" y="73151"/>
                </a:lnTo>
                <a:lnTo>
                  <a:pt x="15240" y="77724"/>
                </a:lnTo>
                <a:lnTo>
                  <a:pt x="13716" y="80772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6096" y="140208"/>
                </a:lnTo>
                <a:lnTo>
                  <a:pt x="15240" y="144780"/>
                </a:lnTo>
                <a:lnTo>
                  <a:pt x="64008" y="144780"/>
                </a:lnTo>
                <a:lnTo>
                  <a:pt x="70104" y="141732"/>
                </a:lnTo>
                <a:lnTo>
                  <a:pt x="74675" y="141732"/>
                </a:lnTo>
                <a:lnTo>
                  <a:pt x="77724" y="138684"/>
                </a:lnTo>
                <a:lnTo>
                  <a:pt x="80772" y="137160"/>
                </a:lnTo>
                <a:lnTo>
                  <a:pt x="83820" y="134112"/>
                </a:lnTo>
                <a:lnTo>
                  <a:pt x="86868" y="132587"/>
                </a:lnTo>
                <a:lnTo>
                  <a:pt x="88392" y="129539"/>
                </a:lnTo>
                <a:lnTo>
                  <a:pt x="91440" y="126492"/>
                </a:lnTo>
                <a:lnTo>
                  <a:pt x="94487" y="120396"/>
                </a:lnTo>
                <a:lnTo>
                  <a:pt x="120903" y="120396"/>
                </a:lnTo>
                <a:lnTo>
                  <a:pt x="121920" y="117348"/>
                </a:lnTo>
                <a:lnTo>
                  <a:pt x="27431" y="117348"/>
                </a:lnTo>
                <a:lnTo>
                  <a:pt x="39624" y="82296"/>
                </a:lnTo>
                <a:lnTo>
                  <a:pt x="133603" y="82296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3256" y="1524"/>
                </a:lnTo>
                <a:lnTo>
                  <a:pt x="141732" y="0"/>
                </a:lnTo>
                <a:close/>
              </a:path>
              <a:path w="154304" h="144780">
                <a:moveTo>
                  <a:pt x="120903" y="120396"/>
                </a:moveTo>
                <a:lnTo>
                  <a:pt x="94487" y="120396"/>
                </a:lnTo>
                <a:lnTo>
                  <a:pt x="85343" y="144780"/>
                </a:lnTo>
                <a:lnTo>
                  <a:pt x="112775" y="144780"/>
                </a:lnTo>
                <a:lnTo>
                  <a:pt x="120903" y="120396"/>
                </a:lnTo>
                <a:close/>
              </a:path>
              <a:path w="154304" h="144780">
                <a:moveTo>
                  <a:pt x="133603" y="82296"/>
                </a:moveTo>
                <a:lnTo>
                  <a:pt x="106680" y="82296"/>
                </a:lnTo>
                <a:lnTo>
                  <a:pt x="94487" y="117348"/>
                </a:lnTo>
                <a:lnTo>
                  <a:pt x="121920" y="117348"/>
                </a:lnTo>
                <a:lnTo>
                  <a:pt x="133603" y="822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14700" y="2284476"/>
            <a:ext cx="94615" cy="200025"/>
          </a:xfrm>
          <a:custGeom>
            <a:avLst/>
            <a:gdLst/>
            <a:ahLst/>
            <a:cxnLst/>
            <a:rect l="l" t="t" r="r" b="b"/>
            <a:pathLst>
              <a:path w="94614" h="200025">
                <a:moveTo>
                  <a:pt x="74675" y="54863"/>
                </a:moveTo>
                <a:lnTo>
                  <a:pt x="47244" y="54863"/>
                </a:lnTo>
                <a:lnTo>
                  <a:pt x="0" y="199644"/>
                </a:lnTo>
                <a:lnTo>
                  <a:pt x="27432" y="199644"/>
                </a:lnTo>
                <a:lnTo>
                  <a:pt x="74675" y="54863"/>
                </a:lnTo>
                <a:close/>
              </a:path>
              <a:path w="94614" h="200025">
                <a:moveTo>
                  <a:pt x="94487" y="0"/>
                </a:moveTo>
                <a:lnTo>
                  <a:pt x="64008" y="0"/>
                </a:lnTo>
                <a:lnTo>
                  <a:pt x="54863" y="27432"/>
                </a:lnTo>
                <a:lnTo>
                  <a:pt x="85344" y="27432"/>
                </a:lnTo>
                <a:lnTo>
                  <a:pt x="944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396996" y="2284476"/>
            <a:ext cx="186055" cy="200025"/>
          </a:xfrm>
          <a:custGeom>
            <a:avLst/>
            <a:gdLst/>
            <a:ahLst/>
            <a:cxnLst/>
            <a:rect l="l" t="t" r="r" b="b"/>
            <a:pathLst>
              <a:path w="186054" h="200025">
                <a:moveTo>
                  <a:pt x="185927" y="0"/>
                </a:moveTo>
                <a:lnTo>
                  <a:pt x="158495" y="0"/>
                </a:lnTo>
                <a:lnTo>
                  <a:pt x="140207" y="54863"/>
                </a:lnTo>
                <a:lnTo>
                  <a:pt x="59436" y="54863"/>
                </a:lnTo>
                <a:lnTo>
                  <a:pt x="56387" y="56387"/>
                </a:lnTo>
                <a:lnTo>
                  <a:pt x="51815" y="57912"/>
                </a:lnTo>
                <a:lnTo>
                  <a:pt x="48767" y="59436"/>
                </a:lnTo>
                <a:lnTo>
                  <a:pt x="45719" y="62484"/>
                </a:lnTo>
                <a:lnTo>
                  <a:pt x="42671" y="64008"/>
                </a:lnTo>
                <a:lnTo>
                  <a:pt x="39624" y="67056"/>
                </a:lnTo>
                <a:lnTo>
                  <a:pt x="38100" y="70103"/>
                </a:lnTo>
                <a:lnTo>
                  <a:pt x="35051" y="73151"/>
                </a:lnTo>
                <a:lnTo>
                  <a:pt x="33527" y="77724"/>
                </a:lnTo>
                <a:lnTo>
                  <a:pt x="32003" y="80772"/>
                </a:lnTo>
                <a:lnTo>
                  <a:pt x="1524" y="172212"/>
                </a:lnTo>
                <a:lnTo>
                  <a:pt x="0" y="175260"/>
                </a:lnTo>
                <a:lnTo>
                  <a:pt x="0" y="185927"/>
                </a:lnTo>
                <a:lnTo>
                  <a:pt x="1524" y="188975"/>
                </a:lnTo>
                <a:lnTo>
                  <a:pt x="3048" y="190500"/>
                </a:lnTo>
                <a:lnTo>
                  <a:pt x="4571" y="193548"/>
                </a:lnTo>
                <a:lnTo>
                  <a:pt x="6095" y="195072"/>
                </a:lnTo>
                <a:lnTo>
                  <a:pt x="15239" y="199644"/>
                </a:lnTo>
                <a:lnTo>
                  <a:pt x="70103" y="199644"/>
                </a:lnTo>
                <a:lnTo>
                  <a:pt x="76200" y="196596"/>
                </a:lnTo>
                <a:lnTo>
                  <a:pt x="80771" y="196596"/>
                </a:lnTo>
                <a:lnTo>
                  <a:pt x="83819" y="193548"/>
                </a:lnTo>
                <a:lnTo>
                  <a:pt x="86867" y="192024"/>
                </a:lnTo>
                <a:lnTo>
                  <a:pt x="89915" y="188975"/>
                </a:lnTo>
                <a:lnTo>
                  <a:pt x="92963" y="187451"/>
                </a:lnTo>
                <a:lnTo>
                  <a:pt x="94487" y="184403"/>
                </a:lnTo>
                <a:lnTo>
                  <a:pt x="97536" y="181356"/>
                </a:lnTo>
                <a:lnTo>
                  <a:pt x="100583" y="175260"/>
                </a:lnTo>
                <a:lnTo>
                  <a:pt x="127062" y="175260"/>
                </a:lnTo>
                <a:lnTo>
                  <a:pt x="128085" y="172212"/>
                </a:lnTo>
                <a:lnTo>
                  <a:pt x="27431" y="172212"/>
                </a:lnTo>
                <a:lnTo>
                  <a:pt x="57912" y="82296"/>
                </a:lnTo>
                <a:lnTo>
                  <a:pt x="158286" y="82296"/>
                </a:lnTo>
                <a:lnTo>
                  <a:pt x="185927" y="0"/>
                </a:lnTo>
                <a:close/>
              </a:path>
              <a:path w="186054" h="200025">
                <a:moveTo>
                  <a:pt x="127062" y="175260"/>
                </a:moveTo>
                <a:lnTo>
                  <a:pt x="100583" y="175260"/>
                </a:lnTo>
                <a:lnTo>
                  <a:pt x="91439" y="199644"/>
                </a:lnTo>
                <a:lnTo>
                  <a:pt x="118871" y="199644"/>
                </a:lnTo>
                <a:lnTo>
                  <a:pt x="127062" y="175260"/>
                </a:lnTo>
                <a:close/>
              </a:path>
              <a:path w="186054" h="200025">
                <a:moveTo>
                  <a:pt x="158286" y="82296"/>
                </a:moveTo>
                <a:lnTo>
                  <a:pt x="131063" y="82296"/>
                </a:lnTo>
                <a:lnTo>
                  <a:pt x="100583" y="172212"/>
                </a:lnTo>
                <a:lnTo>
                  <a:pt x="128085" y="172212"/>
                </a:lnTo>
                <a:lnTo>
                  <a:pt x="158286" y="822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92652" y="2290572"/>
            <a:ext cx="120650" cy="82550"/>
          </a:xfrm>
          <a:custGeom>
            <a:avLst/>
            <a:gdLst/>
            <a:ahLst/>
            <a:cxnLst/>
            <a:rect l="l" t="t" r="r" b="b"/>
            <a:pathLst>
              <a:path w="120650" h="82550">
                <a:moveTo>
                  <a:pt x="68580" y="0"/>
                </a:moveTo>
                <a:lnTo>
                  <a:pt x="48768" y="0"/>
                </a:lnTo>
                <a:lnTo>
                  <a:pt x="13715" y="41148"/>
                </a:lnTo>
                <a:lnTo>
                  <a:pt x="0" y="82295"/>
                </a:lnTo>
                <a:lnTo>
                  <a:pt x="41148" y="82295"/>
                </a:lnTo>
                <a:lnTo>
                  <a:pt x="54863" y="41148"/>
                </a:lnTo>
                <a:lnTo>
                  <a:pt x="35051" y="41148"/>
                </a:lnTo>
                <a:lnTo>
                  <a:pt x="68580" y="0"/>
                </a:lnTo>
                <a:close/>
              </a:path>
              <a:path w="120650" h="82550">
                <a:moveTo>
                  <a:pt x="120396" y="0"/>
                </a:moveTo>
                <a:lnTo>
                  <a:pt x="100584" y="0"/>
                </a:lnTo>
                <a:lnTo>
                  <a:pt x="65532" y="41148"/>
                </a:lnTo>
                <a:lnTo>
                  <a:pt x="51815" y="82295"/>
                </a:lnTo>
                <a:lnTo>
                  <a:pt x="92963" y="82295"/>
                </a:lnTo>
                <a:lnTo>
                  <a:pt x="106680" y="41148"/>
                </a:lnTo>
                <a:lnTo>
                  <a:pt x="86868" y="41148"/>
                </a:lnTo>
                <a:lnTo>
                  <a:pt x="12039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28288" y="2295144"/>
            <a:ext cx="119380" cy="189230"/>
          </a:xfrm>
          <a:custGeom>
            <a:avLst/>
            <a:gdLst/>
            <a:ahLst/>
            <a:cxnLst/>
            <a:rect l="l" t="t" r="r" b="b"/>
            <a:pathLst>
              <a:path w="119379" h="189230">
                <a:moveTo>
                  <a:pt x="62484" y="71627"/>
                </a:moveTo>
                <a:lnTo>
                  <a:pt x="35051" y="71627"/>
                </a:lnTo>
                <a:lnTo>
                  <a:pt x="4572" y="161543"/>
                </a:lnTo>
                <a:lnTo>
                  <a:pt x="4572" y="166115"/>
                </a:lnTo>
                <a:lnTo>
                  <a:pt x="3048" y="169163"/>
                </a:lnTo>
                <a:lnTo>
                  <a:pt x="4572" y="172211"/>
                </a:lnTo>
                <a:lnTo>
                  <a:pt x="4572" y="178307"/>
                </a:lnTo>
                <a:lnTo>
                  <a:pt x="7620" y="179831"/>
                </a:lnTo>
                <a:lnTo>
                  <a:pt x="9144" y="182879"/>
                </a:lnTo>
                <a:lnTo>
                  <a:pt x="10667" y="184403"/>
                </a:lnTo>
                <a:lnTo>
                  <a:pt x="19812" y="188975"/>
                </a:lnTo>
                <a:lnTo>
                  <a:pt x="71627" y="188975"/>
                </a:lnTo>
                <a:lnTo>
                  <a:pt x="80772" y="161543"/>
                </a:lnTo>
                <a:lnTo>
                  <a:pt x="33527" y="161543"/>
                </a:lnTo>
                <a:lnTo>
                  <a:pt x="62484" y="71627"/>
                </a:lnTo>
                <a:close/>
              </a:path>
              <a:path w="119379" h="189230">
                <a:moveTo>
                  <a:pt x="118872" y="44195"/>
                </a:moveTo>
                <a:lnTo>
                  <a:pt x="9144" y="44195"/>
                </a:lnTo>
                <a:lnTo>
                  <a:pt x="0" y="71627"/>
                </a:lnTo>
                <a:lnTo>
                  <a:pt x="109727" y="71627"/>
                </a:lnTo>
                <a:lnTo>
                  <a:pt x="118872" y="44195"/>
                </a:lnTo>
                <a:close/>
              </a:path>
              <a:path w="119379" h="189230">
                <a:moveTo>
                  <a:pt x="86867" y="0"/>
                </a:moveTo>
                <a:lnTo>
                  <a:pt x="59436" y="0"/>
                </a:lnTo>
                <a:lnTo>
                  <a:pt x="44196" y="44195"/>
                </a:lnTo>
                <a:lnTo>
                  <a:pt x="71627" y="44195"/>
                </a:lnTo>
                <a:lnTo>
                  <a:pt x="8686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41064" y="2284476"/>
            <a:ext cx="167640" cy="200025"/>
          </a:xfrm>
          <a:custGeom>
            <a:avLst/>
            <a:gdLst/>
            <a:ahLst/>
            <a:cxnLst/>
            <a:rect l="l" t="t" r="r" b="b"/>
            <a:pathLst>
              <a:path w="167639" h="200025">
                <a:moveTo>
                  <a:pt x="92963" y="0"/>
                </a:moveTo>
                <a:lnTo>
                  <a:pt x="67056" y="0"/>
                </a:lnTo>
                <a:lnTo>
                  <a:pt x="0" y="199644"/>
                </a:lnTo>
                <a:lnTo>
                  <a:pt x="25908" y="199644"/>
                </a:lnTo>
                <a:lnTo>
                  <a:pt x="65532" y="82296"/>
                </a:lnTo>
                <a:lnTo>
                  <a:pt x="165607" y="82296"/>
                </a:lnTo>
                <a:lnTo>
                  <a:pt x="166115" y="80772"/>
                </a:lnTo>
                <a:lnTo>
                  <a:pt x="67056" y="80772"/>
                </a:lnTo>
                <a:lnTo>
                  <a:pt x="67056" y="76200"/>
                </a:lnTo>
                <a:lnTo>
                  <a:pt x="69215" y="74040"/>
                </a:lnTo>
                <a:lnTo>
                  <a:pt x="92963" y="0"/>
                </a:lnTo>
                <a:close/>
              </a:path>
              <a:path w="167639" h="200025">
                <a:moveTo>
                  <a:pt x="165607" y="82296"/>
                </a:moveTo>
                <a:lnTo>
                  <a:pt x="138684" y="82296"/>
                </a:lnTo>
                <a:lnTo>
                  <a:pt x="99060" y="199644"/>
                </a:lnTo>
                <a:lnTo>
                  <a:pt x="126491" y="199644"/>
                </a:lnTo>
                <a:lnTo>
                  <a:pt x="165607" y="82296"/>
                </a:lnTo>
                <a:close/>
              </a:path>
              <a:path w="167639" h="200025">
                <a:moveTo>
                  <a:pt x="69215" y="74040"/>
                </a:moveTo>
                <a:lnTo>
                  <a:pt x="67056" y="76200"/>
                </a:lnTo>
                <a:lnTo>
                  <a:pt x="67056" y="80772"/>
                </a:lnTo>
                <a:lnTo>
                  <a:pt x="69215" y="74040"/>
                </a:lnTo>
                <a:close/>
              </a:path>
              <a:path w="167639" h="200025">
                <a:moveTo>
                  <a:pt x="155448" y="54863"/>
                </a:moveTo>
                <a:lnTo>
                  <a:pt x="94487" y="54863"/>
                </a:lnTo>
                <a:lnTo>
                  <a:pt x="89915" y="56387"/>
                </a:lnTo>
                <a:lnTo>
                  <a:pt x="83820" y="59436"/>
                </a:lnTo>
                <a:lnTo>
                  <a:pt x="80772" y="62484"/>
                </a:lnTo>
                <a:lnTo>
                  <a:pt x="77724" y="64008"/>
                </a:lnTo>
                <a:lnTo>
                  <a:pt x="71627" y="70103"/>
                </a:lnTo>
                <a:lnTo>
                  <a:pt x="70103" y="73151"/>
                </a:lnTo>
                <a:lnTo>
                  <a:pt x="69215" y="74040"/>
                </a:lnTo>
                <a:lnTo>
                  <a:pt x="67056" y="80772"/>
                </a:lnTo>
                <a:lnTo>
                  <a:pt x="166115" y="80772"/>
                </a:lnTo>
                <a:lnTo>
                  <a:pt x="167639" y="77724"/>
                </a:lnTo>
                <a:lnTo>
                  <a:pt x="167639" y="67056"/>
                </a:lnTo>
                <a:lnTo>
                  <a:pt x="166115" y="64008"/>
                </a:lnTo>
                <a:lnTo>
                  <a:pt x="164591" y="62484"/>
                </a:lnTo>
                <a:lnTo>
                  <a:pt x="163068" y="59436"/>
                </a:lnTo>
                <a:lnTo>
                  <a:pt x="160020" y="57912"/>
                </a:lnTo>
                <a:lnTo>
                  <a:pt x="158496" y="56387"/>
                </a:lnTo>
                <a:lnTo>
                  <a:pt x="155448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20896" y="2339339"/>
            <a:ext cx="154305" cy="144780"/>
          </a:xfrm>
          <a:custGeom>
            <a:avLst/>
            <a:gdLst/>
            <a:ahLst/>
            <a:cxnLst/>
            <a:rect l="l" t="t" r="r" b="b"/>
            <a:pathLst>
              <a:path w="154304" h="144780">
                <a:moveTo>
                  <a:pt x="140207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5" y="3048"/>
                </a:lnTo>
                <a:lnTo>
                  <a:pt x="48767" y="4572"/>
                </a:lnTo>
                <a:lnTo>
                  <a:pt x="45719" y="7620"/>
                </a:lnTo>
                <a:lnTo>
                  <a:pt x="42671" y="9144"/>
                </a:lnTo>
                <a:lnTo>
                  <a:pt x="36575" y="15239"/>
                </a:lnTo>
                <a:lnTo>
                  <a:pt x="35051" y="18287"/>
                </a:lnTo>
                <a:lnTo>
                  <a:pt x="33527" y="22860"/>
                </a:lnTo>
                <a:lnTo>
                  <a:pt x="32003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1" y="138684"/>
                </a:lnTo>
                <a:lnTo>
                  <a:pt x="6095" y="140208"/>
                </a:lnTo>
                <a:lnTo>
                  <a:pt x="15239" y="144780"/>
                </a:lnTo>
                <a:lnTo>
                  <a:pt x="112775" y="144780"/>
                </a:lnTo>
                <a:lnTo>
                  <a:pt x="121919" y="117348"/>
                </a:lnTo>
                <a:lnTo>
                  <a:pt x="27431" y="117348"/>
                </a:lnTo>
                <a:lnTo>
                  <a:pt x="38100" y="86868"/>
                </a:lnTo>
                <a:lnTo>
                  <a:pt x="132587" y="86868"/>
                </a:lnTo>
                <a:lnTo>
                  <a:pt x="141503" y="59436"/>
                </a:lnTo>
                <a:lnTo>
                  <a:pt x="47243" y="59436"/>
                </a:lnTo>
                <a:lnTo>
                  <a:pt x="57912" y="27432"/>
                </a:lnTo>
                <a:lnTo>
                  <a:pt x="151904" y="27432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5239"/>
                </a:lnTo>
                <a:lnTo>
                  <a:pt x="152400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0207" y="0"/>
                </a:lnTo>
                <a:close/>
              </a:path>
              <a:path w="154304" h="144780">
                <a:moveTo>
                  <a:pt x="151904" y="27432"/>
                </a:moveTo>
                <a:lnTo>
                  <a:pt x="124967" y="27432"/>
                </a:lnTo>
                <a:lnTo>
                  <a:pt x="114300" y="59436"/>
                </a:lnTo>
                <a:lnTo>
                  <a:pt x="141503" y="59436"/>
                </a:lnTo>
                <a:lnTo>
                  <a:pt x="151904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9788" y="2339339"/>
            <a:ext cx="213360" cy="144780"/>
          </a:xfrm>
          <a:custGeom>
            <a:avLst/>
            <a:gdLst/>
            <a:ahLst/>
            <a:cxnLst/>
            <a:rect l="l" t="t" r="r" b="b"/>
            <a:pathLst>
              <a:path w="213360" h="144780">
                <a:moveTo>
                  <a:pt x="27432" y="0"/>
                </a:moveTo>
                <a:lnTo>
                  <a:pt x="1524" y="0"/>
                </a:lnTo>
                <a:lnTo>
                  <a:pt x="0" y="144780"/>
                </a:lnTo>
                <a:lnTo>
                  <a:pt x="27432" y="144780"/>
                </a:lnTo>
                <a:lnTo>
                  <a:pt x="50422" y="108204"/>
                </a:lnTo>
                <a:lnTo>
                  <a:pt x="25908" y="108204"/>
                </a:lnTo>
                <a:lnTo>
                  <a:pt x="27432" y="0"/>
                </a:lnTo>
                <a:close/>
              </a:path>
              <a:path w="213360" h="144780">
                <a:moveTo>
                  <a:pt x="120310" y="38100"/>
                </a:moveTo>
                <a:lnTo>
                  <a:pt x="94487" y="38100"/>
                </a:lnTo>
                <a:lnTo>
                  <a:pt x="91439" y="144780"/>
                </a:lnTo>
                <a:lnTo>
                  <a:pt x="118872" y="144780"/>
                </a:lnTo>
                <a:lnTo>
                  <a:pt x="142742" y="108204"/>
                </a:lnTo>
                <a:lnTo>
                  <a:pt x="117348" y="108204"/>
                </a:lnTo>
                <a:lnTo>
                  <a:pt x="120310" y="38100"/>
                </a:lnTo>
                <a:close/>
              </a:path>
              <a:path w="213360" h="144780">
                <a:moveTo>
                  <a:pt x="121920" y="0"/>
                </a:moveTo>
                <a:lnTo>
                  <a:pt x="94487" y="0"/>
                </a:lnTo>
                <a:lnTo>
                  <a:pt x="25908" y="108204"/>
                </a:lnTo>
                <a:lnTo>
                  <a:pt x="50422" y="108204"/>
                </a:lnTo>
                <a:lnTo>
                  <a:pt x="94487" y="38100"/>
                </a:lnTo>
                <a:lnTo>
                  <a:pt x="120310" y="38100"/>
                </a:lnTo>
                <a:lnTo>
                  <a:pt x="121920" y="0"/>
                </a:lnTo>
                <a:close/>
              </a:path>
              <a:path w="213360" h="144780">
                <a:moveTo>
                  <a:pt x="213360" y="0"/>
                </a:moveTo>
                <a:lnTo>
                  <a:pt x="187451" y="0"/>
                </a:lnTo>
                <a:lnTo>
                  <a:pt x="117348" y="108204"/>
                </a:lnTo>
                <a:lnTo>
                  <a:pt x="142742" y="108204"/>
                </a:lnTo>
                <a:lnTo>
                  <a:pt x="2133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96384" y="2339339"/>
            <a:ext cx="157480" cy="144780"/>
          </a:xfrm>
          <a:custGeom>
            <a:avLst/>
            <a:gdLst/>
            <a:ahLst/>
            <a:cxnLst/>
            <a:rect l="l" t="t" r="r" b="b"/>
            <a:pathLst>
              <a:path w="157479" h="144780">
                <a:moveTo>
                  <a:pt x="144779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5" y="3048"/>
                </a:lnTo>
                <a:lnTo>
                  <a:pt x="48767" y="4572"/>
                </a:lnTo>
                <a:lnTo>
                  <a:pt x="45719" y="7620"/>
                </a:lnTo>
                <a:lnTo>
                  <a:pt x="42671" y="9144"/>
                </a:lnTo>
                <a:lnTo>
                  <a:pt x="36575" y="15239"/>
                </a:lnTo>
                <a:lnTo>
                  <a:pt x="35051" y="18287"/>
                </a:lnTo>
                <a:lnTo>
                  <a:pt x="33527" y="22860"/>
                </a:lnTo>
                <a:lnTo>
                  <a:pt x="32003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1" y="138684"/>
                </a:lnTo>
                <a:lnTo>
                  <a:pt x="6095" y="140208"/>
                </a:lnTo>
                <a:lnTo>
                  <a:pt x="15239" y="144780"/>
                </a:lnTo>
                <a:lnTo>
                  <a:pt x="92963" y="144780"/>
                </a:lnTo>
                <a:lnTo>
                  <a:pt x="97536" y="143256"/>
                </a:lnTo>
                <a:lnTo>
                  <a:pt x="100583" y="141732"/>
                </a:lnTo>
                <a:lnTo>
                  <a:pt x="105155" y="140208"/>
                </a:lnTo>
                <a:lnTo>
                  <a:pt x="108203" y="138684"/>
                </a:lnTo>
                <a:lnTo>
                  <a:pt x="111251" y="135636"/>
                </a:lnTo>
                <a:lnTo>
                  <a:pt x="114300" y="134112"/>
                </a:lnTo>
                <a:lnTo>
                  <a:pt x="117348" y="131063"/>
                </a:lnTo>
                <a:lnTo>
                  <a:pt x="118871" y="128015"/>
                </a:lnTo>
                <a:lnTo>
                  <a:pt x="121919" y="124968"/>
                </a:lnTo>
                <a:lnTo>
                  <a:pt x="123443" y="120396"/>
                </a:lnTo>
                <a:lnTo>
                  <a:pt x="124967" y="117348"/>
                </a:lnTo>
                <a:lnTo>
                  <a:pt x="27431" y="117348"/>
                </a:lnTo>
                <a:lnTo>
                  <a:pt x="57912" y="27432"/>
                </a:lnTo>
                <a:lnTo>
                  <a:pt x="154939" y="27432"/>
                </a:lnTo>
                <a:lnTo>
                  <a:pt x="155448" y="25908"/>
                </a:lnTo>
                <a:lnTo>
                  <a:pt x="156971" y="22860"/>
                </a:lnTo>
                <a:lnTo>
                  <a:pt x="156971" y="12192"/>
                </a:lnTo>
                <a:lnTo>
                  <a:pt x="155448" y="9144"/>
                </a:lnTo>
                <a:lnTo>
                  <a:pt x="153924" y="7620"/>
                </a:lnTo>
                <a:lnTo>
                  <a:pt x="152400" y="4572"/>
                </a:lnTo>
                <a:lnTo>
                  <a:pt x="150875" y="3048"/>
                </a:lnTo>
                <a:lnTo>
                  <a:pt x="144779" y="0"/>
                </a:lnTo>
                <a:close/>
              </a:path>
              <a:path w="157479" h="144780">
                <a:moveTo>
                  <a:pt x="154939" y="27432"/>
                </a:moveTo>
                <a:lnTo>
                  <a:pt x="129539" y="27432"/>
                </a:lnTo>
                <a:lnTo>
                  <a:pt x="99060" y="117348"/>
                </a:lnTo>
                <a:lnTo>
                  <a:pt x="124967" y="117348"/>
                </a:lnTo>
                <a:lnTo>
                  <a:pt x="154939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59452" y="2339339"/>
            <a:ext cx="149860" cy="144780"/>
          </a:xfrm>
          <a:custGeom>
            <a:avLst/>
            <a:gdLst/>
            <a:ahLst/>
            <a:cxnLst/>
            <a:rect l="l" t="t" r="r" b="b"/>
            <a:pathLst>
              <a:path w="149860" h="144780">
                <a:moveTo>
                  <a:pt x="74675" y="0"/>
                </a:moveTo>
                <a:lnTo>
                  <a:pt x="48768" y="0"/>
                </a:lnTo>
                <a:lnTo>
                  <a:pt x="0" y="144780"/>
                </a:lnTo>
                <a:lnTo>
                  <a:pt x="25908" y="144780"/>
                </a:lnTo>
                <a:lnTo>
                  <a:pt x="65532" y="27432"/>
                </a:lnTo>
                <a:lnTo>
                  <a:pt x="147379" y="27432"/>
                </a:lnTo>
                <a:lnTo>
                  <a:pt x="147827" y="25908"/>
                </a:lnTo>
                <a:lnTo>
                  <a:pt x="148589" y="24384"/>
                </a:lnTo>
                <a:lnTo>
                  <a:pt x="67056" y="24384"/>
                </a:lnTo>
                <a:lnTo>
                  <a:pt x="74675" y="0"/>
                </a:lnTo>
                <a:close/>
              </a:path>
              <a:path w="149860" h="144780">
                <a:moveTo>
                  <a:pt x="147379" y="27432"/>
                </a:moveTo>
                <a:lnTo>
                  <a:pt x="120396" y="27432"/>
                </a:lnTo>
                <a:lnTo>
                  <a:pt x="112775" y="51815"/>
                </a:lnTo>
                <a:lnTo>
                  <a:pt x="140208" y="51815"/>
                </a:lnTo>
                <a:lnTo>
                  <a:pt x="147379" y="27432"/>
                </a:lnTo>
                <a:close/>
              </a:path>
              <a:path w="149860" h="144780">
                <a:moveTo>
                  <a:pt x="137160" y="0"/>
                </a:moveTo>
                <a:lnTo>
                  <a:pt x="94487" y="0"/>
                </a:lnTo>
                <a:lnTo>
                  <a:pt x="91439" y="1524"/>
                </a:lnTo>
                <a:lnTo>
                  <a:pt x="86868" y="3048"/>
                </a:lnTo>
                <a:lnTo>
                  <a:pt x="80772" y="6096"/>
                </a:lnTo>
                <a:lnTo>
                  <a:pt x="74675" y="12192"/>
                </a:lnTo>
                <a:lnTo>
                  <a:pt x="73151" y="15239"/>
                </a:lnTo>
                <a:lnTo>
                  <a:pt x="70103" y="18287"/>
                </a:lnTo>
                <a:lnTo>
                  <a:pt x="67056" y="24384"/>
                </a:lnTo>
                <a:lnTo>
                  <a:pt x="148589" y="24384"/>
                </a:lnTo>
                <a:lnTo>
                  <a:pt x="149351" y="22860"/>
                </a:lnTo>
                <a:lnTo>
                  <a:pt x="149351" y="12192"/>
                </a:lnTo>
                <a:lnTo>
                  <a:pt x="147827" y="9144"/>
                </a:lnTo>
                <a:lnTo>
                  <a:pt x="146303" y="7620"/>
                </a:lnTo>
                <a:lnTo>
                  <a:pt x="144780" y="4572"/>
                </a:lnTo>
                <a:lnTo>
                  <a:pt x="141732" y="3048"/>
                </a:lnTo>
                <a:lnTo>
                  <a:pt x="140208" y="1524"/>
                </a:lnTo>
                <a:lnTo>
                  <a:pt x="1371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2708" y="2284476"/>
            <a:ext cx="93345" cy="200025"/>
          </a:xfrm>
          <a:custGeom>
            <a:avLst/>
            <a:gdLst/>
            <a:ahLst/>
            <a:cxnLst/>
            <a:rect l="l" t="t" r="r" b="b"/>
            <a:pathLst>
              <a:path w="93345" h="200025">
                <a:moveTo>
                  <a:pt x="92963" y="0"/>
                </a:moveTo>
                <a:lnTo>
                  <a:pt x="67055" y="0"/>
                </a:lnTo>
                <a:lnTo>
                  <a:pt x="0" y="199644"/>
                </a:lnTo>
                <a:lnTo>
                  <a:pt x="25907" y="199644"/>
                </a:lnTo>
                <a:lnTo>
                  <a:pt x="9296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5859" y="2284476"/>
            <a:ext cx="186055" cy="200025"/>
          </a:xfrm>
          <a:custGeom>
            <a:avLst/>
            <a:gdLst/>
            <a:ahLst/>
            <a:cxnLst/>
            <a:rect l="l" t="t" r="r" b="b"/>
            <a:pathLst>
              <a:path w="186054" h="200025">
                <a:moveTo>
                  <a:pt x="185927" y="0"/>
                </a:moveTo>
                <a:lnTo>
                  <a:pt x="158495" y="0"/>
                </a:lnTo>
                <a:lnTo>
                  <a:pt x="140207" y="54863"/>
                </a:lnTo>
                <a:lnTo>
                  <a:pt x="60960" y="54863"/>
                </a:lnTo>
                <a:lnTo>
                  <a:pt x="56387" y="56387"/>
                </a:lnTo>
                <a:lnTo>
                  <a:pt x="50291" y="59436"/>
                </a:lnTo>
                <a:lnTo>
                  <a:pt x="47243" y="62484"/>
                </a:lnTo>
                <a:lnTo>
                  <a:pt x="44195" y="64008"/>
                </a:lnTo>
                <a:lnTo>
                  <a:pt x="35051" y="73151"/>
                </a:lnTo>
                <a:lnTo>
                  <a:pt x="33527" y="77724"/>
                </a:lnTo>
                <a:lnTo>
                  <a:pt x="32003" y="80772"/>
                </a:lnTo>
                <a:lnTo>
                  <a:pt x="3048" y="172212"/>
                </a:lnTo>
                <a:lnTo>
                  <a:pt x="1524" y="175260"/>
                </a:lnTo>
                <a:lnTo>
                  <a:pt x="0" y="179832"/>
                </a:lnTo>
                <a:lnTo>
                  <a:pt x="1524" y="182879"/>
                </a:lnTo>
                <a:lnTo>
                  <a:pt x="1524" y="188975"/>
                </a:lnTo>
                <a:lnTo>
                  <a:pt x="3048" y="190500"/>
                </a:lnTo>
                <a:lnTo>
                  <a:pt x="4572" y="193548"/>
                </a:lnTo>
                <a:lnTo>
                  <a:pt x="10667" y="196596"/>
                </a:lnTo>
                <a:lnTo>
                  <a:pt x="12191" y="198120"/>
                </a:lnTo>
                <a:lnTo>
                  <a:pt x="15239" y="199644"/>
                </a:lnTo>
                <a:lnTo>
                  <a:pt x="70103" y="199644"/>
                </a:lnTo>
                <a:lnTo>
                  <a:pt x="73151" y="198120"/>
                </a:lnTo>
                <a:lnTo>
                  <a:pt x="77724" y="196596"/>
                </a:lnTo>
                <a:lnTo>
                  <a:pt x="80772" y="196596"/>
                </a:lnTo>
                <a:lnTo>
                  <a:pt x="83819" y="193548"/>
                </a:lnTo>
                <a:lnTo>
                  <a:pt x="86867" y="192024"/>
                </a:lnTo>
                <a:lnTo>
                  <a:pt x="89915" y="188975"/>
                </a:lnTo>
                <a:lnTo>
                  <a:pt x="92963" y="187451"/>
                </a:lnTo>
                <a:lnTo>
                  <a:pt x="96012" y="184403"/>
                </a:lnTo>
                <a:lnTo>
                  <a:pt x="97536" y="181356"/>
                </a:lnTo>
                <a:lnTo>
                  <a:pt x="100584" y="178308"/>
                </a:lnTo>
                <a:lnTo>
                  <a:pt x="102107" y="175260"/>
                </a:lnTo>
                <a:lnTo>
                  <a:pt x="128399" y="175260"/>
                </a:lnTo>
                <a:lnTo>
                  <a:pt x="129400" y="172212"/>
                </a:lnTo>
                <a:lnTo>
                  <a:pt x="28955" y="172212"/>
                </a:lnTo>
                <a:lnTo>
                  <a:pt x="57912" y="82296"/>
                </a:lnTo>
                <a:lnTo>
                  <a:pt x="158914" y="82296"/>
                </a:lnTo>
                <a:lnTo>
                  <a:pt x="185927" y="0"/>
                </a:lnTo>
                <a:close/>
              </a:path>
              <a:path w="186054" h="200025">
                <a:moveTo>
                  <a:pt x="128399" y="175260"/>
                </a:moveTo>
                <a:lnTo>
                  <a:pt x="102107" y="175260"/>
                </a:lnTo>
                <a:lnTo>
                  <a:pt x="92963" y="199644"/>
                </a:lnTo>
                <a:lnTo>
                  <a:pt x="120395" y="199644"/>
                </a:lnTo>
                <a:lnTo>
                  <a:pt x="128399" y="175260"/>
                </a:lnTo>
                <a:close/>
              </a:path>
              <a:path w="186054" h="200025">
                <a:moveTo>
                  <a:pt x="158914" y="82296"/>
                </a:moveTo>
                <a:lnTo>
                  <a:pt x="131063" y="82296"/>
                </a:lnTo>
                <a:lnTo>
                  <a:pt x="102107" y="172212"/>
                </a:lnTo>
                <a:lnTo>
                  <a:pt x="129400" y="172212"/>
                </a:lnTo>
                <a:lnTo>
                  <a:pt x="158914" y="822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77028" y="2289048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79" h="82550">
                <a:moveTo>
                  <a:pt x="68580" y="0"/>
                </a:moveTo>
                <a:lnTo>
                  <a:pt x="27432" y="0"/>
                </a:lnTo>
                <a:lnTo>
                  <a:pt x="13716" y="41148"/>
                </a:lnTo>
                <a:lnTo>
                  <a:pt x="33527" y="41148"/>
                </a:lnTo>
                <a:lnTo>
                  <a:pt x="0" y="82296"/>
                </a:lnTo>
                <a:lnTo>
                  <a:pt x="19812" y="82296"/>
                </a:lnTo>
                <a:lnTo>
                  <a:pt x="54863" y="39624"/>
                </a:lnTo>
                <a:lnTo>
                  <a:pt x="6858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13603" y="2339339"/>
            <a:ext cx="160020" cy="144780"/>
          </a:xfrm>
          <a:custGeom>
            <a:avLst/>
            <a:gdLst/>
            <a:ahLst/>
            <a:cxnLst/>
            <a:rect l="l" t="t" r="r" b="b"/>
            <a:pathLst>
              <a:path w="160020" h="144780">
                <a:moveTo>
                  <a:pt x="160020" y="0"/>
                </a:moveTo>
                <a:lnTo>
                  <a:pt x="68580" y="0"/>
                </a:lnTo>
                <a:lnTo>
                  <a:pt x="64008" y="1524"/>
                </a:lnTo>
                <a:lnTo>
                  <a:pt x="60960" y="3048"/>
                </a:lnTo>
                <a:lnTo>
                  <a:pt x="56387" y="4572"/>
                </a:lnTo>
                <a:lnTo>
                  <a:pt x="53340" y="7620"/>
                </a:lnTo>
                <a:lnTo>
                  <a:pt x="50292" y="9144"/>
                </a:lnTo>
                <a:lnTo>
                  <a:pt x="47244" y="12192"/>
                </a:lnTo>
                <a:lnTo>
                  <a:pt x="45720" y="15239"/>
                </a:lnTo>
                <a:lnTo>
                  <a:pt x="42672" y="19812"/>
                </a:lnTo>
                <a:lnTo>
                  <a:pt x="39624" y="25908"/>
                </a:lnTo>
                <a:lnTo>
                  <a:pt x="28956" y="57912"/>
                </a:lnTo>
                <a:lnTo>
                  <a:pt x="27432" y="60960"/>
                </a:lnTo>
                <a:lnTo>
                  <a:pt x="27432" y="71627"/>
                </a:lnTo>
                <a:lnTo>
                  <a:pt x="28956" y="74675"/>
                </a:lnTo>
                <a:lnTo>
                  <a:pt x="30480" y="76200"/>
                </a:lnTo>
                <a:lnTo>
                  <a:pt x="32004" y="79248"/>
                </a:lnTo>
                <a:lnTo>
                  <a:pt x="38100" y="82296"/>
                </a:lnTo>
                <a:lnTo>
                  <a:pt x="39624" y="83820"/>
                </a:lnTo>
                <a:lnTo>
                  <a:pt x="44196" y="85344"/>
                </a:lnTo>
                <a:lnTo>
                  <a:pt x="108204" y="85344"/>
                </a:lnTo>
                <a:lnTo>
                  <a:pt x="97536" y="117348"/>
                </a:lnTo>
                <a:lnTo>
                  <a:pt x="9144" y="117348"/>
                </a:lnTo>
                <a:lnTo>
                  <a:pt x="0" y="144780"/>
                </a:lnTo>
                <a:lnTo>
                  <a:pt x="92963" y="144780"/>
                </a:lnTo>
                <a:lnTo>
                  <a:pt x="96012" y="143256"/>
                </a:lnTo>
                <a:lnTo>
                  <a:pt x="100584" y="141732"/>
                </a:lnTo>
                <a:lnTo>
                  <a:pt x="106680" y="138684"/>
                </a:lnTo>
                <a:lnTo>
                  <a:pt x="111251" y="135636"/>
                </a:lnTo>
                <a:lnTo>
                  <a:pt x="114300" y="134112"/>
                </a:lnTo>
                <a:lnTo>
                  <a:pt x="117348" y="131063"/>
                </a:lnTo>
                <a:lnTo>
                  <a:pt x="118872" y="128015"/>
                </a:lnTo>
                <a:lnTo>
                  <a:pt x="121920" y="124968"/>
                </a:lnTo>
                <a:lnTo>
                  <a:pt x="123444" y="121920"/>
                </a:lnTo>
                <a:lnTo>
                  <a:pt x="124968" y="117348"/>
                </a:lnTo>
                <a:lnTo>
                  <a:pt x="135636" y="83820"/>
                </a:lnTo>
                <a:lnTo>
                  <a:pt x="137160" y="80772"/>
                </a:lnTo>
                <a:lnTo>
                  <a:pt x="137160" y="70104"/>
                </a:lnTo>
                <a:lnTo>
                  <a:pt x="135636" y="67056"/>
                </a:lnTo>
                <a:lnTo>
                  <a:pt x="134112" y="65532"/>
                </a:lnTo>
                <a:lnTo>
                  <a:pt x="132587" y="62484"/>
                </a:lnTo>
                <a:lnTo>
                  <a:pt x="129540" y="60960"/>
                </a:lnTo>
                <a:lnTo>
                  <a:pt x="128016" y="59436"/>
                </a:lnTo>
                <a:lnTo>
                  <a:pt x="124968" y="57912"/>
                </a:lnTo>
                <a:lnTo>
                  <a:pt x="56387" y="57912"/>
                </a:lnTo>
                <a:lnTo>
                  <a:pt x="67056" y="27432"/>
                </a:lnTo>
                <a:lnTo>
                  <a:pt x="150875" y="27432"/>
                </a:lnTo>
                <a:lnTo>
                  <a:pt x="1600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74208" y="2339339"/>
            <a:ext cx="241300" cy="144780"/>
          </a:xfrm>
          <a:custGeom>
            <a:avLst/>
            <a:gdLst/>
            <a:ahLst/>
            <a:cxnLst/>
            <a:rect l="l" t="t" r="r" b="b"/>
            <a:pathLst>
              <a:path w="241300" h="144780">
                <a:moveTo>
                  <a:pt x="73151" y="0"/>
                </a:moveTo>
                <a:lnTo>
                  <a:pt x="47243" y="0"/>
                </a:lnTo>
                <a:lnTo>
                  <a:pt x="0" y="144780"/>
                </a:lnTo>
                <a:lnTo>
                  <a:pt x="25907" y="144780"/>
                </a:lnTo>
                <a:lnTo>
                  <a:pt x="64007" y="27432"/>
                </a:lnTo>
                <a:lnTo>
                  <a:pt x="238779" y="27432"/>
                </a:lnTo>
                <a:lnTo>
                  <a:pt x="239267" y="25908"/>
                </a:lnTo>
                <a:lnTo>
                  <a:pt x="65531" y="25908"/>
                </a:lnTo>
                <a:lnTo>
                  <a:pt x="73151" y="0"/>
                </a:lnTo>
                <a:close/>
              </a:path>
              <a:path w="241300" h="144780">
                <a:moveTo>
                  <a:pt x="152400" y="27432"/>
                </a:moveTo>
                <a:lnTo>
                  <a:pt x="124967" y="27432"/>
                </a:lnTo>
                <a:lnTo>
                  <a:pt x="86867" y="144780"/>
                </a:lnTo>
                <a:lnTo>
                  <a:pt x="114300" y="144780"/>
                </a:lnTo>
                <a:lnTo>
                  <a:pt x="152400" y="27432"/>
                </a:lnTo>
                <a:close/>
              </a:path>
              <a:path w="241300" h="144780">
                <a:moveTo>
                  <a:pt x="238779" y="27432"/>
                </a:moveTo>
                <a:lnTo>
                  <a:pt x="211836" y="27432"/>
                </a:lnTo>
                <a:lnTo>
                  <a:pt x="173736" y="144780"/>
                </a:lnTo>
                <a:lnTo>
                  <a:pt x="201167" y="144780"/>
                </a:lnTo>
                <a:lnTo>
                  <a:pt x="238779" y="27432"/>
                </a:lnTo>
                <a:close/>
              </a:path>
              <a:path w="241300" h="144780">
                <a:moveTo>
                  <a:pt x="141731" y="0"/>
                </a:moveTo>
                <a:lnTo>
                  <a:pt x="92963" y="0"/>
                </a:lnTo>
                <a:lnTo>
                  <a:pt x="86867" y="3048"/>
                </a:lnTo>
                <a:lnTo>
                  <a:pt x="82295" y="4572"/>
                </a:lnTo>
                <a:lnTo>
                  <a:pt x="79247" y="7620"/>
                </a:lnTo>
                <a:lnTo>
                  <a:pt x="76200" y="9144"/>
                </a:lnTo>
                <a:lnTo>
                  <a:pt x="73151" y="12192"/>
                </a:lnTo>
                <a:lnTo>
                  <a:pt x="71627" y="15239"/>
                </a:lnTo>
                <a:lnTo>
                  <a:pt x="68579" y="18287"/>
                </a:lnTo>
                <a:lnTo>
                  <a:pt x="67055" y="21336"/>
                </a:lnTo>
                <a:lnTo>
                  <a:pt x="65531" y="25908"/>
                </a:lnTo>
                <a:lnTo>
                  <a:pt x="152400" y="25908"/>
                </a:lnTo>
                <a:lnTo>
                  <a:pt x="153924" y="21336"/>
                </a:lnTo>
                <a:lnTo>
                  <a:pt x="153924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7827" y="3048"/>
                </a:lnTo>
                <a:lnTo>
                  <a:pt x="141731" y="0"/>
                </a:lnTo>
                <a:close/>
              </a:path>
              <a:path w="241300" h="144780">
                <a:moveTo>
                  <a:pt x="228600" y="0"/>
                </a:moveTo>
                <a:lnTo>
                  <a:pt x="181355" y="0"/>
                </a:lnTo>
                <a:lnTo>
                  <a:pt x="176783" y="1524"/>
                </a:lnTo>
                <a:lnTo>
                  <a:pt x="170687" y="4572"/>
                </a:lnTo>
                <a:lnTo>
                  <a:pt x="167639" y="7620"/>
                </a:lnTo>
                <a:lnTo>
                  <a:pt x="164591" y="9144"/>
                </a:lnTo>
                <a:lnTo>
                  <a:pt x="158495" y="15239"/>
                </a:lnTo>
                <a:lnTo>
                  <a:pt x="156971" y="18287"/>
                </a:lnTo>
                <a:lnTo>
                  <a:pt x="153924" y="21336"/>
                </a:lnTo>
                <a:lnTo>
                  <a:pt x="152400" y="25908"/>
                </a:lnTo>
                <a:lnTo>
                  <a:pt x="239267" y="25908"/>
                </a:lnTo>
                <a:lnTo>
                  <a:pt x="240791" y="22860"/>
                </a:lnTo>
                <a:lnTo>
                  <a:pt x="240791" y="12192"/>
                </a:lnTo>
                <a:lnTo>
                  <a:pt x="239267" y="9144"/>
                </a:lnTo>
                <a:lnTo>
                  <a:pt x="237743" y="7620"/>
                </a:lnTo>
                <a:lnTo>
                  <a:pt x="236219" y="4572"/>
                </a:lnTo>
                <a:lnTo>
                  <a:pt x="234695" y="3048"/>
                </a:lnTo>
                <a:lnTo>
                  <a:pt x="22860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28715" y="2339339"/>
            <a:ext cx="157480" cy="144780"/>
          </a:xfrm>
          <a:custGeom>
            <a:avLst/>
            <a:gdLst/>
            <a:ahLst/>
            <a:cxnLst/>
            <a:rect l="l" t="t" r="r" b="b"/>
            <a:pathLst>
              <a:path w="157479" h="144780">
                <a:moveTo>
                  <a:pt x="144780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6" y="3048"/>
                </a:lnTo>
                <a:lnTo>
                  <a:pt x="48768" y="4572"/>
                </a:lnTo>
                <a:lnTo>
                  <a:pt x="45720" y="7620"/>
                </a:lnTo>
                <a:lnTo>
                  <a:pt x="42672" y="9144"/>
                </a:lnTo>
                <a:lnTo>
                  <a:pt x="39624" y="12192"/>
                </a:lnTo>
                <a:lnTo>
                  <a:pt x="38100" y="15239"/>
                </a:lnTo>
                <a:lnTo>
                  <a:pt x="35051" y="18287"/>
                </a:lnTo>
                <a:lnTo>
                  <a:pt x="33528" y="22860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6096" y="140208"/>
                </a:lnTo>
                <a:lnTo>
                  <a:pt x="15239" y="144780"/>
                </a:lnTo>
                <a:lnTo>
                  <a:pt x="92963" y="144780"/>
                </a:lnTo>
                <a:lnTo>
                  <a:pt x="97536" y="143256"/>
                </a:lnTo>
                <a:lnTo>
                  <a:pt x="100584" y="141732"/>
                </a:lnTo>
                <a:lnTo>
                  <a:pt x="105156" y="140208"/>
                </a:lnTo>
                <a:lnTo>
                  <a:pt x="108204" y="138684"/>
                </a:lnTo>
                <a:lnTo>
                  <a:pt x="111251" y="135636"/>
                </a:lnTo>
                <a:lnTo>
                  <a:pt x="114300" y="134112"/>
                </a:lnTo>
                <a:lnTo>
                  <a:pt x="117348" y="131063"/>
                </a:lnTo>
                <a:lnTo>
                  <a:pt x="118872" y="128015"/>
                </a:lnTo>
                <a:lnTo>
                  <a:pt x="121920" y="124968"/>
                </a:lnTo>
                <a:lnTo>
                  <a:pt x="123444" y="120396"/>
                </a:lnTo>
                <a:lnTo>
                  <a:pt x="124968" y="117348"/>
                </a:lnTo>
                <a:lnTo>
                  <a:pt x="27432" y="117348"/>
                </a:lnTo>
                <a:lnTo>
                  <a:pt x="57912" y="27432"/>
                </a:lnTo>
                <a:lnTo>
                  <a:pt x="154939" y="27432"/>
                </a:lnTo>
                <a:lnTo>
                  <a:pt x="155448" y="25908"/>
                </a:lnTo>
                <a:lnTo>
                  <a:pt x="156972" y="22860"/>
                </a:lnTo>
                <a:lnTo>
                  <a:pt x="156972" y="12192"/>
                </a:lnTo>
                <a:lnTo>
                  <a:pt x="155448" y="9144"/>
                </a:lnTo>
                <a:lnTo>
                  <a:pt x="153924" y="7620"/>
                </a:lnTo>
                <a:lnTo>
                  <a:pt x="152400" y="4572"/>
                </a:lnTo>
                <a:lnTo>
                  <a:pt x="150875" y="3048"/>
                </a:lnTo>
                <a:lnTo>
                  <a:pt x="144780" y="0"/>
                </a:lnTo>
                <a:close/>
              </a:path>
              <a:path w="157479" h="144780">
                <a:moveTo>
                  <a:pt x="154939" y="27432"/>
                </a:moveTo>
                <a:lnTo>
                  <a:pt x="129539" y="27432"/>
                </a:lnTo>
                <a:lnTo>
                  <a:pt x="99060" y="117348"/>
                </a:lnTo>
                <a:lnTo>
                  <a:pt x="124968" y="117348"/>
                </a:lnTo>
                <a:lnTo>
                  <a:pt x="154939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88735" y="2339339"/>
            <a:ext cx="160020" cy="144780"/>
          </a:xfrm>
          <a:custGeom>
            <a:avLst/>
            <a:gdLst/>
            <a:ahLst/>
            <a:cxnLst/>
            <a:rect l="l" t="t" r="r" b="b"/>
            <a:pathLst>
              <a:path w="160020" h="144780">
                <a:moveTo>
                  <a:pt x="160019" y="0"/>
                </a:moveTo>
                <a:lnTo>
                  <a:pt x="68579" y="0"/>
                </a:lnTo>
                <a:lnTo>
                  <a:pt x="65531" y="1524"/>
                </a:lnTo>
                <a:lnTo>
                  <a:pt x="60960" y="3048"/>
                </a:lnTo>
                <a:lnTo>
                  <a:pt x="57912" y="4572"/>
                </a:lnTo>
                <a:lnTo>
                  <a:pt x="54863" y="7620"/>
                </a:lnTo>
                <a:lnTo>
                  <a:pt x="50291" y="9144"/>
                </a:lnTo>
                <a:lnTo>
                  <a:pt x="47243" y="12192"/>
                </a:lnTo>
                <a:lnTo>
                  <a:pt x="45719" y="15239"/>
                </a:lnTo>
                <a:lnTo>
                  <a:pt x="42672" y="19812"/>
                </a:lnTo>
                <a:lnTo>
                  <a:pt x="39624" y="25908"/>
                </a:lnTo>
                <a:lnTo>
                  <a:pt x="28955" y="57912"/>
                </a:lnTo>
                <a:lnTo>
                  <a:pt x="27431" y="60960"/>
                </a:lnTo>
                <a:lnTo>
                  <a:pt x="27431" y="68580"/>
                </a:lnTo>
                <a:lnTo>
                  <a:pt x="28955" y="71627"/>
                </a:lnTo>
                <a:lnTo>
                  <a:pt x="28955" y="74675"/>
                </a:lnTo>
                <a:lnTo>
                  <a:pt x="30479" y="76200"/>
                </a:lnTo>
                <a:lnTo>
                  <a:pt x="32003" y="79248"/>
                </a:lnTo>
                <a:lnTo>
                  <a:pt x="44196" y="85344"/>
                </a:lnTo>
                <a:lnTo>
                  <a:pt x="108203" y="85344"/>
                </a:lnTo>
                <a:lnTo>
                  <a:pt x="97536" y="117348"/>
                </a:lnTo>
                <a:lnTo>
                  <a:pt x="9143" y="117348"/>
                </a:lnTo>
                <a:lnTo>
                  <a:pt x="0" y="144780"/>
                </a:lnTo>
                <a:lnTo>
                  <a:pt x="92963" y="144780"/>
                </a:lnTo>
                <a:lnTo>
                  <a:pt x="96012" y="143256"/>
                </a:lnTo>
                <a:lnTo>
                  <a:pt x="100584" y="141732"/>
                </a:lnTo>
                <a:lnTo>
                  <a:pt x="103631" y="140208"/>
                </a:lnTo>
                <a:lnTo>
                  <a:pt x="108203" y="138684"/>
                </a:lnTo>
                <a:lnTo>
                  <a:pt x="111251" y="135636"/>
                </a:lnTo>
                <a:lnTo>
                  <a:pt x="114300" y="134112"/>
                </a:lnTo>
                <a:lnTo>
                  <a:pt x="120396" y="128015"/>
                </a:lnTo>
                <a:lnTo>
                  <a:pt x="123443" y="121920"/>
                </a:lnTo>
                <a:lnTo>
                  <a:pt x="124967" y="117348"/>
                </a:lnTo>
                <a:lnTo>
                  <a:pt x="137160" y="83820"/>
                </a:lnTo>
                <a:lnTo>
                  <a:pt x="137160" y="80772"/>
                </a:lnTo>
                <a:lnTo>
                  <a:pt x="138684" y="76200"/>
                </a:lnTo>
                <a:lnTo>
                  <a:pt x="137160" y="73151"/>
                </a:lnTo>
                <a:lnTo>
                  <a:pt x="137160" y="70104"/>
                </a:lnTo>
                <a:lnTo>
                  <a:pt x="135636" y="67056"/>
                </a:lnTo>
                <a:lnTo>
                  <a:pt x="134112" y="65532"/>
                </a:lnTo>
                <a:lnTo>
                  <a:pt x="132587" y="62484"/>
                </a:lnTo>
                <a:lnTo>
                  <a:pt x="131063" y="60960"/>
                </a:lnTo>
                <a:lnTo>
                  <a:pt x="124967" y="57912"/>
                </a:lnTo>
                <a:lnTo>
                  <a:pt x="56387" y="57912"/>
                </a:lnTo>
                <a:lnTo>
                  <a:pt x="67055" y="27432"/>
                </a:lnTo>
                <a:lnTo>
                  <a:pt x="150875" y="27432"/>
                </a:lnTo>
                <a:lnTo>
                  <a:pt x="16001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74664" y="2295144"/>
            <a:ext cx="118872" cy="1889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03264" y="2339339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80">
                <a:moveTo>
                  <a:pt x="28956" y="0"/>
                </a:moveTo>
                <a:lnTo>
                  <a:pt x="0" y="0"/>
                </a:lnTo>
                <a:lnTo>
                  <a:pt x="10668" y="144780"/>
                </a:lnTo>
                <a:lnTo>
                  <a:pt x="38100" y="144780"/>
                </a:lnTo>
                <a:lnTo>
                  <a:pt x="61345" y="112775"/>
                </a:lnTo>
                <a:lnTo>
                  <a:pt x="35051" y="112775"/>
                </a:lnTo>
                <a:lnTo>
                  <a:pt x="28956" y="0"/>
                </a:lnTo>
                <a:close/>
              </a:path>
              <a:path w="143510" h="144780">
                <a:moveTo>
                  <a:pt x="143256" y="0"/>
                </a:moveTo>
                <a:lnTo>
                  <a:pt x="115824" y="0"/>
                </a:lnTo>
                <a:lnTo>
                  <a:pt x="35051" y="112775"/>
                </a:lnTo>
                <a:lnTo>
                  <a:pt x="61345" y="112775"/>
                </a:lnTo>
                <a:lnTo>
                  <a:pt x="1432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32803" y="2339339"/>
            <a:ext cx="154305" cy="144780"/>
          </a:xfrm>
          <a:custGeom>
            <a:avLst/>
            <a:gdLst/>
            <a:ahLst/>
            <a:cxnLst/>
            <a:rect l="l" t="t" r="r" b="b"/>
            <a:pathLst>
              <a:path w="154304" h="144780">
                <a:moveTo>
                  <a:pt x="140207" y="0"/>
                </a:moveTo>
                <a:lnTo>
                  <a:pt x="47244" y="0"/>
                </a:lnTo>
                <a:lnTo>
                  <a:pt x="38100" y="27432"/>
                </a:lnTo>
                <a:lnTo>
                  <a:pt x="124968" y="27432"/>
                </a:lnTo>
                <a:lnTo>
                  <a:pt x="115824" y="54863"/>
                </a:lnTo>
                <a:lnTo>
                  <a:pt x="41148" y="54863"/>
                </a:lnTo>
                <a:lnTo>
                  <a:pt x="38100" y="56387"/>
                </a:lnTo>
                <a:lnTo>
                  <a:pt x="33528" y="57912"/>
                </a:lnTo>
                <a:lnTo>
                  <a:pt x="30480" y="59436"/>
                </a:lnTo>
                <a:lnTo>
                  <a:pt x="27432" y="62484"/>
                </a:lnTo>
                <a:lnTo>
                  <a:pt x="24384" y="64008"/>
                </a:lnTo>
                <a:lnTo>
                  <a:pt x="18287" y="70104"/>
                </a:lnTo>
                <a:lnTo>
                  <a:pt x="16763" y="73151"/>
                </a:lnTo>
                <a:lnTo>
                  <a:pt x="15240" y="77724"/>
                </a:lnTo>
                <a:lnTo>
                  <a:pt x="13716" y="80772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6096" y="140208"/>
                </a:lnTo>
                <a:lnTo>
                  <a:pt x="15240" y="144780"/>
                </a:lnTo>
                <a:lnTo>
                  <a:pt x="64008" y="144780"/>
                </a:lnTo>
                <a:lnTo>
                  <a:pt x="70103" y="141732"/>
                </a:lnTo>
                <a:lnTo>
                  <a:pt x="74675" y="141732"/>
                </a:lnTo>
                <a:lnTo>
                  <a:pt x="77724" y="138684"/>
                </a:lnTo>
                <a:lnTo>
                  <a:pt x="80772" y="137160"/>
                </a:lnTo>
                <a:lnTo>
                  <a:pt x="83820" y="134112"/>
                </a:lnTo>
                <a:lnTo>
                  <a:pt x="86868" y="132587"/>
                </a:lnTo>
                <a:lnTo>
                  <a:pt x="88392" y="129539"/>
                </a:lnTo>
                <a:lnTo>
                  <a:pt x="91440" y="126492"/>
                </a:lnTo>
                <a:lnTo>
                  <a:pt x="94488" y="120396"/>
                </a:lnTo>
                <a:lnTo>
                  <a:pt x="120903" y="120396"/>
                </a:lnTo>
                <a:lnTo>
                  <a:pt x="121920" y="117348"/>
                </a:lnTo>
                <a:lnTo>
                  <a:pt x="27432" y="117348"/>
                </a:lnTo>
                <a:lnTo>
                  <a:pt x="39624" y="82296"/>
                </a:lnTo>
                <a:lnTo>
                  <a:pt x="133603" y="82296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0207" y="0"/>
                </a:lnTo>
                <a:close/>
              </a:path>
              <a:path w="154304" h="144780">
                <a:moveTo>
                  <a:pt x="120903" y="120396"/>
                </a:moveTo>
                <a:lnTo>
                  <a:pt x="94488" y="120396"/>
                </a:lnTo>
                <a:lnTo>
                  <a:pt x="85344" y="144780"/>
                </a:lnTo>
                <a:lnTo>
                  <a:pt x="112775" y="144780"/>
                </a:lnTo>
                <a:lnTo>
                  <a:pt x="120903" y="120396"/>
                </a:lnTo>
                <a:close/>
              </a:path>
              <a:path w="154304" h="144780">
                <a:moveTo>
                  <a:pt x="133603" y="82296"/>
                </a:moveTo>
                <a:lnTo>
                  <a:pt x="106679" y="82296"/>
                </a:lnTo>
                <a:lnTo>
                  <a:pt x="94488" y="117348"/>
                </a:lnTo>
                <a:lnTo>
                  <a:pt x="121920" y="117348"/>
                </a:lnTo>
                <a:lnTo>
                  <a:pt x="133603" y="822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86728" y="2284476"/>
            <a:ext cx="93345" cy="200025"/>
          </a:xfrm>
          <a:custGeom>
            <a:avLst/>
            <a:gdLst/>
            <a:ahLst/>
            <a:cxnLst/>
            <a:rect l="l" t="t" r="r" b="b"/>
            <a:pathLst>
              <a:path w="93345" h="200025">
                <a:moveTo>
                  <a:pt x="92964" y="0"/>
                </a:moveTo>
                <a:lnTo>
                  <a:pt x="67055" y="0"/>
                </a:lnTo>
                <a:lnTo>
                  <a:pt x="0" y="199644"/>
                </a:lnTo>
                <a:lnTo>
                  <a:pt x="25907" y="199644"/>
                </a:lnTo>
                <a:lnTo>
                  <a:pt x="929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61404" y="2339339"/>
            <a:ext cx="167640" cy="144780"/>
          </a:xfrm>
          <a:custGeom>
            <a:avLst/>
            <a:gdLst/>
            <a:ahLst/>
            <a:cxnLst/>
            <a:rect l="l" t="t" r="r" b="b"/>
            <a:pathLst>
              <a:path w="167640" h="144780">
                <a:moveTo>
                  <a:pt x="67055" y="0"/>
                </a:moveTo>
                <a:lnTo>
                  <a:pt x="41148" y="0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6096" y="140208"/>
                </a:lnTo>
                <a:lnTo>
                  <a:pt x="15240" y="144780"/>
                </a:lnTo>
                <a:lnTo>
                  <a:pt x="68579" y="144780"/>
                </a:lnTo>
                <a:lnTo>
                  <a:pt x="71627" y="143256"/>
                </a:lnTo>
                <a:lnTo>
                  <a:pt x="76200" y="141732"/>
                </a:lnTo>
                <a:lnTo>
                  <a:pt x="79248" y="141732"/>
                </a:lnTo>
                <a:lnTo>
                  <a:pt x="82296" y="138684"/>
                </a:lnTo>
                <a:lnTo>
                  <a:pt x="85344" y="137160"/>
                </a:lnTo>
                <a:lnTo>
                  <a:pt x="88392" y="134112"/>
                </a:lnTo>
                <a:lnTo>
                  <a:pt x="91440" y="132587"/>
                </a:lnTo>
                <a:lnTo>
                  <a:pt x="94488" y="129539"/>
                </a:lnTo>
                <a:lnTo>
                  <a:pt x="96012" y="126492"/>
                </a:lnTo>
                <a:lnTo>
                  <a:pt x="97674" y="124829"/>
                </a:lnTo>
                <a:lnTo>
                  <a:pt x="99060" y="120396"/>
                </a:lnTo>
                <a:lnTo>
                  <a:pt x="127085" y="120396"/>
                </a:lnTo>
                <a:lnTo>
                  <a:pt x="128112" y="117348"/>
                </a:lnTo>
                <a:lnTo>
                  <a:pt x="27431" y="117348"/>
                </a:lnTo>
                <a:lnTo>
                  <a:pt x="67055" y="0"/>
                </a:lnTo>
                <a:close/>
              </a:path>
              <a:path w="167640" h="144780">
                <a:moveTo>
                  <a:pt x="127085" y="120396"/>
                </a:moveTo>
                <a:lnTo>
                  <a:pt x="99060" y="120396"/>
                </a:lnTo>
                <a:lnTo>
                  <a:pt x="99060" y="123444"/>
                </a:lnTo>
                <a:lnTo>
                  <a:pt x="97674" y="124829"/>
                </a:lnTo>
                <a:lnTo>
                  <a:pt x="91440" y="144780"/>
                </a:lnTo>
                <a:lnTo>
                  <a:pt x="118872" y="144780"/>
                </a:lnTo>
                <a:lnTo>
                  <a:pt x="127085" y="120396"/>
                </a:lnTo>
                <a:close/>
              </a:path>
              <a:path w="167640" h="144780">
                <a:moveTo>
                  <a:pt x="99060" y="120396"/>
                </a:moveTo>
                <a:lnTo>
                  <a:pt x="97674" y="124829"/>
                </a:lnTo>
                <a:lnTo>
                  <a:pt x="99060" y="123444"/>
                </a:lnTo>
                <a:lnTo>
                  <a:pt x="99060" y="120396"/>
                </a:lnTo>
                <a:close/>
              </a:path>
              <a:path w="167640" h="144780">
                <a:moveTo>
                  <a:pt x="167640" y="0"/>
                </a:moveTo>
                <a:lnTo>
                  <a:pt x="140207" y="0"/>
                </a:lnTo>
                <a:lnTo>
                  <a:pt x="100584" y="117348"/>
                </a:lnTo>
                <a:lnTo>
                  <a:pt x="128112" y="117348"/>
                </a:lnTo>
                <a:lnTo>
                  <a:pt x="16764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32092" y="2339339"/>
            <a:ext cx="155575" cy="144780"/>
          </a:xfrm>
          <a:custGeom>
            <a:avLst/>
            <a:gdLst/>
            <a:ahLst/>
            <a:cxnLst/>
            <a:rect l="l" t="t" r="r" b="b"/>
            <a:pathLst>
              <a:path w="155575" h="144780">
                <a:moveTo>
                  <a:pt x="141731" y="0"/>
                </a:moveTo>
                <a:lnTo>
                  <a:pt x="47243" y="0"/>
                </a:lnTo>
                <a:lnTo>
                  <a:pt x="38100" y="27432"/>
                </a:lnTo>
                <a:lnTo>
                  <a:pt x="124967" y="27432"/>
                </a:lnTo>
                <a:lnTo>
                  <a:pt x="115824" y="54863"/>
                </a:lnTo>
                <a:lnTo>
                  <a:pt x="42672" y="54863"/>
                </a:lnTo>
                <a:lnTo>
                  <a:pt x="38100" y="56387"/>
                </a:lnTo>
                <a:lnTo>
                  <a:pt x="32003" y="59436"/>
                </a:lnTo>
                <a:lnTo>
                  <a:pt x="28955" y="62484"/>
                </a:lnTo>
                <a:lnTo>
                  <a:pt x="25907" y="64008"/>
                </a:lnTo>
                <a:lnTo>
                  <a:pt x="19811" y="70104"/>
                </a:lnTo>
                <a:lnTo>
                  <a:pt x="18287" y="73151"/>
                </a:lnTo>
                <a:lnTo>
                  <a:pt x="15239" y="77724"/>
                </a:lnTo>
                <a:lnTo>
                  <a:pt x="15239" y="80772"/>
                </a:lnTo>
                <a:lnTo>
                  <a:pt x="3048" y="117348"/>
                </a:lnTo>
                <a:lnTo>
                  <a:pt x="1524" y="120396"/>
                </a:lnTo>
                <a:lnTo>
                  <a:pt x="0" y="124968"/>
                </a:lnTo>
                <a:lnTo>
                  <a:pt x="1524" y="128015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10667" y="141732"/>
                </a:lnTo>
                <a:lnTo>
                  <a:pt x="12191" y="143256"/>
                </a:lnTo>
                <a:lnTo>
                  <a:pt x="15239" y="144780"/>
                </a:lnTo>
                <a:lnTo>
                  <a:pt x="64007" y="144780"/>
                </a:lnTo>
                <a:lnTo>
                  <a:pt x="68579" y="143256"/>
                </a:lnTo>
                <a:lnTo>
                  <a:pt x="71627" y="141732"/>
                </a:lnTo>
                <a:lnTo>
                  <a:pt x="74675" y="141732"/>
                </a:lnTo>
                <a:lnTo>
                  <a:pt x="77724" y="138684"/>
                </a:lnTo>
                <a:lnTo>
                  <a:pt x="80772" y="137160"/>
                </a:lnTo>
                <a:lnTo>
                  <a:pt x="83819" y="134112"/>
                </a:lnTo>
                <a:lnTo>
                  <a:pt x="86867" y="132587"/>
                </a:lnTo>
                <a:lnTo>
                  <a:pt x="92963" y="126492"/>
                </a:lnTo>
                <a:lnTo>
                  <a:pt x="96011" y="120396"/>
                </a:lnTo>
                <a:lnTo>
                  <a:pt x="122427" y="120396"/>
                </a:lnTo>
                <a:lnTo>
                  <a:pt x="123444" y="117348"/>
                </a:lnTo>
                <a:lnTo>
                  <a:pt x="28955" y="117348"/>
                </a:lnTo>
                <a:lnTo>
                  <a:pt x="39624" y="82296"/>
                </a:lnTo>
                <a:lnTo>
                  <a:pt x="135127" y="82296"/>
                </a:lnTo>
                <a:lnTo>
                  <a:pt x="153924" y="25908"/>
                </a:lnTo>
                <a:lnTo>
                  <a:pt x="153924" y="22860"/>
                </a:lnTo>
                <a:lnTo>
                  <a:pt x="155448" y="18287"/>
                </a:lnTo>
                <a:lnTo>
                  <a:pt x="153924" y="15239"/>
                </a:lnTo>
                <a:lnTo>
                  <a:pt x="153924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7827" y="3048"/>
                </a:lnTo>
                <a:lnTo>
                  <a:pt x="141731" y="0"/>
                </a:lnTo>
                <a:close/>
              </a:path>
              <a:path w="155575" h="144780">
                <a:moveTo>
                  <a:pt x="122427" y="120396"/>
                </a:moveTo>
                <a:lnTo>
                  <a:pt x="96011" y="120396"/>
                </a:lnTo>
                <a:lnTo>
                  <a:pt x="86867" y="144780"/>
                </a:lnTo>
                <a:lnTo>
                  <a:pt x="114300" y="144780"/>
                </a:lnTo>
                <a:lnTo>
                  <a:pt x="122427" y="120396"/>
                </a:lnTo>
                <a:close/>
              </a:path>
              <a:path w="155575" h="144780">
                <a:moveTo>
                  <a:pt x="135127" y="82296"/>
                </a:moveTo>
                <a:lnTo>
                  <a:pt x="106679" y="82296"/>
                </a:lnTo>
                <a:lnTo>
                  <a:pt x="96011" y="117348"/>
                </a:lnTo>
                <a:lnTo>
                  <a:pt x="123444" y="117348"/>
                </a:lnTo>
                <a:lnTo>
                  <a:pt x="135127" y="8229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95159" y="2284476"/>
            <a:ext cx="160020" cy="200025"/>
          </a:xfrm>
          <a:custGeom>
            <a:avLst/>
            <a:gdLst/>
            <a:ahLst/>
            <a:cxnLst/>
            <a:rect l="l" t="t" r="r" b="b"/>
            <a:pathLst>
              <a:path w="160020" h="200025">
                <a:moveTo>
                  <a:pt x="85344" y="0"/>
                </a:moveTo>
                <a:lnTo>
                  <a:pt x="59436" y="0"/>
                </a:lnTo>
                <a:lnTo>
                  <a:pt x="0" y="176784"/>
                </a:lnTo>
                <a:lnTo>
                  <a:pt x="0" y="185927"/>
                </a:lnTo>
                <a:lnTo>
                  <a:pt x="1524" y="188975"/>
                </a:lnTo>
                <a:lnTo>
                  <a:pt x="3048" y="190500"/>
                </a:lnTo>
                <a:lnTo>
                  <a:pt x="4572" y="193548"/>
                </a:lnTo>
                <a:lnTo>
                  <a:pt x="6096" y="195072"/>
                </a:lnTo>
                <a:lnTo>
                  <a:pt x="9144" y="196596"/>
                </a:lnTo>
                <a:lnTo>
                  <a:pt x="10668" y="198120"/>
                </a:lnTo>
                <a:lnTo>
                  <a:pt x="15240" y="199644"/>
                </a:lnTo>
                <a:lnTo>
                  <a:pt x="94488" y="199644"/>
                </a:lnTo>
                <a:lnTo>
                  <a:pt x="99060" y="198120"/>
                </a:lnTo>
                <a:lnTo>
                  <a:pt x="102108" y="196596"/>
                </a:lnTo>
                <a:lnTo>
                  <a:pt x="106680" y="195072"/>
                </a:lnTo>
                <a:lnTo>
                  <a:pt x="109728" y="193548"/>
                </a:lnTo>
                <a:lnTo>
                  <a:pt x="112775" y="190500"/>
                </a:lnTo>
                <a:lnTo>
                  <a:pt x="115824" y="188975"/>
                </a:lnTo>
                <a:lnTo>
                  <a:pt x="124968" y="179832"/>
                </a:lnTo>
                <a:lnTo>
                  <a:pt x="126492" y="175260"/>
                </a:lnTo>
                <a:lnTo>
                  <a:pt x="128016" y="172212"/>
                </a:lnTo>
                <a:lnTo>
                  <a:pt x="27432" y="172212"/>
                </a:lnTo>
                <a:lnTo>
                  <a:pt x="57912" y="82296"/>
                </a:lnTo>
                <a:lnTo>
                  <a:pt x="157988" y="82296"/>
                </a:lnTo>
                <a:lnTo>
                  <a:pt x="158496" y="80772"/>
                </a:lnTo>
                <a:lnTo>
                  <a:pt x="57912" y="80772"/>
                </a:lnTo>
                <a:lnTo>
                  <a:pt x="59436" y="76200"/>
                </a:lnTo>
                <a:lnTo>
                  <a:pt x="59525" y="76020"/>
                </a:lnTo>
                <a:lnTo>
                  <a:pt x="85344" y="0"/>
                </a:lnTo>
                <a:close/>
              </a:path>
              <a:path w="160020" h="200025">
                <a:moveTo>
                  <a:pt x="157988" y="82296"/>
                </a:moveTo>
                <a:lnTo>
                  <a:pt x="131064" y="82296"/>
                </a:lnTo>
                <a:lnTo>
                  <a:pt x="100584" y="172212"/>
                </a:lnTo>
                <a:lnTo>
                  <a:pt x="128016" y="172212"/>
                </a:lnTo>
                <a:lnTo>
                  <a:pt x="157988" y="82296"/>
                </a:lnTo>
                <a:close/>
              </a:path>
              <a:path w="160020" h="200025">
                <a:moveTo>
                  <a:pt x="59525" y="76020"/>
                </a:moveTo>
                <a:lnTo>
                  <a:pt x="59436" y="76200"/>
                </a:lnTo>
                <a:lnTo>
                  <a:pt x="57912" y="80772"/>
                </a:lnTo>
                <a:lnTo>
                  <a:pt x="59525" y="76020"/>
                </a:lnTo>
                <a:close/>
              </a:path>
              <a:path w="160020" h="200025">
                <a:moveTo>
                  <a:pt x="146304" y="54863"/>
                </a:moveTo>
                <a:lnTo>
                  <a:pt x="85344" y="54863"/>
                </a:lnTo>
                <a:lnTo>
                  <a:pt x="79248" y="57912"/>
                </a:lnTo>
                <a:lnTo>
                  <a:pt x="74675" y="59436"/>
                </a:lnTo>
                <a:lnTo>
                  <a:pt x="71628" y="62484"/>
                </a:lnTo>
                <a:lnTo>
                  <a:pt x="68580" y="64008"/>
                </a:lnTo>
                <a:lnTo>
                  <a:pt x="65532" y="67056"/>
                </a:lnTo>
                <a:lnTo>
                  <a:pt x="64008" y="70103"/>
                </a:lnTo>
                <a:lnTo>
                  <a:pt x="60960" y="73151"/>
                </a:lnTo>
                <a:lnTo>
                  <a:pt x="59525" y="76020"/>
                </a:lnTo>
                <a:lnTo>
                  <a:pt x="57912" y="80772"/>
                </a:lnTo>
                <a:lnTo>
                  <a:pt x="158496" y="80772"/>
                </a:lnTo>
                <a:lnTo>
                  <a:pt x="158496" y="77724"/>
                </a:lnTo>
                <a:lnTo>
                  <a:pt x="160020" y="73151"/>
                </a:lnTo>
                <a:lnTo>
                  <a:pt x="160020" y="70103"/>
                </a:lnTo>
                <a:lnTo>
                  <a:pt x="158496" y="67056"/>
                </a:lnTo>
                <a:lnTo>
                  <a:pt x="158496" y="64008"/>
                </a:lnTo>
                <a:lnTo>
                  <a:pt x="152400" y="57912"/>
                </a:lnTo>
                <a:lnTo>
                  <a:pt x="14630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58228" y="2284476"/>
            <a:ext cx="93345" cy="200025"/>
          </a:xfrm>
          <a:custGeom>
            <a:avLst/>
            <a:gdLst/>
            <a:ahLst/>
            <a:cxnLst/>
            <a:rect l="l" t="t" r="r" b="b"/>
            <a:pathLst>
              <a:path w="93345" h="200025">
                <a:moveTo>
                  <a:pt x="92964" y="0"/>
                </a:moveTo>
                <a:lnTo>
                  <a:pt x="67055" y="0"/>
                </a:lnTo>
                <a:lnTo>
                  <a:pt x="0" y="199644"/>
                </a:lnTo>
                <a:lnTo>
                  <a:pt x="25907" y="199644"/>
                </a:lnTo>
                <a:lnTo>
                  <a:pt x="929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32904" y="2339339"/>
            <a:ext cx="154305" cy="144780"/>
          </a:xfrm>
          <a:custGeom>
            <a:avLst/>
            <a:gdLst/>
            <a:ahLst/>
            <a:cxnLst/>
            <a:rect l="l" t="t" r="r" b="b"/>
            <a:pathLst>
              <a:path w="154304" h="144780">
                <a:moveTo>
                  <a:pt x="140207" y="0"/>
                </a:moveTo>
                <a:lnTo>
                  <a:pt x="59436" y="0"/>
                </a:lnTo>
                <a:lnTo>
                  <a:pt x="56388" y="1524"/>
                </a:lnTo>
                <a:lnTo>
                  <a:pt x="51816" y="3048"/>
                </a:lnTo>
                <a:lnTo>
                  <a:pt x="48768" y="4572"/>
                </a:lnTo>
                <a:lnTo>
                  <a:pt x="45720" y="7620"/>
                </a:lnTo>
                <a:lnTo>
                  <a:pt x="42672" y="9144"/>
                </a:lnTo>
                <a:lnTo>
                  <a:pt x="39624" y="12192"/>
                </a:lnTo>
                <a:lnTo>
                  <a:pt x="38100" y="15239"/>
                </a:lnTo>
                <a:lnTo>
                  <a:pt x="35051" y="18287"/>
                </a:lnTo>
                <a:lnTo>
                  <a:pt x="33527" y="22860"/>
                </a:lnTo>
                <a:lnTo>
                  <a:pt x="32003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4112"/>
                </a:lnTo>
                <a:lnTo>
                  <a:pt x="3048" y="135636"/>
                </a:lnTo>
                <a:lnTo>
                  <a:pt x="4572" y="138684"/>
                </a:lnTo>
                <a:lnTo>
                  <a:pt x="6096" y="140208"/>
                </a:lnTo>
                <a:lnTo>
                  <a:pt x="15240" y="144780"/>
                </a:lnTo>
                <a:lnTo>
                  <a:pt x="112775" y="144780"/>
                </a:lnTo>
                <a:lnTo>
                  <a:pt x="121920" y="117348"/>
                </a:lnTo>
                <a:lnTo>
                  <a:pt x="27431" y="117348"/>
                </a:lnTo>
                <a:lnTo>
                  <a:pt x="38100" y="86868"/>
                </a:lnTo>
                <a:lnTo>
                  <a:pt x="132588" y="86868"/>
                </a:lnTo>
                <a:lnTo>
                  <a:pt x="141503" y="59436"/>
                </a:lnTo>
                <a:lnTo>
                  <a:pt x="47244" y="59436"/>
                </a:lnTo>
                <a:lnTo>
                  <a:pt x="57912" y="27432"/>
                </a:lnTo>
                <a:lnTo>
                  <a:pt x="151904" y="27432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2192"/>
                </a:lnTo>
                <a:lnTo>
                  <a:pt x="152400" y="9144"/>
                </a:lnTo>
                <a:lnTo>
                  <a:pt x="150875" y="7620"/>
                </a:lnTo>
                <a:lnTo>
                  <a:pt x="149351" y="4572"/>
                </a:lnTo>
                <a:lnTo>
                  <a:pt x="140207" y="0"/>
                </a:lnTo>
                <a:close/>
              </a:path>
              <a:path w="154304" h="144780">
                <a:moveTo>
                  <a:pt x="151904" y="27432"/>
                </a:moveTo>
                <a:lnTo>
                  <a:pt x="124968" y="27432"/>
                </a:lnTo>
                <a:lnTo>
                  <a:pt x="114300" y="59436"/>
                </a:lnTo>
                <a:lnTo>
                  <a:pt x="141503" y="59436"/>
                </a:lnTo>
                <a:lnTo>
                  <a:pt x="151904" y="2743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29511" y="2683764"/>
            <a:ext cx="146685" cy="143510"/>
          </a:xfrm>
          <a:custGeom>
            <a:avLst/>
            <a:gdLst/>
            <a:ahLst/>
            <a:cxnLst/>
            <a:rect l="l" t="t" r="r" b="b"/>
            <a:pathLst>
              <a:path w="146684" h="143510">
                <a:moveTo>
                  <a:pt x="73151" y="0"/>
                </a:moveTo>
                <a:lnTo>
                  <a:pt x="47243" y="0"/>
                </a:lnTo>
                <a:lnTo>
                  <a:pt x="0" y="143256"/>
                </a:lnTo>
                <a:lnTo>
                  <a:pt x="25907" y="143256"/>
                </a:lnTo>
                <a:lnTo>
                  <a:pt x="64007" y="25908"/>
                </a:lnTo>
                <a:lnTo>
                  <a:pt x="65531" y="25908"/>
                </a:lnTo>
                <a:lnTo>
                  <a:pt x="73151" y="0"/>
                </a:lnTo>
                <a:close/>
              </a:path>
              <a:path w="146684" h="143510">
                <a:moveTo>
                  <a:pt x="134112" y="0"/>
                </a:moveTo>
                <a:lnTo>
                  <a:pt x="92963" y="0"/>
                </a:lnTo>
                <a:lnTo>
                  <a:pt x="89915" y="1524"/>
                </a:lnTo>
                <a:lnTo>
                  <a:pt x="85343" y="3048"/>
                </a:lnTo>
                <a:lnTo>
                  <a:pt x="82296" y="4572"/>
                </a:lnTo>
                <a:lnTo>
                  <a:pt x="79247" y="7620"/>
                </a:lnTo>
                <a:lnTo>
                  <a:pt x="76200" y="9144"/>
                </a:lnTo>
                <a:lnTo>
                  <a:pt x="70103" y="15239"/>
                </a:lnTo>
                <a:lnTo>
                  <a:pt x="67056" y="21336"/>
                </a:lnTo>
                <a:lnTo>
                  <a:pt x="65531" y="25908"/>
                </a:lnTo>
                <a:lnTo>
                  <a:pt x="118872" y="25908"/>
                </a:lnTo>
                <a:lnTo>
                  <a:pt x="111251" y="50291"/>
                </a:lnTo>
                <a:lnTo>
                  <a:pt x="137159" y="50291"/>
                </a:lnTo>
                <a:lnTo>
                  <a:pt x="144779" y="25908"/>
                </a:lnTo>
                <a:lnTo>
                  <a:pt x="146303" y="22860"/>
                </a:lnTo>
                <a:lnTo>
                  <a:pt x="146303" y="12191"/>
                </a:lnTo>
                <a:lnTo>
                  <a:pt x="144779" y="10668"/>
                </a:lnTo>
                <a:lnTo>
                  <a:pt x="143256" y="7620"/>
                </a:lnTo>
                <a:lnTo>
                  <a:pt x="141731" y="6096"/>
                </a:lnTo>
                <a:lnTo>
                  <a:pt x="140207" y="3048"/>
                </a:lnTo>
                <a:lnTo>
                  <a:pt x="1341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78863" y="2683764"/>
            <a:ext cx="154305" cy="143510"/>
          </a:xfrm>
          <a:custGeom>
            <a:avLst/>
            <a:gdLst/>
            <a:ahLst/>
            <a:cxnLst/>
            <a:rect l="l" t="t" r="r" b="b"/>
            <a:pathLst>
              <a:path w="154305" h="143510">
                <a:moveTo>
                  <a:pt x="141731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6" y="3048"/>
                </a:lnTo>
                <a:lnTo>
                  <a:pt x="48768" y="6096"/>
                </a:lnTo>
                <a:lnTo>
                  <a:pt x="45720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6576" y="16763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60"/>
                </a:lnTo>
                <a:lnTo>
                  <a:pt x="6096" y="140208"/>
                </a:lnTo>
                <a:lnTo>
                  <a:pt x="12192" y="143256"/>
                </a:lnTo>
                <a:lnTo>
                  <a:pt x="112775" y="143256"/>
                </a:lnTo>
                <a:lnTo>
                  <a:pt x="121919" y="117348"/>
                </a:lnTo>
                <a:lnTo>
                  <a:pt x="27432" y="117348"/>
                </a:lnTo>
                <a:lnTo>
                  <a:pt x="38100" y="85344"/>
                </a:lnTo>
                <a:lnTo>
                  <a:pt x="132587" y="85344"/>
                </a:lnTo>
                <a:lnTo>
                  <a:pt x="141224" y="59436"/>
                </a:lnTo>
                <a:lnTo>
                  <a:pt x="47243" y="59436"/>
                </a:lnTo>
                <a:lnTo>
                  <a:pt x="57912" y="25908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3715"/>
                </a:lnTo>
                <a:lnTo>
                  <a:pt x="150875" y="7620"/>
                </a:lnTo>
                <a:lnTo>
                  <a:pt x="149352" y="6096"/>
                </a:lnTo>
                <a:lnTo>
                  <a:pt x="147828" y="3048"/>
                </a:lnTo>
                <a:lnTo>
                  <a:pt x="141731" y="0"/>
                </a:lnTo>
                <a:close/>
              </a:path>
              <a:path w="154305" h="143510">
                <a:moveTo>
                  <a:pt x="152400" y="25908"/>
                </a:moveTo>
                <a:lnTo>
                  <a:pt x="126492" y="25908"/>
                </a:lnTo>
                <a:lnTo>
                  <a:pt x="115824" y="59436"/>
                </a:lnTo>
                <a:lnTo>
                  <a:pt x="141224" y="59436"/>
                </a:lnTo>
                <a:lnTo>
                  <a:pt x="152400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31264" y="2683764"/>
            <a:ext cx="157480" cy="143510"/>
          </a:xfrm>
          <a:custGeom>
            <a:avLst/>
            <a:gdLst/>
            <a:ahLst/>
            <a:cxnLst/>
            <a:rect l="l" t="t" r="r" b="b"/>
            <a:pathLst>
              <a:path w="157480" h="143510">
                <a:moveTo>
                  <a:pt x="156972" y="0"/>
                </a:moveTo>
                <a:lnTo>
                  <a:pt x="65531" y="0"/>
                </a:lnTo>
                <a:lnTo>
                  <a:pt x="59436" y="3048"/>
                </a:lnTo>
                <a:lnTo>
                  <a:pt x="54863" y="6096"/>
                </a:lnTo>
                <a:lnTo>
                  <a:pt x="51816" y="7620"/>
                </a:lnTo>
                <a:lnTo>
                  <a:pt x="45719" y="13715"/>
                </a:lnTo>
                <a:lnTo>
                  <a:pt x="44196" y="16763"/>
                </a:lnTo>
                <a:lnTo>
                  <a:pt x="41148" y="19812"/>
                </a:lnTo>
                <a:lnTo>
                  <a:pt x="38100" y="25908"/>
                </a:lnTo>
                <a:lnTo>
                  <a:pt x="27431" y="57912"/>
                </a:lnTo>
                <a:lnTo>
                  <a:pt x="27431" y="60960"/>
                </a:lnTo>
                <a:lnTo>
                  <a:pt x="25908" y="64008"/>
                </a:lnTo>
                <a:lnTo>
                  <a:pt x="27431" y="67056"/>
                </a:lnTo>
                <a:lnTo>
                  <a:pt x="27431" y="73151"/>
                </a:lnTo>
                <a:lnTo>
                  <a:pt x="28956" y="76200"/>
                </a:lnTo>
                <a:lnTo>
                  <a:pt x="35052" y="82296"/>
                </a:lnTo>
                <a:lnTo>
                  <a:pt x="38100" y="83820"/>
                </a:lnTo>
                <a:lnTo>
                  <a:pt x="108204" y="83820"/>
                </a:lnTo>
                <a:lnTo>
                  <a:pt x="96012" y="117348"/>
                </a:lnTo>
                <a:lnTo>
                  <a:pt x="7619" y="117348"/>
                </a:lnTo>
                <a:lnTo>
                  <a:pt x="0" y="143256"/>
                </a:lnTo>
                <a:lnTo>
                  <a:pt x="94487" y="143256"/>
                </a:lnTo>
                <a:lnTo>
                  <a:pt x="99060" y="141732"/>
                </a:lnTo>
                <a:lnTo>
                  <a:pt x="105156" y="138684"/>
                </a:lnTo>
                <a:lnTo>
                  <a:pt x="111252" y="132587"/>
                </a:lnTo>
                <a:lnTo>
                  <a:pt x="114300" y="131063"/>
                </a:lnTo>
                <a:lnTo>
                  <a:pt x="117348" y="128015"/>
                </a:lnTo>
                <a:lnTo>
                  <a:pt x="118872" y="123444"/>
                </a:lnTo>
                <a:lnTo>
                  <a:pt x="121919" y="120396"/>
                </a:lnTo>
                <a:lnTo>
                  <a:pt x="121919" y="117348"/>
                </a:lnTo>
                <a:lnTo>
                  <a:pt x="134112" y="83820"/>
                </a:lnTo>
                <a:lnTo>
                  <a:pt x="134112" y="80772"/>
                </a:lnTo>
                <a:lnTo>
                  <a:pt x="135636" y="77724"/>
                </a:lnTo>
                <a:lnTo>
                  <a:pt x="135636" y="73151"/>
                </a:lnTo>
                <a:lnTo>
                  <a:pt x="134112" y="70103"/>
                </a:lnTo>
                <a:lnTo>
                  <a:pt x="134112" y="68580"/>
                </a:lnTo>
                <a:lnTo>
                  <a:pt x="131063" y="62484"/>
                </a:lnTo>
                <a:lnTo>
                  <a:pt x="124968" y="59436"/>
                </a:lnTo>
                <a:lnTo>
                  <a:pt x="123443" y="57912"/>
                </a:lnTo>
                <a:lnTo>
                  <a:pt x="53340" y="57912"/>
                </a:lnTo>
                <a:lnTo>
                  <a:pt x="64008" y="25908"/>
                </a:lnTo>
                <a:lnTo>
                  <a:pt x="147828" y="25908"/>
                </a:lnTo>
                <a:lnTo>
                  <a:pt x="1569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92807" y="2683764"/>
            <a:ext cx="155575" cy="143510"/>
          </a:xfrm>
          <a:custGeom>
            <a:avLst/>
            <a:gdLst/>
            <a:ahLst/>
            <a:cxnLst/>
            <a:rect l="l" t="t" r="r" b="b"/>
            <a:pathLst>
              <a:path w="155575" h="143510">
                <a:moveTo>
                  <a:pt x="143256" y="0"/>
                </a:moveTo>
                <a:lnTo>
                  <a:pt x="59436" y="0"/>
                </a:lnTo>
                <a:lnTo>
                  <a:pt x="53340" y="3048"/>
                </a:lnTo>
                <a:lnTo>
                  <a:pt x="48768" y="6096"/>
                </a:lnTo>
                <a:lnTo>
                  <a:pt x="45719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8100" y="16763"/>
                </a:lnTo>
                <a:lnTo>
                  <a:pt x="35052" y="19812"/>
                </a:lnTo>
                <a:lnTo>
                  <a:pt x="32004" y="25908"/>
                </a:lnTo>
                <a:lnTo>
                  <a:pt x="1524" y="117348"/>
                </a:lnTo>
                <a:lnTo>
                  <a:pt x="1524" y="120396"/>
                </a:lnTo>
                <a:lnTo>
                  <a:pt x="0" y="123444"/>
                </a:lnTo>
                <a:lnTo>
                  <a:pt x="1524" y="126491"/>
                </a:lnTo>
                <a:lnTo>
                  <a:pt x="1524" y="132587"/>
                </a:lnTo>
                <a:lnTo>
                  <a:pt x="3048" y="135636"/>
                </a:lnTo>
                <a:lnTo>
                  <a:pt x="7619" y="140208"/>
                </a:lnTo>
                <a:lnTo>
                  <a:pt x="10668" y="141732"/>
                </a:lnTo>
                <a:lnTo>
                  <a:pt x="12192" y="143256"/>
                </a:lnTo>
                <a:lnTo>
                  <a:pt x="96012" y="143256"/>
                </a:lnTo>
                <a:lnTo>
                  <a:pt x="100584" y="141732"/>
                </a:lnTo>
                <a:lnTo>
                  <a:pt x="103631" y="140208"/>
                </a:lnTo>
                <a:lnTo>
                  <a:pt x="106680" y="137160"/>
                </a:lnTo>
                <a:lnTo>
                  <a:pt x="109728" y="135636"/>
                </a:lnTo>
                <a:lnTo>
                  <a:pt x="112775" y="132587"/>
                </a:lnTo>
                <a:lnTo>
                  <a:pt x="115824" y="131063"/>
                </a:lnTo>
                <a:lnTo>
                  <a:pt x="118872" y="126491"/>
                </a:lnTo>
                <a:lnTo>
                  <a:pt x="120396" y="123444"/>
                </a:lnTo>
                <a:lnTo>
                  <a:pt x="123443" y="120396"/>
                </a:lnTo>
                <a:lnTo>
                  <a:pt x="123443" y="117348"/>
                </a:lnTo>
                <a:lnTo>
                  <a:pt x="27431" y="117348"/>
                </a:lnTo>
                <a:lnTo>
                  <a:pt x="57912" y="25908"/>
                </a:lnTo>
                <a:lnTo>
                  <a:pt x="153924" y="25908"/>
                </a:lnTo>
                <a:lnTo>
                  <a:pt x="155448" y="22860"/>
                </a:lnTo>
                <a:lnTo>
                  <a:pt x="155448" y="12191"/>
                </a:lnTo>
                <a:lnTo>
                  <a:pt x="153924" y="10668"/>
                </a:lnTo>
                <a:lnTo>
                  <a:pt x="152400" y="7620"/>
                </a:lnTo>
                <a:lnTo>
                  <a:pt x="150875" y="6096"/>
                </a:lnTo>
                <a:lnTo>
                  <a:pt x="149352" y="3048"/>
                </a:lnTo>
                <a:lnTo>
                  <a:pt x="143256" y="0"/>
                </a:lnTo>
                <a:close/>
              </a:path>
              <a:path w="155575" h="143510">
                <a:moveTo>
                  <a:pt x="153924" y="25908"/>
                </a:moveTo>
                <a:lnTo>
                  <a:pt x="128016" y="25908"/>
                </a:lnTo>
                <a:lnTo>
                  <a:pt x="97536" y="117348"/>
                </a:lnTo>
                <a:lnTo>
                  <a:pt x="123443" y="117348"/>
                </a:lnTo>
                <a:lnTo>
                  <a:pt x="153924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65020" y="2683764"/>
            <a:ext cx="165100" cy="143510"/>
          </a:xfrm>
          <a:custGeom>
            <a:avLst/>
            <a:gdLst/>
            <a:ahLst/>
            <a:cxnLst/>
            <a:rect l="l" t="t" r="r" b="b"/>
            <a:pathLst>
              <a:path w="165100" h="143510">
                <a:moveTo>
                  <a:pt x="65531" y="0"/>
                </a:moveTo>
                <a:lnTo>
                  <a:pt x="39624" y="0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60"/>
                </a:lnTo>
                <a:lnTo>
                  <a:pt x="6096" y="140208"/>
                </a:lnTo>
                <a:lnTo>
                  <a:pt x="12192" y="143256"/>
                </a:lnTo>
                <a:lnTo>
                  <a:pt x="71628" y="143256"/>
                </a:lnTo>
                <a:lnTo>
                  <a:pt x="76200" y="141732"/>
                </a:lnTo>
                <a:lnTo>
                  <a:pt x="82296" y="138684"/>
                </a:lnTo>
                <a:lnTo>
                  <a:pt x="85343" y="135636"/>
                </a:lnTo>
                <a:lnTo>
                  <a:pt x="88392" y="134112"/>
                </a:lnTo>
                <a:lnTo>
                  <a:pt x="91440" y="131063"/>
                </a:lnTo>
                <a:lnTo>
                  <a:pt x="92963" y="128015"/>
                </a:lnTo>
                <a:lnTo>
                  <a:pt x="96012" y="124968"/>
                </a:lnTo>
                <a:lnTo>
                  <a:pt x="99060" y="118872"/>
                </a:lnTo>
                <a:lnTo>
                  <a:pt x="125389" y="118872"/>
                </a:lnTo>
                <a:lnTo>
                  <a:pt x="125892" y="117348"/>
                </a:lnTo>
                <a:lnTo>
                  <a:pt x="27431" y="117348"/>
                </a:lnTo>
                <a:lnTo>
                  <a:pt x="65531" y="0"/>
                </a:lnTo>
                <a:close/>
              </a:path>
              <a:path w="165100" h="143510">
                <a:moveTo>
                  <a:pt x="125389" y="118872"/>
                </a:moveTo>
                <a:lnTo>
                  <a:pt x="99060" y="118872"/>
                </a:lnTo>
                <a:lnTo>
                  <a:pt x="91440" y="143256"/>
                </a:lnTo>
                <a:lnTo>
                  <a:pt x="117348" y="143256"/>
                </a:lnTo>
                <a:lnTo>
                  <a:pt x="125389" y="118872"/>
                </a:lnTo>
                <a:close/>
              </a:path>
              <a:path w="165100" h="143510">
                <a:moveTo>
                  <a:pt x="164592" y="0"/>
                </a:moveTo>
                <a:lnTo>
                  <a:pt x="138684" y="0"/>
                </a:lnTo>
                <a:lnTo>
                  <a:pt x="100584" y="117348"/>
                </a:lnTo>
                <a:lnTo>
                  <a:pt x="125892" y="117348"/>
                </a:lnTo>
                <a:lnTo>
                  <a:pt x="1645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28088" y="2683764"/>
            <a:ext cx="147955" cy="143510"/>
          </a:xfrm>
          <a:custGeom>
            <a:avLst/>
            <a:gdLst/>
            <a:ahLst/>
            <a:cxnLst/>
            <a:rect l="l" t="t" r="r" b="b"/>
            <a:pathLst>
              <a:path w="147955" h="143510">
                <a:moveTo>
                  <a:pt x="74675" y="0"/>
                </a:moveTo>
                <a:lnTo>
                  <a:pt x="48768" y="0"/>
                </a:lnTo>
                <a:lnTo>
                  <a:pt x="0" y="143256"/>
                </a:lnTo>
                <a:lnTo>
                  <a:pt x="25907" y="143256"/>
                </a:lnTo>
                <a:lnTo>
                  <a:pt x="65531" y="25908"/>
                </a:lnTo>
                <a:lnTo>
                  <a:pt x="67056" y="21336"/>
                </a:lnTo>
                <a:lnTo>
                  <a:pt x="67194" y="21197"/>
                </a:lnTo>
                <a:lnTo>
                  <a:pt x="74675" y="0"/>
                </a:lnTo>
                <a:close/>
              </a:path>
              <a:path w="147955" h="143510">
                <a:moveTo>
                  <a:pt x="135636" y="0"/>
                </a:moveTo>
                <a:lnTo>
                  <a:pt x="94487" y="0"/>
                </a:lnTo>
                <a:lnTo>
                  <a:pt x="89916" y="1524"/>
                </a:lnTo>
                <a:lnTo>
                  <a:pt x="83819" y="4572"/>
                </a:lnTo>
                <a:lnTo>
                  <a:pt x="80772" y="7620"/>
                </a:lnTo>
                <a:lnTo>
                  <a:pt x="77724" y="9144"/>
                </a:lnTo>
                <a:lnTo>
                  <a:pt x="71628" y="15239"/>
                </a:lnTo>
                <a:lnTo>
                  <a:pt x="70104" y="18287"/>
                </a:lnTo>
                <a:lnTo>
                  <a:pt x="67194" y="21197"/>
                </a:lnTo>
                <a:lnTo>
                  <a:pt x="65531" y="25908"/>
                </a:lnTo>
                <a:lnTo>
                  <a:pt x="120395" y="25908"/>
                </a:lnTo>
                <a:lnTo>
                  <a:pt x="112775" y="50291"/>
                </a:lnTo>
                <a:lnTo>
                  <a:pt x="138684" y="50291"/>
                </a:lnTo>
                <a:lnTo>
                  <a:pt x="146304" y="25908"/>
                </a:lnTo>
                <a:lnTo>
                  <a:pt x="147828" y="22860"/>
                </a:lnTo>
                <a:lnTo>
                  <a:pt x="147828" y="12191"/>
                </a:lnTo>
                <a:lnTo>
                  <a:pt x="146304" y="10668"/>
                </a:lnTo>
                <a:lnTo>
                  <a:pt x="144780" y="7620"/>
                </a:lnTo>
                <a:lnTo>
                  <a:pt x="143256" y="6096"/>
                </a:lnTo>
                <a:lnTo>
                  <a:pt x="141731" y="3048"/>
                </a:lnTo>
                <a:lnTo>
                  <a:pt x="135636" y="0"/>
                </a:lnTo>
                <a:close/>
              </a:path>
              <a:path w="147955" h="143510">
                <a:moveTo>
                  <a:pt x="67194" y="21197"/>
                </a:moveTo>
                <a:lnTo>
                  <a:pt x="67056" y="21336"/>
                </a:lnTo>
                <a:lnTo>
                  <a:pt x="65531" y="25908"/>
                </a:lnTo>
                <a:lnTo>
                  <a:pt x="67194" y="2119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78964" y="2683764"/>
            <a:ext cx="154305" cy="143510"/>
          </a:xfrm>
          <a:custGeom>
            <a:avLst/>
            <a:gdLst/>
            <a:ahLst/>
            <a:cxnLst/>
            <a:rect l="l" t="t" r="r" b="b"/>
            <a:pathLst>
              <a:path w="154305" h="143510">
                <a:moveTo>
                  <a:pt x="141731" y="0"/>
                </a:moveTo>
                <a:lnTo>
                  <a:pt x="59436" y="0"/>
                </a:lnTo>
                <a:lnTo>
                  <a:pt x="54863" y="1524"/>
                </a:lnTo>
                <a:lnTo>
                  <a:pt x="51816" y="3048"/>
                </a:lnTo>
                <a:lnTo>
                  <a:pt x="48768" y="6096"/>
                </a:lnTo>
                <a:lnTo>
                  <a:pt x="45719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6575" y="16763"/>
                </a:lnTo>
                <a:lnTo>
                  <a:pt x="35052" y="19812"/>
                </a:lnTo>
                <a:lnTo>
                  <a:pt x="32004" y="22860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60"/>
                </a:lnTo>
                <a:lnTo>
                  <a:pt x="6096" y="140208"/>
                </a:lnTo>
                <a:lnTo>
                  <a:pt x="12192" y="143256"/>
                </a:lnTo>
                <a:lnTo>
                  <a:pt x="94487" y="143256"/>
                </a:lnTo>
                <a:lnTo>
                  <a:pt x="97536" y="141732"/>
                </a:lnTo>
                <a:lnTo>
                  <a:pt x="102108" y="140208"/>
                </a:lnTo>
                <a:lnTo>
                  <a:pt x="105156" y="138684"/>
                </a:lnTo>
                <a:lnTo>
                  <a:pt x="111252" y="132587"/>
                </a:lnTo>
                <a:lnTo>
                  <a:pt x="114300" y="131063"/>
                </a:lnTo>
                <a:lnTo>
                  <a:pt x="115824" y="128015"/>
                </a:lnTo>
                <a:lnTo>
                  <a:pt x="118872" y="123444"/>
                </a:lnTo>
                <a:lnTo>
                  <a:pt x="121919" y="117348"/>
                </a:lnTo>
                <a:lnTo>
                  <a:pt x="27431" y="117348"/>
                </a:lnTo>
                <a:lnTo>
                  <a:pt x="57912" y="25908"/>
                </a:lnTo>
                <a:lnTo>
                  <a:pt x="152400" y="25908"/>
                </a:lnTo>
                <a:lnTo>
                  <a:pt x="152400" y="22860"/>
                </a:lnTo>
                <a:lnTo>
                  <a:pt x="153924" y="19812"/>
                </a:lnTo>
                <a:lnTo>
                  <a:pt x="153924" y="16763"/>
                </a:lnTo>
                <a:lnTo>
                  <a:pt x="152400" y="12191"/>
                </a:lnTo>
                <a:lnTo>
                  <a:pt x="152400" y="10668"/>
                </a:lnTo>
                <a:lnTo>
                  <a:pt x="150875" y="7620"/>
                </a:lnTo>
                <a:lnTo>
                  <a:pt x="144780" y="1524"/>
                </a:lnTo>
                <a:lnTo>
                  <a:pt x="141731" y="0"/>
                </a:lnTo>
                <a:close/>
              </a:path>
              <a:path w="154305" h="143510">
                <a:moveTo>
                  <a:pt x="129540" y="92963"/>
                </a:moveTo>
                <a:lnTo>
                  <a:pt x="103631" y="92963"/>
                </a:lnTo>
                <a:lnTo>
                  <a:pt x="96012" y="117348"/>
                </a:lnTo>
                <a:lnTo>
                  <a:pt x="121919" y="117348"/>
                </a:lnTo>
                <a:lnTo>
                  <a:pt x="129540" y="92963"/>
                </a:lnTo>
                <a:close/>
              </a:path>
              <a:path w="154305" h="143510">
                <a:moveTo>
                  <a:pt x="152400" y="25908"/>
                </a:moveTo>
                <a:lnTo>
                  <a:pt x="126492" y="25908"/>
                </a:lnTo>
                <a:lnTo>
                  <a:pt x="117348" y="50291"/>
                </a:lnTo>
                <a:lnTo>
                  <a:pt x="143256" y="50291"/>
                </a:lnTo>
                <a:lnTo>
                  <a:pt x="152400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40507" y="2683764"/>
            <a:ext cx="154305" cy="143510"/>
          </a:xfrm>
          <a:custGeom>
            <a:avLst/>
            <a:gdLst/>
            <a:ahLst/>
            <a:cxnLst/>
            <a:rect l="l" t="t" r="r" b="b"/>
            <a:pathLst>
              <a:path w="154305" h="143510">
                <a:moveTo>
                  <a:pt x="141731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6" y="3048"/>
                </a:lnTo>
                <a:lnTo>
                  <a:pt x="48768" y="6096"/>
                </a:lnTo>
                <a:lnTo>
                  <a:pt x="45719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8100" y="16763"/>
                </a:lnTo>
                <a:lnTo>
                  <a:pt x="35052" y="19812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26491"/>
                </a:lnTo>
                <a:lnTo>
                  <a:pt x="1524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9143" y="141732"/>
                </a:lnTo>
                <a:lnTo>
                  <a:pt x="12192" y="143256"/>
                </a:lnTo>
                <a:lnTo>
                  <a:pt x="112775" y="143256"/>
                </a:lnTo>
                <a:lnTo>
                  <a:pt x="121919" y="117348"/>
                </a:lnTo>
                <a:lnTo>
                  <a:pt x="27431" y="117348"/>
                </a:lnTo>
                <a:lnTo>
                  <a:pt x="38100" y="85344"/>
                </a:lnTo>
                <a:lnTo>
                  <a:pt x="132587" y="85344"/>
                </a:lnTo>
                <a:lnTo>
                  <a:pt x="141224" y="59436"/>
                </a:lnTo>
                <a:lnTo>
                  <a:pt x="47243" y="59436"/>
                </a:lnTo>
                <a:lnTo>
                  <a:pt x="57912" y="25908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3715"/>
                </a:lnTo>
                <a:lnTo>
                  <a:pt x="150875" y="7620"/>
                </a:lnTo>
                <a:lnTo>
                  <a:pt x="149352" y="6096"/>
                </a:lnTo>
                <a:lnTo>
                  <a:pt x="147828" y="3048"/>
                </a:lnTo>
                <a:lnTo>
                  <a:pt x="141731" y="0"/>
                </a:lnTo>
                <a:close/>
              </a:path>
              <a:path w="154305" h="143510">
                <a:moveTo>
                  <a:pt x="152400" y="25908"/>
                </a:moveTo>
                <a:lnTo>
                  <a:pt x="126492" y="25908"/>
                </a:lnTo>
                <a:lnTo>
                  <a:pt x="115824" y="59436"/>
                </a:lnTo>
                <a:lnTo>
                  <a:pt x="141224" y="59436"/>
                </a:lnTo>
                <a:lnTo>
                  <a:pt x="152400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01111" y="2628900"/>
            <a:ext cx="230124" cy="19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13532" y="2683764"/>
            <a:ext cx="333756" cy="143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1776" y="2628900"/>
            <a:ext cx="93345" cy="198120"/>
          </a:xfrm>
          <a:custGeom>
            <a:avLst/>
            <a:gdLst/>
            <a:ahLst/>
            <a:cxnLst/>
            <a:rect l="l" t="t" r="r" b="b"/>
            <a:pathLst>
              <a:path w="93345" h="198119">
                <a:moveTo>
                  <a:pt x="92963" y="0"/>
                </a:moveTo>
                <a:lnTo>
                  <a:pt x="67056" y="0"/>
                </a:lnTo>
                <a:lnTo>
                  <a:pt x="0" y="198120"/>
                </a:lnTo>
                <a:lnTo>
                  <a:pt x="25908" y="198120"/>
                </a:lnTo>
                <a:lnTo>
                  <a:pt x="9296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16452" y="2683764"/>
            <a:ext cx="155575" cy="143510"/>
          </a:xfrm>
          <a:custGeom>
            <a:avLst/>
            <a:gdLst/>
            <a:ahLst/>
            <a:cxnLst/>
            <a:rect l="l" t="t" r="r" b="b"/>
            <a:pathLst>
              <a:path w="155575" h="143510">
                <a:moveTo>
                  <a:pt x="143256" y="0"/>
                </a:moveTo>
                <a:lnTo>
                  <a:pt x="59436" y="0"/>
                </a:lnTo>
                <a:lnTo>
                  <a:pt x="54863" y="1524"/>
                </a:lnTo>
                <a:lnTo>
                  <a:pt x="51815" y="3048"/>
                </a:lnTo>
                <a:lnTo>
                  <a:pt x="48768" y="6096"/>
                </a:lnTo>
                <a:lnTo>
                  <a:pt x="45720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6575" y="16763"/>
                </a:lnTo>
                <a:lnTo>
                  <a:pt x="33527" y="19812"/>
                </a:lnTo>
                <a:lnTo>
                  <a:pt x="30480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60"/>
                </a:lnTo>
                <a:lnTo>
                  <a:pt x="6096" y="140208"/>
                </a:lnTo>
                <a:lnTo>
                  <a:pt x="12192" y="143256"/>
                </a:lnTo>
                <a:lnTo>
                  <a:pt x="96012" y="143256"/>
                </a:lnTo>
                <a:lnTo>
                  <a:pt x="102108" y="140208"/>
                </a:lnTo>
                <a:lnTo>
                  <a:pt x="106680" y="137160"/>
                </a:lnTo>
                <a:lnTo>
                  <a:pt x="109727" y="135636"/>
                </a:lnTo>
                <a:lnTo>
                  <a:pt x="112775" y="132587"/>
                </a:lnTo>
                <a:lnTo>
                  <a:pt x="115824" y="131063"/>
                </a:lnTo>
                <a:lnTo>
                  <a:pt x="117348" y="126491"/>
                </a:lnTo>
                <a:lnTo>
                  <a:pt x="120396" y="123444"/>
                </a:lnTo>
                <a:lnTo>
                  <a:pt x="123444" y="117348"/>
                </a:lnTo>
                <a:lnTo>
                  <a:pt x="27432" y="117348"/>
                </a:lnTo>
                <a:lnTo>
                  <a:pt x="57912" y="25908"/>
                </a:lnTo>
                <a:lnTo>
                  <a:pt x="152400" y="25908"/>
                </a:lnTo>
                <a:lnTo>
                  <a:pt x="155448" y="19812"/>
                </a:lnTo>
                <a:lnTo>
                  <a:pt x="153924" y="16763"/>
                </a:lnTo>
                <a:lnTo>
                  <a:pt x="153924" y="10668"/>
                </a:lnTo>
                <a:lnTo>
                  <a:pt x="152400" y="7620"/>
                </a:lnTo>
                <a:lnTo>
                  <a:pt x="147827" y="3048"/>
                </a:lnTo>
                <a:lnTo>
                  <a:pt x="144780" y="1524"/>
                </a:lnTo>
                <a:lnTo>
                  <a:pt x="143256" y="0"/>
                </a:lnTo>
                <a:close/>
              </a:path>
              <a:path w="155575" h="143510">
                <a:moveTo>
                  <a:pt x="152400" y="25908"/>
                </a:moveTo>
                <a:lnTo>
                  <a:pt x="128015" y="25908"/>
                </a:lnTo>
                <a:lnTo>
                  <a:pt x="97536" y="117348"/>
                </a:lnTo>
                <a:lnTo>
                  <a:pt x="123444" y="117348"/>
                </a:lnTo>
                <a:lnTo>
                  <a:pt x="152400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79520" y="2683764"/>
            <a:ext cx="166370" cy="143510"/>
          </a:xfrm>
          <a:custGeom>
            <a:avLst/>
            <a:gdLst/>
            <a:ahLst/>
            <a:cxnLst/>
            <a:rect l="l" t="t" r="r" b="b"/>
            <a:pathLst>
              <a:path w="166370" h="143510">
                <a:moveTo>
                  <a:pt x="74675" y="0"/>
                </a:moveTo>
                <a:lnTo>
                  <a:pt x="48767" y="0"/>
                </a:lnTo>
                <a:lnTo>
                  <a:pt x="0" y="143256"/>
                </a:lnTo>
                <a:lnTo>
                  <a:pt x="25907" y="143256"/>
                </a:lnTo>
                <a:lnTo>
                  <a:pt x="65531" y="25908"/>
                </a:lnTo>
                <a:lnTo>
                  <a:pt x="164591" y="25908"/>
                </a:lnTo>
                <a:lnTo>
                  <a:pt x="165353" y="24384"/>
                </a:lnTo>
                <a:lnTo>
                  <a:pt x="65531" y="24384"/>
                </a:lnTo>
                <a:lnTo>
                  <a:pt x="74675" y="0"/>
                </a:lnTo>
                <a:close/>
              </a:path>
              <a:path w="166370" h="143510">
                <a:moveTo>
                  <a:pt x="164591" y="25908"/>
                </a:moveTo>
                <a:lnTo>
                  <a:pt x="138683" y="25908"/>
                </a:lnTo>
                <a:lnTo>
                  <a:pt x="99059" y="143256"/>
                </a:lnTo>
                <a:lnTo>
                  <a:pt x="124967" y="143256"/>
                </a:lnTo>
                <a:lnTo>
                  <a:pt x="164591" y="25908"/>
                </a:lnTo>
                <a:close/>
              </a:path>
              <a:path w="166370" h="143510">
                <a:moveTo>
                  <a:pt x="153924" y="0"/>
                </a:moveTo>
                <a:lnTo>
                  <a:pt x="92963" y="0"/>
                </a:lnTo>
                <a:lnTo>
                  <a:pt x="86867" y="3048"/>
                </a:lnTo>
                <a:lnTo>
                  <a:pt x="82295" y="4572"/>
                </a:lnTo>
                <a:lnTo>
                  <a:pt x="79247" y="7620"/>
                </a:lnTo>
                <a:lnTo>
                  <a:pt x="76200" y="9144"/>
                </a:lnTo>
                <a:lnTo>
                  <a:pt x="74675" y="12191"/>
                </a:lnTo>
                <a:lnTo>
                  <a:pt x="68579" y="18287"/>
                </a:lnTo>
                <a:lnTo>
                  <a:pt x="65531" y="24384"/>
                </a:lnTo>
                <a:lnTo>
                  <a:pt x="165353" y="24384"/>
                </a:lnTo>
                <a:lnTo>
                  <a:pt x="166115" y="22860"/>
                </a:lnTo>
                <a:lnTo>
                  <a:pt x="166115" y="12191"/>
                </a:lnTo>
                <a:lnTo>
                  <a:pt x="164591" y="10668"/>
                </a:lnTo>
                <a:lnTo>
                  <a:pt x="163067" y="7620"/>
                </a:lnTo>
                <a:lnTo>
                  <a:pt x="161543" y="6096"/>
                </a:lnTo>
                <a:lnTo>
                  <a:pt x="160019" y="3048"/>
                </a:lnTo>
                <a:lnTo>
                  <a:pt x="15392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47159" y="2683764"/>
            <a:ext cx="177165" cy="201295"/>
          </a:xfrm>
          <a:custGeom>
            <a:avLst/>
            <a:gdLst/>
            <a:ahLst/>
            <a:cxnLst/>
            <a:rect l="l" t="t" r="r" b="b"/>
            <a:pathLst>
              <a:path w="177164" h="201294">
                <a:moveTo>
                  <a:pt x="131063" y="0"/>
                </a:moveTo>
                <a:lnTo>
                  <a:pt x="70103" y="0"/>
                </a:lnTo>
                <a:lnTo>
                  <a:pt x="64007" y="3048"/>
                </a:lnTo>
                <a:lnTo>
                  <a:pt x="59436" y="6096"/>
                </a:lnTo>
                <a:lnTo>
                  <a:pt x="56387" y="7620"/>
                </a:lnTo>
                <a:lnTo>
                  <a:pt x="51815" y="12191"/>
                </a:lnTo>
                <a:lnTo>
                  <a:pt x="48767" y="16763"/>
                </a:lnTo>
                <a:lnTo>
                  <a:pt x="45719" y="19812"/>
                </a:lnTo>
                <a:lnTo>
                  <a:pt x="42672" y="25908"/>
                </a:lnTo>
                <a:lnTo>
                  <a:pt x="15239" y="111251"/>
                </a:lnTo>
                <a:lnTo>
                  <a:pt x="13715" y="114300"/>
                </a:lnTo>
                <a:lnTo>
                  <a:pt x="13715" y="124968"/>
                </a:lnTo>
                <a:lnTo>
                  <a:pt x="15239" y="126491"/>
                </a:lnTo>
                <a:lnTo>
                  <a:pt x="18287" y="132587"/>
                </a:lnTo>
                <a:lnTo>
                  <a:pt x="19812" y="134112"/>
                </a:lnTo>
                <a:lnTo>
                  <a:pt x="25907" y="137160"/>
                </a:lnTo>
                <a:lnTo>
                  <a:pt x="105155" y="137160"/>
                </a:lnTo>
                <a:lnTo>
                  <a:pt x="92963" y="175260"/>
                </a:lnTo>
                <a:lnTo>
                  <a:pt x="9143" y="175260"/>
                </a:lnTo>
                <a:lnTo>
                  <a:pt x="0" y="201168"/>
                </a:lnTo>
                <a:lnTo>
                  <a:pt x="91439" y="201168"/>
                </a:lnTo>
                <a:lnTo>
                  <a:pt x="94487" y="199644"/>
                </a:lnTo>
                <a:lnTo>
                  <a:pt x="99060" y="198120"/>
                </a:lnTo>
                <a:lnTo>
                  <a:pt x="102107" y="195072"/>
                </a:lnTo>
                <a:lnTo>
                  <a:pt x="105155" y="193548"/>
                </a:lnTo>
                <a:lnTo>
                  <a:pt x="108203" y="190500"/>
                </a:lnTo>
                <a:lnTo>
                  <a:pt x="111251" y="188975"/>
                </a:lnTo>
                <a:lnTo>
                  <a:pt x="112775" y="184403"/>
                </a:lnTo>
                <a:lnTo>
                  <a:pt x="115824" y="181356"/>
                </a:lnTo>
                <a:lnTo>
                  <a:pt x="118872" y="175260"/>
                </a:lnTo>
                <a:lnTo>
                  <a:pt x="140022" y="111251"/>
                </a:lnTo>
                <a:lnTo>
                  <a:pt x="41148" y="111251"/>
                </a:lnTo>
                <a:lnTo>
                  <a:pt x="68579" y="25908"/>
                </a:lnTo>
                <a:lnTo>
                  <a:pt x="168223" y="25908"/>
                </a:lnTo>
                <a:lnTo>
                  <a:pt x="168726" y="24384"/>
                </a:lnTo>
                <a:lnTo>
                  <a:pt x="143255" y="24384"/>
                </a:lnTo>
                <a:lnTo>
                  <a:pt x="143255" y="21336"/>
                </a:lnTo>
                <a:lnTo>
                  <a:pt x="144779" y="18287"/>
                </a:lnTo>
                <a:lnTo>
                  <a:pt x="143255" y="15239"/>
                </a:lnTo>
                <a:lnTo>
                  <a:pt x="143255" y="12191"/>
                </a:lnTo>
                <a:lnTo>
                  <a:pt x="141731" y="9144"/>
                </a:lnTo>
                <a:lnTo>
                  <a:pt x="140207" y="7620"/>
                </a:lnTo>
                <a:lnTo>
                  <a:pt x="138684" y="4572"/>
                </a:lnTo>
                <a:lnTo>
                  <a:pt x="137160" y="3048"/>
                </a:lnTo>
                <a:lnTo>
                  <a:pt x="131063" y="0"/>
                </a:lnTo>
                <a:close/>
              </a:path>
              <a:path w="177164" h="201294">
                <a:moveTo>
                  <a:pt x="168223" y="25908"/>
                </a:moveTo>
                <a:lnTo>
                  <a:pt x="141731" y="25908"/>
                </a:lnTo>
                <a:lnTo>
                  <a:pt x="114300" y="111251"/>
                </a:lnTo>
                <a:lnTo>
                  <a:pt x="140022" y="111251"/>
                </a:lnTo>
                <a:lnTo>
                  <a:pt x="168223" y="25908"/>
                </a:lnTo>
                <a:close/>
              </a:path>
              <a:path w="177164" h="201294">
                <a:moveTo>
                  <a:pt x="176784" y="0"/>
                </a:moveTo>
                <a:lnTo>
                  <a:pt x="150875" y="0"/>
                </a:lnTo>
                <a:lnTo>
                  <a:pt x="143255" y="24384"/>
                </a:lnTo>
                <a:lnTo>
                  <a:pt x="168726" y="24384"/>
                </a:lnTo>
                <a:lnTo>
                  <a:pt x="17678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30040" y="2683764"/>
            <a:ext cx="154305" cy="143510"/>
          </a:xfrm>
          <a:custGeom>
            <a:avLst/>
            <a:gdLst/>
            <a:ahLst/>
            <a:cxnLst/>
            <a:rect l="l" t="t" r="r" b="b"/>
            <a:pathLst>
              <a:path w="154304" h="143510">
                <a:moveTo>
                  <a:pt x="141732" y="0"/>
                </a:moveTo>
                <a:lnTo>
                  <a:pt x="59436" y="0"/>
                </a:lnTo>
                <a:lnTo>
                  <a:pt x="56387" y="1524"/>
                </a:lnTo>
                <a:lnTo>
                  <a:pt x="51815" y="3048"/>
                </a:lnTo>
                <a:lnTo>
                  <a:pt x="48768" y="6096"/>
                </a:lnTo>
                <a:lnTo>
                  <a:pt x="45720" y="7620"/>
                </a:lnTo>
                <a:lnTo>
                  <a:pt x="42672" y="10668"/>
                </a:lnTo>
                <a:lnTo>
                  <a:pt x="39624" y="12191"/>
                </a:lnTo>
                <a:lnTo>
                  <a:pt x="36575" y="16763"/>
                </a:lnTo>
                <a:lnTo>
                  <a:pt x="32004" y="25908"/>
                </a:lnTo>
                <a:lnTo>
                  <a:pt x="1524" y="117348"/>
                </a:lnTo>
                <a:lnTo>
                  <a:pt x="0" y="120396"/>
                </a:lnTo>
                <a:lnTo>
                  <a:pt x="0" y="131063"/>
                </a:lnTo>
                <a:lnTo>
                  <a:pt x="1524" y="132587"/>
                </a:lnTo>
                <a:lnTo>
                  <a:pt x="3048" y="135636"/>
                </a:lnTo>
                <a:lnTo>
                  <a:pt x="4572" y="137160"/>
                </a:lnTo>
                <a:lnTo>
                  <a:pt x="6096" y="140208"/>
                </a:lnTo>
                <a:lnTo>
                  <a:pt x="12192" y="143256"/>
                </a:lnTo>
                <a:lnTo>
                  <a:pt x="112775" y="143256"/>
                </a:lnTo>
                <a:lnTo>
                  <a:pt x="121920" y="117348"/>
                </a:lnTo>
                <a:lnTo>
                  <a:pt x="27432" y="117348"/>
                </a:lnTo>
                <a:lnTo>
                  <a:pt x="38100" y="85344"/>
                </a:lnTo>
                <a:lnTo>
                  <a:pt x="132587" y="85344"/>
                </a:lnTo>
                <a:lnTo>
                  <a:pt x="141224" y="59436"/>
                </a:lnTo>
                <a:lnTo>
                  <a:pt x="47244" y="59436"/>
                </a:lnTo>
                <a:lnTo>
                  <a:pt x="57912" y="25908"/>
                </a:lnTo>
                <a:lnTo>
                  <a:pt x="152400" y="25908"/>
                </a:lnTo>
                <a:lnTo>
                  <a:pt x="153924" y="22860"/>
                </a:lnTo>
                <a:lnTo>
                  <a:pt x="153924" y="13715"/>
                </a:lnTo>
                <a:lnTo>
                  <a:pt x="150875" y="7620"/>
                </a:lnTo>
                <a:lnTo>
                  <a:pt x="149351" y="6096"/>
                </a:lnTo>
                <a:lnTo>
                  <a:pt x="147827" y="3048"/>
                </a:lnTo>
                <a:lnTo>
                  <a:pt x="141732" y="0"/>
                </a:lnTo>
                <a:close/>
              </a:path>
              <a:path w="154304" h="143510">
                <a:moveTo>
                  <a:pt x="152400" y="25908"/>
                </a:moveTo>
                <a:lnTo>
                  <a:pt x="126492" y="25908"/>
                </a:lnTo>
                <a:lnTo>
                  <a:pt x="115824" y="59436"/>
                </a:lnTo>
                <a:lnTo>
                  <a:pt x="141224" y="59436"/>
                </a:lnTo>
                <a:lnTo>
                  <a:pt x="152400" y="25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83964" y="2683764"/>
            <a:ext cx="147955" cy="143510"/>
          </a:xfrm>
          <a:custGeom>
            <a:avLst/>
            <a:gdLst/>
            <a:ahLst/>
            <a:cxnLst/>
            <a:rect l="l" t="t" r="r" b="b"/>
            <a:pathLst>
              <a:path w="147954" h="143510">
                <a:moveTo>
                  <a:pt x="74675" y="0"/>
                </a:moveTo>
                <a:lnTo>
                  <a:pt x="48768" y="0"/>
                </a:lnTo>
                <a:lnTo>
                  <a:pt x="0" y="143256"/>
                </a:lnTo>
                <a:lnTo>
                  <a:pt x="25908" y="143256"/>
                </a:lnTo>
                <a:lnTo>
                  <a:pt x="65532" y="25908"/>
                </a:lnTo>
                <a:lnTo>
                  <a:pt x="67056" y="21336"/>
                </a:lnTo>
                <a:lnTo>
                  <a:pt x="67194" y="21197"/>
                </a:lnTo>
                <a:lnTo>
                  <a:pt x="74675" y="0"/>
                </a:lnTo>
                <a:close/>
              </a:path>
              <a:path w="147954" h="143510">
                <a:moveTo>
                  <a:pt x="135636" y="0"/>
                </a:moveTo>
                <a:lnTo>
                  <a:pt x="94487" y="0"/>
                </a:lnTo>
                <a:lnTo>
                  <a:pt x="89915" y="1524"/>
                </a:lnTo>
                <a:lnTo>
                  <a:pt x="83820" y="4572"/>
                </a:lnTo>
                <a:lnTo>
                  <a:pt x="80772" y="7620"/>
                </a:lnTo>
                <a:lnTo>
                  <a:pt x="77724" y="9144"/>
                </a:lnTo>
                <a:lnTo>
                  <a:pt x="71627" y="15239"/>
                </a:lnTo>
                <a:lnTo>
                  <a:pt x="70103" y="18287"/>
                </a:lnTo>
                <a:lnTo>
                  <a:pt x="67194" y="21197"/>
                </a:lnTo>
                <a:lnTo>
                  <a:pt x="65532" y="25908"/>
                </a:lnTo>
                <a:lnTo>
                  <a:pt x="120396" y="25908"/>
                </a:lnTo>
                <a:lnTo>
                  <a:pt x="112775" y="50291"/>
                </a:lnTo>
                <a:lnTo>
                  <a:pt x="138684" y="50291"/>
                </a:lnTo>
                <a:lnTo>
                  <a:pt x="146303" y="25908"/>
                </a:lnTo>
                <a:lnTo>
                  <a:pt x="147827" y="22860"/>
                </a:lnTo>
                <a:lnTo>
                  <a:pt x="147827" y="12191"/>
                </a:lnTo>
                <a:lnTo>
                  <a:pt x="146303" y="10668"/>
                </a:lnTo>
                <a:lnTo>
                  <a:pt x="144780" y="7620"/>
                </a:lnTo>
                <a:lnTo>
                  <a:pt x="143256" y="6096"/>
                </a:lnTo>
                <a:lnTo>
                  <a:pt x="141732" y="3048"/>
                </a:lnTo>
                <a:lnTo>
                  <a:pt x="135636" y="0"/>
                </a:lnTo>
                <a:close/>
              </a:path>
              <a:path w="147954" h="143510">
                <a:moveTo>
                  <a:pt x="67194" y="21197"/>
                </a:moveTo>
                <a:lnTo>
                  <a:pt x="67056" y="21336"/>
                </a:lnTo>
                <a:lnTo>
                  <a:pt x="65532" y="25908"/>
                </a:lnTo>
                <a:lnTo>
                  <a:pt x="67194" y="2119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29328" y="2628900"/>
            <a:ext cx="359663" cy="2392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13959" y="2628900"/>
            <a:ext cx="336803" cy="1981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379720" y="2639567"/>
            <a:ext cx="117347" cy="1874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94603" y="2628900"/>
            <a:ext cx="326136" cy="1981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51220" y="2639567"/>
            <a:ext cx="327659" cy="1874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48984" y="2633472"/>
            <a:ext cx="120395" cy="822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0036" y="3015995"/>
            <a:ext cx="97535" cy="975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31036" y="2967227"/>
            <a:ext cx="144779" cy="1935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21536" y="2967227"/>
            <a:ext cx="153924" cy="1935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16607" y="2965704"/>
            <a:ext cx="227075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180844" y="3015995"/>
            <a:ext cx="123443" cy="1447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42388" y="2961132"/>
            <a:ext cx="109728" cy="1996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61844" y="2971800"/>
            <a:ext cx="109728" cy="1889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14244" y="2961132"/>
            <a:ext cx="126492" cy="1996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84932" y="3015995"/>
            <a:ext cx="120395" cy="1447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125723" y="3015995"/>
            <a:ext cx="211836" cy="1447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61944" y="3015995"/>
            <a:ext cx="123443" cy="1447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32632" y="3015995"/>
            <a:ext cx="108203" cy="1447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88079" y="2959607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41420" y="2961132"/>
            <a:ext cx="126491" cy="1996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12108" y="2965704"/>
            <a:ext cx="41275" cy="82550"/>
          </a:xfrm>
          <a:custGeom>
            <a:avLst/>
            <a:gdLst/>
            <a:ahLst/>
            <a:cxnLst/>
            <a:rect l="l" t="t" r="r" b="b"/>
            <a:pathLst>
              <a:path w="41275" h="82550">
                <a:moveTo>
                  <a:pt x="41147" y="0"/>
                </a:moveTo>
                <a:lnTo>
                  <a:pt x="0" y="0"/>
                </a:lnTo>
                <a:lnTo>
                  <a:pt x="0" y="41148"/>
                </a:lnTo>
                <a:lnTo>
                  <a:pt x="19812" y="41148"/>
                </a:lnTo>
                <a:lnTo>
                  <a:pt x="0" y="82296"/>
                </a:lnTo>
                <a:lnTo>
                  <a:pt x="19812" y="82296"/>
                </a:lnTo>
                <a:lnTo>
                  <a:pt x="41147" y="41148"/>
                </a:lnTo>
                <a:lnTo>
                  <a:pt x="411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86784" y="3015995"/>
            <a:ext cx="115824" cy="1447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245864" y="2961132"/>
            <a:ext cx="126491" cy="19964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418076" y="3015995"/>
            <a:ext cx="120396" cy="14477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70476" y="2971800"/>
            <a:ext cx="109727" cy="18897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721352" y="3015995"/>
            <a:ext cx="120396" cy="14477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62144" y="3015995"/>
            <a:ext cx="211835" cy="14477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98364" y="3015995"/>
            <a:ext cx="120396" cy="14477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356859" y="3015995"/>
            <a:ext cx="115824" cy="14477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15940" y="3015995"/>
            <a:ext cx="126492" cy="202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88152" y="3015995"/>
            <a:ext cx="120396" cy="14477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949696" y="3015995"/>
            <a:ext cx="126491" cy="14477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83452" y="3015995"/>
            <a:ext cx="108203" cy="14477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21908" y="3015995"/>
            <a:ext cx="120395" cy="14477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25184" y="3015995"/>
            <a:ext cx="120395" cy="14477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79107" y="2971800"/>
            <a:ext cx="109727" cy="18897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29983" y="3015995"/>
            <a:ext cx="120396" cy="1447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93052" y="2961132"/>
            <a:ext cx="126492" cy="19964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91756" y="301599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76516" y="2961132"/>
            <a:ext cx="30480" cy="27940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1"/>
                </a:lnTo>
                <a:lnTo>
                  <a:pt x="30479" y="27431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254240" y="3015995"/>
            <a:ext cx="126491" cy="1447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501128" y="2971800"/>
            <a:ext cx="109727" cy="18897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653528" y="2961132"/>
            <a:ext cx="126492" cy="19964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825740" y="3015995"/>
            <a:ext cx="120395" cy="14477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41703" y="329641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495044" y="3351276"/>
            <a:ext cx="120396" cy="1432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55064" y="3351276"/>
            <a:ext cx="114300" cy="143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801367" y="3307079"/>
            <a:ext cx="108204" cy="18745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48255" y="3307079"/>
            <a:ext cx="108204" cy="18745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83892" y="3351276"/>
            <a:ext cx="211835" cy="143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20111" y="3351276"/>
            <a:ext cx="121919" cy="143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59379" y="3351276"/>
            <a:ext cx="138683" cy="20116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28544" y="3351276"/>
            <a:ext cx="120395" cy="143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990088" y="3351276"/>
            <a:ext cx="120395" cy="1432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53155" y="3351276"/>
            <a:ext cx="106680" cy="143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91840" y="3351276"/>
            <a:ext cx="114300" cy="1432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447288" y="345490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7"/>
                </a:lnTo>
                <a:lnTo>
                  <a:pt x="0" y="411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50036" y="3685032"/>
            <a:ext cx="96011" cy="9601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91996" y="366217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414272" y="3648455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600200" y="3630167"/>
            <a:ext cx="124968" cy="19812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72411" y="3685032"/>
            <a:ext cx="120395" cy="14325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19300" y="3634740"/>
            <a:ext cx="146304" cy="19354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286000" y="3685032"/>
            <a:ext cx="199644" cy="14325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532888" y="3685032"/>
            <a:ext cx="121919" cy="14325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02051" y="3685032"/>
            <a:ext cx="114300" cy="1432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48355" y="3640835"/>
            <a:ext cx="108204" cy="18745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076955" y="3685032"/>
            <a:ext cx="143256" cy="14325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47644" y="3685032"/>
            <a:ext cx="120395" cy="14325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421379" y="363016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76244" y="3685032"/>
            <a:ext cx="124967" cy="14325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46932" y="3685032"/>
            <a:ext cx="120395" cy="14325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10000" y="3630167"/>
            <a:ext cx="124967" cy="19812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94403" y="363016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47744" y="3685032"/>
            <a:ext cx="120395" cy="14325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23588" y="3685032"/>
            <a:ext cx="120396" cy="143255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485132" y="3685032"/>
            <a:ext cx="121919" cy="14325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57344" y="3685032"/>
            <a:ext cx="199643" cy="14325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076444" y="3685032"/>
            <a:ext cx="120395" cy="14325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04232" y="3685032"/>
            <a:ext cx="124967" cy="20116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37988" y="3685032"/>
            <a:ext cx="124967" cy="14325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23153" y="368503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08676" y="363016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84876" y="3685032"/>
            <a:ext cx="120396" cy="143255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644896" y="3685032"/>
            <a:ext cx="114300" cy="1432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27597" y="3685032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913120" y="3630167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989320" y="3685032"/>
            <a:ext cx="124967" cy="14325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80988" y="3630167"/>
            <a:ext cx="124967" cy="198120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228588" y="3640835"/>
            <a:ext cx="108203" cy="18745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51676" y="3685032"/>
            <a:ext cx="120396" cy="143255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90943" y="3685032"/>
            <a:ext cx="211835" cy="143255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28688" y="3685032"/>
            <a:ext cx="121919" cy="14325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199376" y="3685032"/>
            <a:ext cx="106679" cy="14325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54823" y="3630167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08164" y="3630167"/>
            <a:ext cx="124967" cy="19812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74864" y="3630167"/>
            <a:ext cx="124967" cy="19812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45552" y="3685032"/>
            <a:ext cx="120396" cy="14325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990331" y="3685032"/>
            <a:ext cx="143256" cy="14325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161019" y="3685032"/>
            <a:ext cx="120396" cy="14325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29511" y="3963923"/>
            <a:ext cx="124968" cy="198120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00200" y="4018788"/>
            <a:ext cx="120395" cy="14325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54123" y="3974591"/>
            <a:ext cx="106680" cy="18745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905000" y="4018788"/>
            <a:ext cx="120395" cy="14325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71700" y="4018788"/>
            <a:ext cx="120395" cy="143256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325623" y="3974591"/>
            <a:ext cx="108203" cy="18745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554223" y="3974591"/>
            <a:ext cx="106680" cy="18745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705100" y="3963923"/>
            <a:ext cx="124968" cy="198120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77311" y="4018788"/>
            <a:ext cx="120395" cy="14325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53333" y="4018788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38855" y="396392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1"/>
                </a:lnTo>
                <a:lnTo>
                  <a:pt x="28956" y="27431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15055" y="4018788"/>
            <a:ext cx="106680" cy="14325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352800" y="4018788"/>
            <a:ext cx="120396" cy="143256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514344" y="4018788"/>
            <a:ext cx="121919" cy="14325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28288" y="4018788"/>
            <a:ext cx="120396" cy="14325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686555" y="4018788"/>
            <a:ext cx="106680" cy="14325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91355" y="412242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91355" y="401878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39624" y="39624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60520" y="3968496"/>
            <a:ext cx="176783" cy="19354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378452" y="396392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1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31791" y="4018788"/>
            <a:ext cx="124968" cy="20116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604003" y="3963923"/>
            <a:ext cx="124968" cy="198120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774691" y="4018788"/>
            <a:ext cx="120396" cy="14325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36235" y="3963923"/>
            <a:ext cx="124967" cy="198120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108447" y="4018788"/>
            <a:ext cx="120396" cy="14325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260847" y="3974591"/>
            <a:ext cx="108203" cy="18745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26023" y="3954779"/>
            <a:ext cx="71755" cy="265430"/>
          </a:xfrm>
          <a:custGeom>
            <a:avLst/>
            <a:gdLst/>
            <a:ahLst/>
            <a:cxnLst/>
            <a:rect l="l" t="t" r="r" b="b"/>
            <a:pathLst>
              <a:path w="71754" h="265429">
                <a:moveTo>
                  <a:pt x="71627" y="0"/>
                </a:moveTo>
                <a:lnTo>
                  <a:pt x="67055" y="0"/>
                </a:lnTo>
                <a:lnTo>
                  <a:pt x="59340" y="285"/>
                </a:lnTo>
                <a:lnTo>
                  <a:pt x="12191" y="24384"/>
                </a:lnTo>
                <a:lnTo>
                  <a:pt x="285" y="60840"/>
                </a:lnTo>
                <a:lnTo>
                  <a:pt x="0" y="68580"/>
                </a:lnTo>
                <a:lnTo>
                  <a:pt x="56" y="199644"/>
                </a:lnTo>
                <a:lnTo>
                  <a:pt x="12191" y="240792"/>
                </a:lnTo>
                <a:lnTo>
                  <a:pt x="45624" y="262604"/>
                </a:lnTo>
                <a:lnTo>
                  <a:pt x="67055" y="265175"/>
                </a:lnTo>
                <a:lnTo>
                  <a:pt x="71627" y="265175"/>
                </a:lnTo>
                <a:lnTo>
                  <a:pt x="71627" y="239268"/>
                </a:lnTo>
                <a:lnTo>
                  <a:pt x="67055" y="239268"/>
                </a:lnTo>
                <a:lnTo>
                  <a:pt x="58245" y="238672"/>
                </a:lnTo>
                <a:lnTo>
                  <a:pt x="28027" y="208454"/>
                </a:lnTo>
                <a:lnTo>
                  <a:pt x="27431" y="199644"/>
                </a:lnTo>
                <a:lnTo>
                  <a:pt x="27431" y="59436"/>
                </a:lnTo>
                <a:lnTo>
                  <a:pt x="30479" y="50292"/>
                </a:lnTo>
                <a:lnTo>
                  <a:pt x="32003" y="44196"/>
                </a:lnTo>
                <a:lnTo>
                  <a:pt x="35051" y="41148"/>
                </a:lnTo>
                <a:lnTo>
                  <a:pt x="38100" y="36575"/>
                </a:lnTo>
                <a:lnTo>
                  <a:pt x="41148" y="33528"/>
                </a:lnTo>
                <a:lnTo>
                  <a:pt x="45720" y="30480"/>
                </a:lnTo>
                <a:lnTo>
                  <a:pt x="54863" y="27432"/>
                </a:lnTo>
                <a:lnTo>
                  <a:pt x="60960" y="25908"/>
                </a:lnTo>
                <a:lnTo>
                  <a:pt x="71627" y="25908"/>
                </a:lnTo>
                <a:lnTo>
                  <a:pt x="71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35752" y="3968496"/>
            <a:ext cx="161544" cy="193548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44540" y="4018788"/>
            <a:ext cx="121920" cy="14325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15228" y="4018788"/>
            <a:ext cx="121920" cy="14325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185915" y="4018788"/>
            <a:ext cx="124968" cy="20116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370320" y="396392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425184" y="4018788"/>
            <a:ext cx="120395" cy="14325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586728" y="3968496"/>
            <a:ext cx="40005" cy="82550"/>
          </a:xfrm>
          <a:custGeom>
            <a:avLst/>
            <a:gdLst/>
            <a:ahLst/>
            <a:cxnLst/>
            <a:rect l="l" t="t" r="r" b="b"/>
            <a:pathLst>
              <a:path w="40004" h="82550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19812" y="39624"/>
                </a:lnTo>
                <a:lnTo>
                  <a:pt x="0" y="82295"/>
                </a:lnTo>
                <a:lnTo>
                  <a:pt x="19812" y="82295"/>
                </a:lnTo>
                <a:lnTo>
                  <a:pt x="39624" y="41148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659880" y="4018788"/>
            <a:ext cx="114300" cy="14325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929628" y="4018788"/>
            <a:ext cx="124968" cy="201167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01840" y="4018788"/>
            <a:ext cx="120395" cy="14325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64907" y="4018788"/>
            <a:ext cx="106680" cy="14325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406640" y="4018788"/>
            <a:ext cx="120395" cy="14325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569707" y="4018788"/>
            <a:ext cx="124968" cy="14325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31252" y="3974591"/>
            <a:ext cx="108203" cy="187452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29511" y="4361688"/>
            <a:ext cx="120396" cy="143256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91055" y="4361688"/>
            <a:ext cx="121919" cy="143256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761744" y="4361688"/>
            <a:ext cx="199644" cy="14325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010155" y="4361688"/>
            <a:ext cx="124968" cy="201168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80844" y="4361688"/>
            <a:ext cx="120395" cy="143256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43911" y="4361688"/>
            <a:ext cx="124968" cy="143256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497835" y="4361688"/>
            <a:ext cx="138683" cy="201168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660904" y="4297679"/>
            <a:ext cx="71755" cy="265430"/>
          </a:xfrm>
          <a:custGeom>
            <a:avLst/>
            <a:gdLst/>
            <a:ahLst/>
            <a:cxnLst/>
            <a:rect l="l" t="t" r="r" b="b"/>
            <a:pathLst>
              <a:path w="71755" h="265429">
                <a:moveTo>
                  <a:pt x="4571" y="0"/>
                </a:moveTo>
                <a:lnTo>
                  <a:pt x="0" y="0"/>
                </a:lnTo>
                <a:lnTo>
                  <a:pt x="0" y="25908"/>
                </a:lnTo>
                <a:lnTo>
                  <a:pt x="10668" y="25908"/>
                </a:lnTo>
                <a:lnTo>
                  <a:pt x="16763" y="27432"/>
                </a:lnTo>
                <a:lnTo>
                  <a:pt x="25907" y="30480"/>
                </a:lnTo>
                <a:lnTo>
                  <a:pt x="30479" y="33528"/>
                </a:lnTo>
                <a:lnTo>
                  <a:pt x="33527" y="36575"/>
                </a:lnTo>
                <a:lnTo>
                  <a:pt x="36575" y="41148"/>
                </a:lnTo>
                <a:lnTo>
                  <a:pt x="39623" y="44196"/>
                </a:lnTo>
                <a:lnTo>
                  <a:pt x="41147" y="50292"/>
                </a:lnTo>
                <a:lnTo>
                  <a:pt x="44195" y="54864"/>
                </a:lnTo>
                <a:lnTo>
                  <a:pt x="44195" y="199644"/>
                </a:lnTo>
                <a:lnTo>
                  <a:pt x="21336" y="236982"/>
                </a:lnTo>
                <a:lnTo>
                  <a:pt x="4571" y="239268"/>
                </a:lnTo>
                <a:lnTo>
                  <a:pt x="0" y="239268"/>
                </a:lnTo>
                <a:lnTo>
                  <a:pt x="0" y="265176"/>
                </a:lnTo>
                <a:lnTo>
                  <a:pt x="4571" y="265176"/>
                </a:lnTo>
                <a:lnTo>
                  <a:pt x="12287" y="264890"/>
                </a:lnTo>
                <a:lnTo>
                  <a:pt x="59435" y="240792"/>
                </a:lnTo>
                <a:lnTo>
                  <a:pt x="71571" y="199644"/>
                </a:lnTo>
                <a:lnTo>
                  <a:pt x="71627" y="68580"/>
                </a:lnTo>
                <a:lnTo>
                  <a:pt x="71342" y="60864"/>
                </a:lnTo>
                <a:lnTo>
                  <a:pt x="57626" y="23145"/>
                </a:lnTo>
                <a:lnTo>
                  <a:pt x="32003" y="6096"/>
                </a:lnTo>
                <a:lnTo>
                  <a:pt x="26003" y="3214"/>
                </a:lnTo>
                <a:lnTo>
                  <a:pt x="19431" y="1333"/>
                </a:lnTo>
                <a:lnTo>
                  <a:pt x="12287" y="309"/>
                </a:lnTo>
                <a:lnTo>
                  <a:pt x="4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772155" y="4465320"/>
            <a:ext cx="40005" cy="81280"/>
          </a:xfrm>
          <a:custGeom>
            <a:avLst/>
            <a:gdLst/>
            <a:ahLst/>
            <a:cxnLst/>
            <a:rect l="l" t="t" r="r" b="b"/>
            <a:pathLst>
              <a:path w="40005" h="81279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19812" y="39624"/>
                </a:lnTo>
                <a:lnTo>
                  <a:pt x="0" y="80771"/>
                </a:lnTo>
                <a:lnTo>
                  <a:pt x="18287" y="80771"/>
                </a:lnTo>
                <a:lnTo>
                  <a:pt x="39624" y="41147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948939" y="4311396"/>
            <a:ext cx="176784" cy="193548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154679" y="4361688"/>
            <a:ext cx="124968" cy="20116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326891" y="4361688"/>
            <a:ext cx="124968" cy="201168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11296" y="4306823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3"/>
                </a:lnTo>
              </a:path>
            </a:pathLst>
          </a:custGeom>
          <a:ln w="27432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564635" y="4361688"/>
            <a:ext cx="120396" cy="143256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26179" y="4465320"/>
            <a:ext cx="40005" cy="81280"/>
          </a:xfrm>
          <a:custGeom>
            <a:avLst/>
            <a:gdLst/>
            <a:ahLst/>
            <a:cxnLst/>
            <a:rect l="l" t="t" r="r" b="b"/>
            <a:pathLst>
              <a:path w="40004" h="81279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19812" y="39624"/>
                </a:lnTo>
                <a:lnTo>
                  <a:pt x="0" y="80771"/>
                </a:lnTo>
                <a:lnTo>
                  <a:pt x="19812" y="80771"/>
                </a:lnTo>
                <a:lnTo>
                  <a:pt x="39624" y="41147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893820" y="4311396"/>
            <a:ext cx="176783" cy="193548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098035" y="4361688"/>
            <a:ext cx="199643" cy="143256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346447" y="4361688"/>
            <a:ext cx="120396" cy="143256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501896" y="4361688"/>
            <a:ext cx="121919" cy="143256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60391" y="4361688"/>
            <a:ext cx="121920" cy="14325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32603" y="4361688"/>
            <a:ext cx="124968" cy="143256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004815" y="4465320"/>
            <a:ext cx="40005" cy="81280"/>
          </a:xfrm>
          <a:custGeom>
            <a:avLst/>
            <a:gdLst/>
            <a:ahLst/>
            <a:cxnLst/>
            <a:rect l="l" t="t" r="r" b="b"/>
            <a:pathLst>
              <a:path w="40004" h="81279">
                <a:moveTo>
                  <a:pt x="39624" y="0"/>
                </a:moveTo>
                <a:lnTo>
                  <a:pt x="0" y="0"/>
                </a:lnTo>
                <a:lnTo>
                  <a:pt x="0" y="39624"/>
                </a:lnTo>
                <a:lnTo>
                  <a:pt x="19812" y="39624"/>
                </a:lnTo>
                <a:lnTo>
                  <a:pt x="0" y="80771"/>
                </a:lnTo>
                <a:lnTo>
                  <a:pt x="18287" y="80771"/>
                </a:lnTo>
                <a:lnTo>
                  <a:pt x="39624" y="41147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196840" y="4422140"/>
            <a:ext cx="27940" cy="82550"/>
          </a:xfrm>
          <a:custGeom>
            <a:avLst/>
            <a:gdLst/>
            <a:ahLst/>
            <a:cxnLst/>
            <a:rect l="l" t="t" r="r" b="b"/>
            <a:pathLst>
              <a:path w="27939" h="82550">
                <a:moveTo>
                  <a:pt x="0" y="82550"/>
                </a:moveTo>
                <a:lnTo>
                  <a:pt x="27432" y="82550"/>
                </a:lnTo>
                <a:lnTo>
                  <a:pt x="27432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196840" y="440880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2667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196840" y="4338320"/>
            <a:ext cx="27940" cy="57150"/>
          </a:xfrm>
          <a:custGeom>
            <a:avLst/>
            <a:gdLst/>
            <a:ahLst/>
            <a:cxnLst/>
            <a:rect l="l" t="t" r="r" b="b"/>
            <a:pathLst>
              <a:path w="27939" h="57150">
                <a:moveTo>
                  <a:pt x="0" y="57150"/>
                </a:moveTo>
                <a:lnTo>
                  <a:pt x="27432" y="57150"/>
                </a:lnTo>
                <a:lnTo>
                  <a:pt x="27432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196840" y="432498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2666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376671" y="4361688"/>
            <a:ext cx="120395" cy="143256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538215" y="4361688"/>
            <a:ext cx="120396" cy="14325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699759" y="4361688"/>
            <a:ext cx="120395" cy="143256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862828" y="4306823"/>
            <a:ext cx="124968" cy="198120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33515" y="4361688"/>
            <a:ext cx="121920" cy="143256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05728" y="4361688"/>
            <a:ext cx="121920" cy="143256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376415" y="4306823"/>
            <a:ext cx="132587" cy="19812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635495" y="4361688"/>
            <a:ext cx="120396" cy="143256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797040" y="4361688"/>
            <a:ext cx="124967" cy="143256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969252" y="4306823"/>
            <a:ext cx="124968" cy="198120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431036" y="4646676"/>
            <a:ext cx="208787" cy="193548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701545" y="4696967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25907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687067" y="4642103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28956" y="0"/>
                </a:moveTo>
                <a:lnTo>
                  <a:pt x="0" y="0"/>
                </a:lnTo>
                <a:lnTo>
                  <a:pt x="0" y="27432"/>
                </a:lnTo>
                <a:lnTo>
                  <a:pt x="28956" y="27432"/>
                </a:lnTo>
                <a:lnTo>
                  <a:pt x="289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763267" y="4696967"/>
            <a:ext cx="120395" cy="143256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24811" y="4696967"/>
            <a:ext cx="106680" cy="143256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068067" y="4696967"/>
            <a:ext cx="121919" cy="143256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235707" y="4696967"/>
            <a:ext cx="114300" cy="143256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391155" y="4696967"/>
            <a:ext cx="121919" cy="143256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52700" y="4642103"/>
            <a:ext cx="108204" cy="198119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686811" y="4652771"/>
            <a:ext cx="108204" cy="187451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839211" y="479907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0"/>
                </a:moveTo>
                <a:lnTo>
                  <a:pt x="41148" y="0"/>
                </a:lnTo>
                <a:lnTo>
                  <a:pt x="41148" y="41148"/>
                </a:lnTo>
                <a:lnTo>
                  <a:pt x="0" y="411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236976" y="5704332"/>
            <a:ext cx="1184148" cy="908303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4087" y="5695188"/>
            <a:ext cx="765048" cy="926592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248143" y="5905500"/>
            <a:ext cx="1476755" cy="505968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095500" y="5780532"/>
            <a:ext cx="754380" cy="755904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105400" y="5885688"/>
            <a:ext cx="1496568" cy="545592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179" y="90830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199644" y="0"/>
                </a:moveTo>
                <a:lnTo>
                  <a:pt x="0" y="0"/>
                </a:lnTo>
                <a:lnTo>
                  <a:pt x="0" y="393192"/>
                </a:lnTo>
                <a:lnTo>
                  <a:pt x="199644" y="393192"/>
                </a:lnTo>
                <a:lnTo>
                  <a:pt x="215122" y="392382"/>
                </a:lnTo>
                <a:lnTo>
                  <a:pt x="257556" y="382524"/>
                </a:lnTo>
                <a:lnTo>
                  <a:pt x="290774" y="363664"/>
                </a:lnTo>
                <a:lnTo>
                  <a:pt x="315134" y="336803"/>
                </a:lnTo>
                <a:lnTo>
                  <a:pt x="56387" y="336803"/>
                </a:lnTo>
                <a:lnTo>
                  <a:pt x="56387" y="56388"/>
                </a:lnTo>
                <a:lnTo>
                  <a:pt x="316229" y="56388"/>
                </a:lnTo>
                <a:lnTo>
                  <a:pt x="308800" y="46053"/>
                </a:lnTo>
                <a:lnTo>
                  <a:pt x="269581" y="14287"/>
                </a:lnTo>
                <a:lnTo>
                  <a:pt x="229743" y="2285"/>
                </a:lnTo>
                <a:lnTo>
                  <a:pt x="215122" y="571"/>
                </a:lnTo>
                <a:lnTo>
                  <a:pt x="199644" y="0"/>
                </a:lnTo>
                <a:close/>
              </a:path>
              <a:path w="338455" h="393700">
                <a:moveTo>
                  <a:pt x="316229" y="56388"/>
                </a:moveTo>
                <a:lnTo>
                  <a:pt x="199644" y="56388"/>
                </a:lnTo>
                <a:lnTo>
                  <a:pt x="209407" y="56673"/>
                </a:lnTo>
                <a:lnTo>
                  <a:pt x="218312" y="57531"/>
                </a:lnTo>
                <a:lnTo>
                  <a:pt x="254627" y="72532"/>
                </a:lnTo>
                <a:lnTo>
                  <a:pt x="278082" y="110156"/>
                </a:lnTo>
                <a:lnTo>
                  <a:pt x="281939" y="137160"/>
                </a:lnTo>
                <a:lnTo>
                  <a:pt x="281939" y="254507"/>
                </a:lnTo>
                <a:lnTo>
                  <a:pt x="269724" y="303156"/>
                </a:lnTo>
                <a:lnTo>
                  <a:pt x="234695" y="331279"/>
                </a:lnTo>
                <a:lnTo>
                  <a:pt x="199644" y="336803"/>
                </a:lnTo>
                <a:lnTo>
                  <a:pt x="315134" y="336803"/>
                </a:lnTo>
                <a:lnTo>
                  <a:pt x="332541" y="298013"/>
                </a:lnTo>
                <a:lnTo>
                  <a:pt x="338327" y="254507"/>
                </a:lnTo>
                <a:lnTo>
                  <a:pt x="338327" y="137160"/>
                </a:lnTo>
                <a:lnTo>
                  <a:pt x="332541" y="93654"/>
                </a:lnTo>
                <a:lnTo>
                  <a:pt x="322516" y="67865"/>
                </a:lnTo>
                <a:lnTo>
                  <a:pt x="316229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3035" y="899160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09">
                <a:moveTo>
                  <a:pt x="208787" y="0"/>
                </a:moveTo>
                <a:lnTo>
                  <a:pt x="0" y="0"/>
                </a:lnTo>
                <a:lnTo>
                  <a:pt x="0" y="409956"/>
                </a:lnTo>
                <a:lnTo>
                  <a:pt x="208787" y="409956"/>
                </a:lnTo>
                <a:lnTo>
                  <a:pt x="208787" y="393192"/>
                </a:lnTo>
                <a:lnTo>
                  <a:pt x="16763" y="393192"/>
                </a:lnTo>
                <a:lnTo>
                  <a:pt x="16763" y="16764"/>
                </a:lnTo>
                <a:lnTo>
                  <a:pt x="282668" y="16764"/>
                </a:lnTo>
                <a:lnTo>
                  <a:pt x="281392" y="16049"/>
                </a:lnTo>
                <a:lnTo>
                  <a:pt x="268224" y="10668"/>
                </a:lnTo>
                <a:lnTo>
                  <a:pt x="254865" y="5786"/>
                </a:lnTo>
                <a:lnTo>
                  <a:pt x="240220" y="2476"/>
                </a:lnTo>
                <a:lnTo>
                  <a:pt x="224718" y="595"/>
                </a:lnTo>
                <a:lnTo>
                  <a:pt x="208787" y="0"/>
                </a:lnTo>
                <a:close/>
              </a:path>
              <a:path w="355600" h="410209">
                <a:moveTo>
                  <a:pt x="282668" y="16764"/>
                </a:moveTo>
                <a:lnTo>
                  <a:pt x="208787" y="16764"/>
                </a:lnTo>
                <a:lnTo>
                  <a:pt x="223361" y="17335"/>
                </a:lnTo>
                <a:lnTo>
                  <a:pt x="237362" y="19050"/>
                </a:lnTo>
                <a:lnTo>
                  <a:pt x="274772" y="30813"/>
                </a:lnTo>
                <a:lnTo>
                  <a:pt x="311610" y="60364"/>
                </a:lnTo>
                <a:lnTo>
                  <a:pt x="333184" y="104298"/>
                </a:lnTo>
                <a:lnTo>
                  <a:pt x="338327" y="146304"/>
                </a:lnTo>
                <a:lnTo>
                  <a:pt x="338327" y="263651"/>
                </a:lnTo>
                <a:lnTo>
                  <a:pt x="333184" y="305657"/>
                </a:lnTo>
                <a:lnTo>
                  <a:pt x="311610" y="349591"/>
                </a:lnTo>
                <a:lnTo>
                  <a:pt x="274772" y="379142"/>
                </a:lnTo>
                <a:lnTo>
                  <a:pt x="237362" y="390906"/>
                </a:lnTo>
                <a:lnTo>
                  <a:pt x="208787" y="393192"/>
                </a:lnTo>
                <a:lnTo>
                  <a:pt x="208787" y="409956"/>
                </a:lnTo>
                <a:lnTo>
                  <a:pt x="254865" y="404169"/>
                </a:lnTo>
                <a:lnTo>
                  <a:pt x="293560" y="387096"/>
                </a:lnTo>
                <a:lnTo>
                  <a:pt x="324278" y="359735"/>
                </a:lnTo>
                <a:lnTo>
                  <a:pt x="344424" y="323088"/>
                </a:lnTo>
                <a:lnTo>
                  <a:pt x="354496" y="279368"/>
                </a:lnTo>
                <a:lnTo>
                  <a:pt x="355091" y="263651"/>
                </a:lnTo>
                <a:lnTo>
                  <a:pt x="355091" y="146304"/>
                </a:lnTo>
                <a:lnTo>
                  <a:pt x="349305" y="100869"/>
                </a:lnTo>
                <a:lnTo>
                  <a:pt x="332231" y="61531"/>
                </a:lnTo>
                <a:lnTo>
                  <a:pt x="304871" y="30813"/>
                </a:lnTo>
                <a:lnTo>
                  <a:pt x="293560" y="22860"/>
                </a:lnTo>
                <a:lnTo>
                  <a:pt x="282668" y="16764"/>
                </a:lnTo>
                <a:close/>
              </a:path>
              <a:path w="355600" h="410209">
                <a:moveTo>
                  <a:pt x="208787" y="56388"/>
                </a:moveTo>
                <a:lnTo>
                  <a:pt x="56387" y="56388"/>
                </a:lnTo>
                <a:lnTo>
                  <a:pt x="56387" y="353568"/>
                </a:lnTo>
                <a:lnTo>
                  <a:pt x="208787" y="353568"/>
                </a:lnTo>
                <a:lnTo>
                  <a:pt x="228457" y="352115"/>
                </a:lnTo>
                <a:lnTo>
                  <a:pt x="246125" y="347662"/>
                </a:lnTo>
                <a:lnTo>
                  <a:pt x="249597" y="345948"/>
                </a:lnTo>
                <a:lnTo>
                  <a:pt x="65531" y="345948"/>
                </a:lnTo>
                <a:lnTo>
                  <a:pt x="65531" y="336804"/>
                </a:lnTo>
                <a:lnTo>
                  <a:pt x="73151" y="336804"/>
                </a:lnTo>
                <a:lnTo>
                  <a:pt x="73151" y="73151"/>
                </a:lnTo>
                <a:lnTo>
                  <a:pt x="265256" y="73151"/>
                </a:lnTo>
                <a:lnTo>
                  <a:pt x="228219" y="58293"/>
                </a:lnTo>
                <a:lnTo>
                  <a:pt x="218789" y="56911"/>
                </a:lnTo>
                <a:lnTo>
                  <a:pt x="208787" y="56388"/>
                </a:lnTo>
                <a:close/>
              </a:path>
              <a:path w="355600" h="410209">
                <a:moveTo>
                  <a:pt x="73151" y="336804"/>
                </a:moveTo>
                <a:lnTo>
                  <a:pt x="65531" y="336804"/>
                </a:lnTo>
                <a:lnTo>
                  <a:pt x="65531" y="345948"/>
                </a:lnTo>
                <a:lnTo>
                  <a:pt x="73151" y="345948"/>
                </a:lnTo>
                <a:lnTo>
                  <a:pt x="73151" y="336804"/>
                </a:lnTo>
                <a:close/>
              </a:path>
              <a:path w="355600" h="410209">
                <a:moveTo>
                  <a:pt x="265256" y="73151"/>
                </a:moveTo>
                <a:lnTo>
                  <a:pt x="208787" y="73151"/>
                </a:lnTo>
                <a:lnTo>
                  <a:pt x="217646" y="73437"/>
                </a:lnTo>
                <a:lnTo>
                  <a:pt x="225932" y="74295"/>
                </a:lnTo>
                <a:lnTo>
                  <a:pt x="263651" y="91440"/>
                </a:lnTo>
                <a:lnTo>
                  <a:pt x="280796" y="129159"/>
                </a:lnTo>
                <a:lnTo>
                  <a:pt x="281939" y="146304"/>
                </a:lnTo>
                <a:lnTo>
                  <a:pt x="281939" y="263651"/>
                </a:lnTo>
                <a:lnTo>
                  <a:pt x="271652" y="308228"/>
                </a:lnTo>
                <a:lnTo>
                  <a:pt x="240791" y="332232"/>
                </a:lnTo>
                <a:lnTo>
                  <a:pt x="208787" y="336804"/>
                </a:lnTo>
                <a:lnTo>
                  <a:pt x="73151" y="336804"/>
                </a:lnTo>
                <a:lnTo>
                  <a:pt x="73151" y="345948"/>
                </a:lnTo>
                <a:lnTo>
                  <a:pt x="249597" y="345948"/>
                </a:lnTo>
                <a:lnTo>
                  <a:pt x="261536" y="340042"/>
                </a:lnTo>
                <a:lnTo>
                  <a:pt x="292798" y="300990"/>
                </a:lnTo>
                <a:lnTo>
                  <a:pt x="298703" y="263651"/>
                </a:lnTo>
                <a:lnTo>
                  <a:pt x="298703" y="146304"/>
                </a:lnTo>
                <a:lnTo>
                  <a:pt x="288893" y="101131"/>
                </a:lnTo>
                <a:lnTo>
                  <a:pt x="268295" y="75342"/>
                </a:lnTo>
                <a:lnTo>
                  <a:pt x="265256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4995" y="1008888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20574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39624" y="109727"/>
                </a:lnTo>
                <a:lnTo>
                  <a:pt x="32004" y="112775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6096" y="26517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19"/>
                </a:lnTo>
                <a:lnTo>
                  <a:pt x="243840" y="38100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8" y="10667"/>
                </a:lnTo>
                <a:lnTo>
                  <a:pt x="217931" y="6095"/>
                </a:lnTo>
                <a:lnTo>
                  <a:pt x="205740" y="0"/>
                </a:lnTo>
                <a:close/>
              </a:path>
              <a:path w="245744" h="292734">
                <a:moveTo>
                  <a:pt x="245364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7376" y="99974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6" y="0"/>
                </a:lnTo>
                <a:lnTo>
                  <a:pt x="13716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1816" y="109727"/>
                </a:lnTo>
                <a:lnTo>
                  <a:pt x="44196" y="111251"/>
                </a:lnTo>
                <a:lnTo>
                  <a:pt x="7619" y="140207"/>
                </a:lnTo>
                <a:lnTo>
                  <a:pt x="0" y="164591"/>
                </a:lnTo>
                <a:lnTo>
                  <a:pt x="0" y="254507"/>
                </a:lnTo>
                <a:lnTo>
                  <a:pt x="16791" y="291104"/>
                </a:lnTo>
                <a:lnTo>
                  <a:pt x="51816" y="309371"/>
                </a:lnTo>
                <a:lnTo>
                  <a:pt x="153924" y="309371"/>
                </a:lnTo>
                <a:lnTo>
                  <a:pt x="54863" y="292607"/>
                </a:lnTo>
                <a:lnTo>
                  <a:pt x="42672" y="289559"/>
                </a:lnTo>
                <a:lnTo>
                  <a:pt x="33528" y="283463"/>
                </a:lnTo>
                <a:lnTo>
                  <a:pt x="28956" y="278891"/>
                </a:lnTo>
                <a:lnTo>
                  <a:pt x="24384" y="275843"/>
                </a:lnTo>
                <a:lnTo>
                  <a:pt x="21336" y="269748"/>
                </a:lnTo>
                <a:lnTo>
                  <a:pt x="18287" y="265175"/>
                </a:lnTo>
                <a:lnTo>
                  <a:pt x="15240" y="252983"/>
                </a:lnTo>
                <a:lnTo>
                  <a:pt x="15240" y="166115"/>
                </a:lnTo>
                <a:lnTo>
                  <a:pt x="18287" y="153924"/>
                </a:lnTo>
                <a:lnTo>
                  <a:pt x="21336" y="149351"/>
                </a:lnTo>
                <a:lnTo>
                  <a:pt x="24384" y="143255"/>
                </a:lnTo>
                <a:lnTo>
                  <a:pt x="28956" y="140207"/>
                </a:lnTo>
                <a:lnTo>
                  <a:pt x="33528" y="135635"/>
                </a:lnTo>
                <a:lnTo>
                  <a:pt x="42672" y="129539"/>
                </a:lnTo>
                <a:lnTo>
                  <a:pt x="54863" y="126491"/>
                </a:lnTo>
                <a:lnTo>
                  <a:pt x="205740" y="126491"/>
                </a:lnTo>
                <a:lnTo>
                  <a:pt x="205740" y="54863"/>
                </a:lnTo>
                <a:lnTo>
                  <a:pt x="28956" y="54863"/>
                </a:lnTo>
                <a:lnTo>
                  <a:pt x="28956" y="16763"/>
                </a:lnTo>
                <a:lnTo>
                  <a:pt x="240792" y="16763"/>
                </a:lnTo>
                <a:lnTo>
                  <a:pt x="236219" y="12191"/>
                </a:lnTo>
                <a:lnTo>
                  <a:pt x="230124" y="9144"/>
                </a:lnTo>
                <a:lnTo>
                  <a:pt x="222504" y="4572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0" y="261537"/>
                </a:moveTo>
                <a:lnTo>
                  <a:pt x="204216" y="268224"/>
                </a:lnTo>
                <a:lnTo>
                  <a:pt x="201168" y="274319"/>
                </a:lnTo>
                <a:lnTo>
                  <a:pt x="196596" y="281939"/>
                </a:lnTo>
                <a:lnTo>
                  <a:pt x="193548" y="288035"/>
                </a:lnTo>
                <a:lnTo>
                  <a:pt x="189484" y="291083"/>
                </a:lnTo>
                <a:lnTo>
                  <a:pt x="189417" y="292607"/>
                </a:lnTo>
                <a:lnTo>
                  <a:pt x="188975" y="309371"/>
                </a:lnTo>
                <a:lnTo>
                  <a:pt x="260604" y="309371"/>
                </a:lnTo>
                <a:lnTo>
                  <a:pt x="260604" y="292607"/>
                </a:lnTo>
                <a:lnTo>
                  <a:pt x="205740" y="292607"/>
                </a:lnTo>
                <a:lnTo>
                  <a:pt x="206890" y="261537"/>
                </a:lnTo>
                <a:close/>
              </a:path>
              <a:path w="260985" h="309880">
                <a:moveTo>
                  <a:pt x="190365" y="256569"/>
                </a:moveTo>
                <a:lnTo>
                  <a:pt x="188975" y="262127"/>
                </a:lnTo>
                <a:lnTo>
                  <a:pt x="185928" y="266700"/>
                </a:lnTo>
                <a:lnTo>
                  <a:pt x="184404" y="272795"/>
                </a:lnTo>
                <a:lnTo>
                  <a:pt x="172212" y="284988"/>
                </a:lnTo>
                <a:lnTo>
                  <a:pt x="167640" y="288035"/>
                </a:lnTo>
                <a:lnTo>
                  <a:pt x="161544" y="289559"/>
                </a:lnTo>
                <a:lnTo>
                  <a:pt x="156972" y="292607"/>
                </a:lnTo>
                <a:lnTo>
                  <a:pt x="187452" y="292607"/>
                </a:lnTo>
                <a:lnTo>
                  <a:pt x="189456" y="291104"/>
                </a:lnTo>
                <a:lnTo>
                  <a:pt x="190365" y="256569"/>
                </a:lnTo>
                <a:close/>
              </a:path>
              <a:path w="260985" h="309880">
                <a:moveTo>
                  <a:pt x="240792" y="16763"/>
                </a:moveTo>
                <a:lnTo>
                  <a:pt x="204216" y="16763"/>
                </a:lnTo>
                <a:lnTo>
                  <a:pt x="216407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1"/>
                </a:lnTo>
                <a:lnTo>
                  <a:pt x="245363" y="56387"/>
                </a:lnTo>
                <a:lnTo>
                  <a:pt x="245363" y="292607"/>
                </a:lnTo>
                <a:lnTo>
                  <a:pt x="260604" y="292607"/>
                </a:lnTo>
                <a:lnTo>
                  <a:pt x="260604" y="53339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0792" y="16763"/>
                </a:lnTo>
                <a:close/>
              </a:path>
              <a:path w="260985" h="309880">
                <a:moveTo>
                  <a:pt x="205740" y="251459"/>
                </a:moveTo>
                <a:lnTo>
                  <a:pt x="190500" y="251459"/>
                </a:lnTo>
                <a:lnTo>
                  <a:pt x="190500" y="256031"/>
                </a:lnTo>
                <a:lnTo>
                  <a:pt x="190365" y="256569"/>
                </a:lnTo>
                <a:lnTo>
                  <a:pt x="189456" y="291104"/>
                </a:lnTo>
                <a:lnTo>
                  <a:pt x="193548" y="288035"/>
                </a:lnTo>
                <a:lnTo>
                  <a:pt x="196596" y="281939"/>
                </a:lnTo>
                <a:lnTo>
                  <a:pt x="201168" y="274319"/>
                </a:lnTo>
                <a:lnTo>
                  <a:pt x="204216" y="268224"/>
                </a:lnTo>
                <a:lnTo>
                  <a:pt x="206890" y="261537"/>
                </a:lnTo>
                <a:lnTo>
                  <a:pt x="207151" y="254507"/>
                </a:lnTo>
                <a:lnTo>
                  <a:pt x="205740" y="254507"/>
                </a:lnTo>
                <a:lnTo>
                  <a:pt x="205740" y="251459"/>
                </a:lnTo>
                <a:close/>
              </a:path>
              <a:path w="260985" h="309880">
                <a:moveTo>
                  <a:pt x="207263" y="251459"/>
                </a:moveTo>
                <a:lnTo>
                  <a:pt x="206890" y="261537"/>
                </a:lnTo>
                <a:lnTo>
                  <a:pt x="207263" y="260603"/>
                </a:lnTo>
                <a:lnTo>
                  <a:pt x="207263" y="251459"/>
                </a:lnTo>
                <a:close/>
              </a:path>
              <a:path w="260985" h="309880">
                <a:moveTo>
                  <a:pt x="190500" y="251459"/>
                </a:moveTo>
                <a:lnTo>
                  <a:pt x="190365" y="256569"/>
                </a:lnTo>
                <a:lnTo>
                  <a:pt x="190500" y="256031"/>
                </a:lnTo>
                <a:lnTo>
                  <a:pt x="190500" y="251459"/>
                </a:lnTo>
                <a:close/>
              </a:path>
              <a:path w="260985" h="309880">
                <a:moveTo>
                  <a:pt x="60960" y="164591"/>
                </a:moveTo>
                <a:lnTo>
                  <a:pt x="53340" y="164591"/>
                </a:lnTo>
                <a:lnTo>
                  <a:pt x="53340" y="254507"/>
                </a:lnTo>
                <a:lnTo>
                  <a:pt x="190419" y="254507"/>
                </a:lnTo>
                <a:lnTo>
                  <a:pt x="190500" y="251459"/>
                </a:lnTo>
                <a:lnTo>
                  <a:pt x="205740" y="251459"/>
                </a:lnTo>
                <a:lnTo>
                  <a:pt x="205740" y="237744"/>
                </a:lnTo>
                <a:lnTo>
                  <a:pt x="68580" y="237744"/>
                </a:lnTo>
                <a:lnTo>
                  <a:pt x="68580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0985" h="309880">
                <a:moveTo>
                  <a:pt x="207263" y="251459"/>
                </a:moveTo>
                <a:lnTo>
                  <a:pt x="205740" y="251459"/>
                </a:lnTo>
                <a:lnTo>
                  <a:pt x="205740" y="254507"/>
                </a:lnTo>
                <a:lnTo>
                  <a:pt x="207151" y="254507"/>
                </a:lnTo>
                <a:lnTo>
                  <a:pt x="207263" y="251459"/>
                </a:lnTo>
                <a:close/>
              </a:path>
              <a:path w="260985" h="309880">
                <a:moveTo>
                  <a:pt x="205740" y="173735"/>
                </a:moveTo>
                <a:lnTo>
                  <a:pt x="68580" y="173735"/>
                </a:lnTo>
                <a:lnTo>
                  <a:pt x="68580" y="181355"/>
                </a:lnTo>
                <a:lnTo>
                  <a:pt x="190500" y="181355"/>
                </a:lnTo>
                <a:lnTo>
                  <a:pt x="190500" y="237744"/>
                </a:lnTo>
                <a:lnTo>
                  <a:pt x="205740" y="237744"/>
                </a:lnTo>
                <a:lnTo>
                  <a:pt x="205740" y="173735"/>
                </a:lnTo>
                <a:close/>
              </a:path>
              <a:path w="260985" h="309880">
                <a:moveTo>
                  <a:pt x="205740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68580" y="181355"/>
                </a:lnTo>
                <a:lnTo>
                  <a:pt x="68580" y="173735"/>
                </a:lnTo>
                <a:lnTo>
                  <a:pt x="205740" y="173735"/>
                </a:lnTo>
                <a:lnTo>
                  <a:pt x="205740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9607" y="91897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5279"/>
                </a:lnTo>
                <a:lnTo>
                  <a:pt x="73152" y="342900"/>
                </a:lnTo>
                <a:lnTo>
                  <a:pt x="76200" y="348996"/>
                </a:lnTo>
                <a:lnTo>
                  <a:pt x="77724" y="355091"/>
                </a:lnTo>
                <a:lnTo>
                  <a:pt x="82296" y="361188"/>
                </a:lnTo>
                <a:lnTo>
                  <a:pt x="86868" y="365760"/>
                </a:lnTo>
                <a:lnTo>
                  <a:pt x="92964" y="370331"/>
                </a:lnTo>
                <a:lnTo>
                  <a:pt x="97536" y="374903"/>
                </a:lnTo>
                <a:lnTo>
                  <a:pt x="105156" y="377951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1988" y="909827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0104" y="0"/>
                </a:lnTo>
                <a:lnTo>
                  <a:pt x="70104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4" y="161544"/>
                </a:lnTo>
                <a:lnTo>
                  <a:pt x="70104" y="345948"/>
                </a:lnTo>
                <a:lnTo>
                  <a:pt x="79248" y="368808"/>
                </a:lnTo>
                <a:lnTo>
                  <a:pt x="83819" y="374904"/>
                </a:lnTo>
                <a:lnTo>
                  <a:pt x="89916" y="381000"/>
                </a:lnTo>
                <a:lnTo>
                  <a:pt x="94487" y="387096"/>
                </a:lnTo>
                <a:lnTo>
                  <a:pt x="102107" y="390144"/>
                </a:lnTo>
                <a:lnTo>
                  <a:pt x="109728" y="394716"/>
                </a:lnTo>
                <a:lnTo>
                  <a:pt x="117348" y="397763"/>
                </a:lnTo>
                <a:lnTo>
                  <a:pt x="124968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6492" y="382524"/>
                </a:lnTo>
                <a:lnTo>
                  <a:pt x="121919" y="381000"/>
                </a:lnTo>
                <a:lnTo>
                  <a:pt x="115824" y="379475"/>
                </a:lnTo>
                <a:lnTo>
                  <a:pt x="109728" y="376427"/>
                </a:lnTo>
                <a:lnTo>
                  <a:pt x="105156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89916" y="355092"/>
                </a:lnTo>
                <a:lnTo>
                  <a:pt x="86868" y="342900"/>
                </a:lnTo>
                <a:lnTo>
                  <a:pt x="86868" y="153924"/>
                </a:lnTo>
                <a:lnTo>
                  <a:pt x="7619" y="153924"/>
                </a:lnTo>
                <a:lnTo>
                  <a:pt x="7619" y="144779"/>
                </a:lnTo>
                <a:lnTo>
                  <a:pt x="15239" y="144779"/>
                </a:lnTo>
                <a:lnTo>
                  <a:pt x="15239" y="106679"/>
                </a:lnTo>
                <a:lnTo>
                  <a:pt x="86868" y="106679"/>
                </a:lnTo>
                <a:lnTo>
                  <a:pt x="86868" y="16764"/>
                </a:lnTo>
                <a:lnTo>
                  <a:pt x="141731" y="16764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4"/>
                </a:moveTo>
                <a:lnTo>
                  <a:pt x="124968" y="16764"/>
                </a:lnTo>
                <a:lnTo>
                  <a:pt x="124968" y="106679"/>
                </a:lnTo>
                <a:lnTo>
                  <a:pt x="220980" y="106679"/>
                </a:lnTo>
                <a:lnTo>
                  <a:pt x="220980" y="144779"/>
                </a:lnTo>
                <a:lnTo>
                  <a:pt x="124968" y="144779"/>
                </a:lnTo>
                <a:lnTo>
                  <a:pt x="124968" y="344424"/>
                </a:lnTo>
                <a:lnTo>
                  <a:pt x="220980" y="344424"/>
                </a:lnTo>
                <a:lnTo>
                  <a:pt x="220980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1" y="327660"/>
                </a:lnTo>
                <a:lnTo>
                  <a:pt x="141731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1" y="89916"/>
                </a:lnTo>
                <a:lnTo>
                  <a:pt x="141731" y="16764"/>
                </a:lnTo>
                <a:close/>
              </a:path>
              <a:path w="238125" h="399415">
                <a:moveTo>
                  <a:pt x="15239" y="144779"/>
                </a:moveTo>
                <a:lnTo>
                  <a:pt x="7619" y="144779"/>
                </a:lnTo>
                <a:lnTo>
                  <a:pt x="7619" y="153924"/>
                </a:lnTo>
                <a:lnTo>
                  <a:pt x="15239" y="153924"/>
                </a:lnTo>
                <a:lnTo>
                  <a:pt x="15239" y="144779"/>
                </a:lnTo>
                <a:close/>
              </a:path>
              <a:path w="238125" h="399415">
                <a:moveTo>
                  <a:pt x="86868" y="144779"/>
                </a:moveTo>
                <a:lnTo>
                  <a:pt x="15239" y="144779"/>
                </a:lnTo>
                <a:lnTo>
                  <a:pt x="15239" y="153924"/>
                </a:lnTo>
                <a:lnTo>
                  <a:pt x="86868" y="153924"/>
                </a:lnTo>
                <a:lnTo>
                  <a:pt x="86868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1171" y="1008888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205739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39624" y="109727"/>
                </a:lnTo>
                <a:lnTo>
                  <a:pt x="27431" y="115823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3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19"/>
                </a:lnTo>
                <a:lnTo>
                  <a:pt x="225551" y="10667"/>
                </a:lnTo>
                <a:lnTo>
                  <a:pt x="213360" y="3047"/>
                </a:lnTo>
                <a:lnTo>
                  <a:pt x="20573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3552" y="99974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20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12192" y="134111"/>
                </a:lnTo>
                <a:lnTo>
                  <a:pt x="0" y="164591"/>
                </a:lnTo>
                <a:lnTo>
                  <a:pt x="0" y="254507"/>
                </a:lnTo>
                <a:lnTo>
                  <a:pt x="18287" y="291083"/>
                </a:lnTo>
                <a:lnTo>
                  <a:pt x="53339" y="309371"/>
                </a:lnTo>
                <a:lnTo>
                  <a:pt x="153924" y="309371"/>
                </a:lnTo>
                <a:lnTo>
                  <a:pt x="54863" y="292607"/>
                </a:lnTo>
                <a:lnTo>
                  <a:pt x="50292" y="291083"/>
                </a:lnTo>
                <a:lnTo>
                  <a:pt x="22860" y="269748"/>
                </a:lnTo>
                <a:lnTo>
                  <a:pt x="19812" y="265175"/>
                </a:lnTo>
                <a:lnTo>
                  <a:pt x="16763" y="259079"/>
                </a:lnTo>
                <a:lnTo>
                  <a:pt x="16763" y="160020"/>
                </a:lnTo>
                <a:lnTo>
                  <a:pt x="19812" y="153924"/>
                </a:lnTo>
                <a:lnTo>
                  <a:pt x="22860" y="149351"/>
                </a:lnTo>
                <a:lnTo>
                  <a:pt x="25908" y="143255"/>
                </a:lnTo>
                <a:lnTo>
                  <a:pt x="33527" y="135635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2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3"/>
                </a:lnTo>
                <a:lnTo>
                  <a:pt x="30480" y="54863"/>
                </a:lnTo>
                <a:lnTo>
                  <a:pt x="30480" y="16763"/>
                </a:lnTo>
                <a:lnTo>
                  <a:pt x="242315" y="16763"/>
                </a:lnTo>
                <a:lnTo>
                  <a:pt x="237744" y="12191"/>
                </a:lnTo>
                <a:lnTo>
                  <a:pt x="231648" y="9144"/>
                </a:lnTo>
                <a:lnTo>
                  <a:pt x="224027" y="4572"/>
                </a:lnTo>
                <a:lnTo>
                  <a:pt x="218051" y="2571"/>
                </a:lnTo>
                <a:lnTo>
                  <a:pt x="211645" y="1143"/>
                </a:lnTo>
                <a:lnTo>
                  <a:pt x="204954" y="285"/>
                </a:lnTo>
                <a:lnTo>
                  <a:pt x="198120" y="0"/>
                </a:lnTo>
                <a:close/>
              </a:path>
              <a:path w="262254" h="309880">
                <a:moveTo>
                  <a:pt x="207263" y="260603"/>
                </a:moveTo>
                <a:lnTo>
                  <a:pt x="205739" y="268224"/>
                </a:lnTo>
                <a:lnTo>
                  <a:pt x="201168" y="274319"/>
                </a:lnTo>
                <a:lnTo>
                  <a:pt x="198120" y="281939"/>
                </a:lnTo>
                <a:lnTo>
                  <a:pt x="193548" y="288035"/>
                </a:lnTo>
                <a:lnTo>
                  <a:pt x="191011" y="289938"/>
                </a:lnTo>
                <a:lnTo>
                  <a:pt x="190500" y="309371"/>
                </a:lnTo>
                <a:lnTo>
                  <a:pt x="262127" y="309371"/>
                </a:lnTo>
                <a:lnTo>
                  <a:pt x="262127" y="292607"/>
                </a:lnTo>
                <a:lnTo>
                  <a:pt x="207263" y="292607"/>
                </a:lnTo>
                <a:lnTo>
                  <a:pt x="207263" y="260603"/>
                </a:lnTo>
                <a:close/>
              </a:path>
              <a:path w="262254" h="309880">
                <a:moveTo>
                  <a:pt x="191889" y="256569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5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5"/>
                </a:lnTo>
                <a:lnTo>
                  <a:pt x="163068" y="289559"/>
                </a:lnTo>
                <a:lnTo>
                  <a:pt x="158496" y="292607"/>
                </a:lnTo>
                <a:lnTo>
                  <a:pt x="187451" y="292607"/>
                </a:lnTo>
                <a:lnTo>
                  <a:pt x="191011" y="289938"/>
                </a:lnTo>
                <a:lnTo>
                  <a:pt x="191889" y="256569"/>
                </a:lnTo>
                <a:close/>
              </a:path>
              <a:path w="262254" h="309880">
                <a:moveTo>
                  <a:pt x="242315" y="16763"/>
                </a:moveTo>
                <a:lnTo>
                  <a:pt x="205739" y="16763"/>
                </a:lnTo>
                <a:lnTo>
                  <a:pt x="211836" y="18287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7"/>
                </a:lnTo>
                <a:lnTo>
                  <a:pt x="262127" y="292607"/>
                </a:lnTo>
                <a:lnTo>
                  <a:pt x="262127" y="53339"/>
                </a:lnTo>
                <a:lnTo>
                  <a:pt x="260603" y="45720"/>
                </a:lnTo>
                <a:lnTo>
                  <a:pt x="256032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2315" y="16763"/>
                </a:lnTo>
                <a:close/>
              </a:path>
              <a:path w="262254" h="309880">
                <a:moveTo>
                  <a:pt x="207263" y="251459"/>
                </a:moveTo>
                <a:lnTo>
                  <a:pt x="192024" y="251459"/>
                </a:lnTo>
                <a:lnTo>
                  <a:pt x="192024" y="256031"/>
                </a:lnTo>
                <a:lnTo>
                  <a:pt x="191889" y="256569"/>
                </a:lnTo>
                <a:lnTo>
                  <a:pt x="191011" y="289938"/>
                </a:lnTo>
                <a:lnTo>
                  <a:pt x="193548" y="288035"/>
                </a:lnTo>
                <a:lnTo>
                  <a:pt x="198120" y="281939"/>
                </a:lnTo>
                <a:lnTo>
                  <a:pt x="201168" y="274319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1459"/>
                </a:lnTo>
                <a:close/>
              </a:path>
              <a:path w="262254" h="309880">
                <a:moveTo>
                  <a:pt x="192024" y="251459"/>
                </a:moveTo>
                <a:lnTo>
                  <a:pt x="191889" y="256569"/>
                </a:lnTo>
                <a:lnTo>
                  <a:pt x="192024" y="256031"/>
                </a:lnTo>
                <a:lnTo>
                  <a:pt x="192024" y="251459"/>
                </a:lnTo>
                <a:close/>
              </a:path>
              <a:path w="262254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7"/>
                </a:lnTo>
                <a:lnTo>
                  <a:pt x="191943" y="254507"/>
                </a:lnTo>
                <a:lnTo>
                  <a:pt x="192024" y="251459"/>
                </a:lnTo>
                <a:lnTo>
                  <a:pt x="207263" y="251459"/>
                </a:lnTo>
                <a:lnTo>
                  <a:pt x="207263" y="237744"/>
                </a:lnTo>
                <a:lnTo>
                  <a:pt x="70103" y="237744"/>
                </a:lnTo>
                <a:lnTo>
                  <a:pt x="70103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2254" h="309880">
                <a:moveTo>
                  <a:pt x="207263" y="173735"/>
                </a:moveTo>
                <a:lnTo>
                  <a:pt x="70103" y="173735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4"/>
                </a:lnTo>
                <a:lnTo>
                  <a:pt x="207263" y="237744"/>
                </a:lnTo>
                <a:lnTo>
                  <a:pt x="207263" y="173735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70103" y="181355"/>
                </a:lnTo>
                <a:lnTo>
                  <a:pt x="70103" y="173735"/>
                </a:lnTo>
                <a:lnTo>
                  <a:pt x="207263" y="173735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0084" y="908303"/>
            <a:ext cx="365760" cy="393700"/>
          </a:xfrm>
          <a:custGeom>
            <a:avLst/>
            <a:gdLst/>
            <a:ahLst/>
            <a:cxnLst/>
            <a:rect l="l" t="t" r="r" b="b"/>
            <a:pathLst>
              <a:path w="365760" h="393700">
                <a:moveTo>
                  <a:pt x="59436" y="0"/>
                </a:moveTo>
                <a:lnTo>
                  <a:pt x="0" y="0"/>
                </a:lnTo>
                <a:lnTo>
                  <a:pt x="150875" y="393192"/>
                </a:lnTo>
                <a:lnTo>
                  <a:pt x="213360" y="393192"/>
                </a:lnTo>
                <a:lnTo>
                  <a:pt x="240532" y="323088"/>
                </a:lnTo>
                <a:lnTo>
                  <a:pt x="182879" y="323088"/>
                </a:lnTo>
                <a:lnTo>
                  <a:pt x="59436" y="0"/>
                </a:lnTo>
                <a:close/>
              </a:path>
              <a:path w="365760" h="393700">
                <a:moveTo>
                  <a:pt x="365760" y="0"/>
                </a:moveTo>
                <a:lnTo>
                  <a:pt x="304800" y="0"/>
                </a:lnTo>
                <a:lnTo>
                  <a:pt x="182879" y="323088"/>
                </a:lnTo>
                <a:lnTo>
                  <a:pt x="240532" y="323088"/>
                </a:lnTo>
                <a:lnTo>
                  <a:pt x="3657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891" y="899160"/>
            <a:ext cx="390525" cy="410209"/>
          </a:xfrm>
          <a:custGeom>
            <a:avLst/>
            <a:gdLst/>
            <a:ahLst/>
            <a:cxnLst/>
            <a:rect l="l" t="t" r="r" b="b"/>
            <a:pathLst>
              <a:path w="390525" h="410209">
                <a:moveTo>
                  <a:pt x="77724" y="0"/>
                </a:moveTo>
                <a:lnTo>
                  <a:pt x="0" y="0"/>
                </a:lnTo>
                <a:lnTo>
                  <a:pt x="158496" y="409956"/>
                </a:lnTo>
                <a:lnTo>
                  <a:pt x="225552" y="409956"/>
                </a:lnTo>
                <a:lnTo>
                  <a:pt x="225552" y="402336"/>
                </a:lnTo>
                <a:lnTo>
                  <a:pt x="217932" y="399288"/>
                </a:lnTo>
                <a:lnTo>
                  <a:pt x="220287" y="393192"/>
                </a:lnTo>
                <a:lnTo>
                  <a:pt x="169163" y="393192"/>
                </a:lnTo>
                <a:lnTo>
                  <a:pt x="24384" y="16764"/>
                </a:lnTo>
                <a:lnTo>
                  <a:pt x="84082" y="16764"/>
                </a:lnTo>
                <a:lnTo>
                  <a:pt x="77724" y="0"/>
                </a:lnTo>
                <a:close/>
              </a:path>
              <a:path w="390525" h="410209">
                <a:moveTo>
                  <a:pt x="238129" y="393192"/>
                </a:moveTo>
                <a:lnTo>
                  <a:pt x="225552" y="393192"/>
                </a:lnTo>
                <a:lnTo>
                  <a:pt x="225552" y="409956"/>
                </a:lnTo>
                <a:lnTo>
                  <a:pt x="231648" y="409956"/>
                </a:lnTo>
                <a:lnTo>
                  <a:pt x="238129" y="393192"/>
                </a:lnTo>
                <a:close/>
              </a:path>
              <a:path w="390525" h="410209">
                <a:moveTo>
                  <a:pt x="383662" y="16764"/>
                </a:moveTo>
                <a:lnTo>
                  <a:pt x="365760" y="16764"/>
                </a:lnTo>
                <a:lnTo>
                  <a:pt x="217932" y="399288"/>
                </a:lnTo>
                <a:lnTo>
                  <a:pt x="225552" y="402336"/>
                </a:lnTo>
                <a:lnTo>
                  <a:pt x="225552" y="393192"/>
                </a:lnTo>
                <a:lnTo>
                  <a:pt x="238129" y="393192"/>
                </a:lnTo>
                <a:lnTo>
                  <a:pt x="383662" y="16764"/>
                </a:lnTo>
                <a:close/>
              </a:path>
              <a:path w="390525" h="410209">
                <a:moveTo>
                  <a:pt x="84082" y="16764"/>
                </a:moveTo>
                <a:lnTo>
                  <a:pt x="67056" y="16764"/>
                </a:lnTo>
                <a:lnTo>
                  <a:pt x="195072" y="355092"/>
                </a:lnTo>
                <a:lnTo>
                  <a:pt x="212371" y="309372"/>
                </a:lnTo>
                <a:lnTo>
                  <a:pt x="195072" y="309372"/>
                </a:lnTo>
                <a:lnTo>
                  <a:pt x="84082" y="16764"/>
                </a:lnTo>
                <a:close/>
              </a:path>
              <a:path w="390525" h="410209">
                <a:moveTo>
                  <a:pt x="390144" y="0"/>
                </a:moveTo>
                <a:lnTo>
                  <a:pt x="312420" y="0"/>
                </a:lnTo>
                <a:lnTo>
                  <a:pt x="195072" y="309372"/>
                </a:lnTo>
                <a:lnTo>
                  <a:pt x="212371" y="309372"/>
                </a:lnTo>
                <a:lnTo>
                  <a:pt x="323088" y="16764"/>
                </a:lnTo>
                <a:lnTo>
                  <a:pt x="383662" y="16764"/>
                </a:lnTo>
                <a:lnTo>
                  <a:pt x="39014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7952" y="100888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7471" y="89611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8"/>
                </a:lnTo>
                <a:lnTo>
                  <a:pt x="60960" y="56388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8328" y="88696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2" y="112775"/>
                </a:moveTo>
                <a:lnTo>
                  <a:pt x="3048" y="112775"/>
                </a:lnTo>
                <a:lnTo>
                  <a:pt x="3048" y="422147"/>
                </a:lnTo>
                <a:lnTo>
                  <a:pt x="74675" y="422147"/>
                </a:lnTo>
                <a:lnTo>
                  <a:pt x="74675" y="405383"/>
                </a:lnTo>
                <a:lnTo>
                  <a:pt x="19812" y="405383"/>
                </a:lnTo>
                <a:lnTo>
                  <a:pt x="19812" y="129539"/>
                </a:lnTo>
                <a:lnTo>
                  <a:pt x="12192" y="129539"/>
                </a:lnTo>
                <a:lnTo>
                  <a:pt x="12192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39"/>
                </a:lnTo>
                <a:lnTo>
                  <a:pt x="57912" y="129539"/>
                </a:lnTo>
                <a:lnTo>
                  <a:pt x="57912" y="405383"/>
                </a:lnTo>
                <a:lnTo>
                  <a:pt x="74675" y="405383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2192" y="112775"/>
                </a:lnTo>
                <a:lnTo>
                  <a:pt x="12192" y="129539"/>
                </a:lnTo>
                <a:lnTo>
                  <a:pt x="19812" y="129539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4" y="65531"/>
                </a:lnTo>
                <a:lnTo>
                  <a:pt x="9144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9144" y="56387"/>
                </a:lnTo>
                <a:lnTo>
                  <a:pt x="9144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14444" y="1008888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39623" y="0"/>
                </a:lnTo>
                <a:lnTo>
                  <a:pt x="32003" y="3047"/>
                </a:lnTo>
                <a:lnTo>
                  <a:pt x="0" y="38100"/>
                </a:lnTo>
                <a:lnTo>
                  <a:pt x="0" y="131063"/>
                </a:lnTo>
                <a:lnTo>
                  <a:pt x="25907" y="163067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1" y="291083"/>
                </a:lnTo>
                <a:lnTo>
                  <a:pt x="228600" y="265175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14883" y="126491"/>
                </a:lnTo>
                <a:lnTo>
                  <a:pt x="195071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5300" y="99974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80">
                <a:moveTo>
                  <a:pt x="9144" y="237744"/>
                </a:moveTo>
                <a:lnTo>
                  <a:pt x="0" y="237744"/>
                </a:lnTo>
                <a:lnTo>
                  <a:pt x="0" y="309371"/>
                </a:lnTo>
                <a:lnTo>
                  <a:pt x="198120" y="309371"/>
                </a:lnTo>
                <a:lnTo>
                  <a:pt x="207263" y="307847"/>
                </a:lnTo>
                <a:lnTo>
                  <a:pt x="214884" y="304800"/>
                </a:lnTo>
                <a:lnTo>
                  <a:pt x="220979" y="300227"/>
                </a:lnTo>
                <a:lnTo>
                  <a:pt x="228600" y="297179"/>
                </a:lnTo>
                <a:lnTo>
                  <a:pt x="233172" y="292607"/>
                </a:lnTo>
                <a:lnTo>
                  <a:pt x="16763" y="292607"/>
                </a:lnTo>
                <a:lnTo>
                  <a:pt x="16763" y="254507"/>
                </a:lnTo>
                <a:lnTo>
                  <a:pt x="9144" y="254507"/>
                </a:lnTo>
                <a:lnTo>
                  <a:pt x="9144" y="237744"/>
                </a:lnTo>
                <a:close/>
              </a:path>
              <a:path w="253364" h="309880">
                <a:moveTo>
                  <a:pt x="242315" y="16763"/>
                </a:moveTo>
                <a:lnTo>
                  <a:pt x="227075" y="16763"/>
                </a:lnTo>
                <a:lnTo>
                  <a:pt x="227075" y="54863"/>
                </a:lnTo>
                <a:lnTo>
                  <a:pt x="54863" y="54863"/>
                </a:lnTo>
                <a:lnTo>
                  <a:pt x="54863" y="132587"/>
                </a:lnTo>
                <a:lnTo>
                  <a:pt x="196596" y="132587"/>
                </a:lnTo>
                <a:lnTo>
                  <a:pt x="202691" y="134111"/>
                </a:lnTo>
                <a:lnTo>
                  <a:pt x="207263" y="135635"/>
                </a:lnTo>
                <a:lnTo>
                  <a:pt x="213360" y="138683"/>
                </a:lnTo>
                <a:lnTo>
                  <a:pt x="217932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72211"/>
                </a:lnTo>
                <a:lnTo>
                  <a:pt x="236220" y="252983"/>
                </a:lnTo>
                <a:lnTo>
                  <a:pt x="233172" y="265175"/>
                </a:lnTo>
                <a:lnTo>
                  <a:pt x="230124" y="269748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2" y="283463"/>
                </a:lnTo>
                <a:lnTo>
                  <a:pt x="213360" y="286511"/>
                </a:lnTo>
                <a:lnTo>
                  <a:pt x="207263" y="289559"/>
                </a:lnTo>
                <a:lnTo>
                  <a:pt x="202691" y="291083"/>
                </a:lnTo>
                <a:lnTo>
                  <a:pt x="196596" y="292607"/>
                </a:lnTo>
                <a:lnTo>
                  <a:pt x="233172" y="292607"/>
                </a:lnTo>
                <a:lnTo>
                  <a:pt x="252984" y="254507"/>
                </a:lnTo>
                <a:lnTo>
                  <a:pt x="252984" y="170687"/>
                </a:lnTo>
                <a:lnTo>
                  <a:pt x="234696" y="134111"/>
                </a:lnTo>
                <a:lnTo>
                  <a:pt x="220979" y="124967"/>
                </a:lnTo>
                <a:lnTo>
                  <a:pt x="214884" y="120396"/>
                </a:lnTo>
                <a:lnTo>
                  <a:pt x="207263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3"/>
                </a:lnTo>
                <a:close/>
              </a:path>
              <a:path w="253364" h="309880">
                <a:moveTo>
                  <a:pt x="242315" y="0"/>
                </a:moveTo>
                <a:lnTo>
                  <a:pt x="64008" y="0"/>
                </a:lnTo>
                <a:lnTo>
                  <a:pt x="57173" y="285"/>
                </a:lnTo>
                <a:lnTo>
                  <a:pt x="50482" y="1143"/>
                </a:lnTo>
                <a:lnTo>
                  <a:pt x="44076" y="2571"/>
                </a:lnTo>
                <a:lnTo>
                  <a:pt x="38100" y="4572"/>
                </a:lnTo>
                <a:lnTo>
                  <a:pt x="30479" y="9144"/>
                </a:lnTo>
                <a:lnTo>
                  <a:pt x="24384" y="12191"/>
                </a:lnTo>
                <a:lnTo>
                  <a:pt x="18287" y="18287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3339"/>
                </a:lnTo>
                <a:lnTo>
                  <a:pt x="0" y="134111"/>
                </a:lnTo>
                <a:lnTo>
                  <a:pt x="1524" y="141731"/>
                </a:lnTo>
                <a:lnTo>
                  <a:pt x="6096" y="149351"/>
                </a:lnTo>
                <a:lnTo>
                  <a:pt x="9144" y="156972"/>
                </a:lnTo>
                <a:lnTo>
                  <a:pt x="18287" y="169163"/>
                </a:lnTo>
                <a:lnTo>
                  <a:pt x="24384" y="175259"/>
                </a:lnTo>
                <a:lnTo>
                  <a:pt x="30479" y="178307"/>
                </a:lnTo>
                <a:lnTo>
                  <a:pt x="38100" y="182879"/>
                </a:lnTo>
                <a:lnTo>
                  <a:pt x="44076" y="184880"/>
                </a:lnTo>
                <a:lnTo>
                  <a:pt x="50482" y="186308"/>
                </a:lnTo>
                <a:lnTo>
                  <a:pt x="57173" y="187166"/>
                </a:lnTo>
                <a:lnTo>
                  <a:pt x="64008" y="187451"/>
                </a:lnTo>
                <a:lnTo>
                  <a:pt x="181355" y="187451"/>
                </a:lnTo>
                <a:lnTo>
                  <a:pt x="181355" y="237744"/>
                </a:lnTo>
                <a:lnTo>
                  <a:pt x="9144" y="237744"/>
                </a:lnTo>
                <a:lnTo>
                  <a:pt x="9144" y="254507"/>
                </a:lnTo>
                <a:lnTo>
                  <a:pt x="16763" y="254507"/>
                </a:lnTo>
                <a:lnTo>
                  <a:pt x="16763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6387" y="170687"/>
                </a:lnTo>
                <a:lnTo>
                  <a:pt x="50291" y="169163"/>
                </a:lnTo>
                <a:lnTo>
                  <a:pt x="45720" y="167639"/>
                </a:lnTo>
                <a:lnTo>
                  <a:pt x="33527" y="161544"/>
                </a:lnTo>
                <a:lnTo>
                  <a:pt x="30479" y="156972"/>
                </a:lnTo>
                <a:lnTo>
                  <a:pt x="25908" y="153924"/>
                </a:lnTo>
                <a:lnTo>
                  <a:pt x="22860" y="147827"/>
                </a:lnTo>
                <a:lnTo>
                  <a:pt x="19812" y="143255"/>
                </a:lnTo>
                <a:lnTo>
                  <a:pt x="16763" y="131063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45720" y="19811"/>
                </a:lnTo>
                <a:lnTo>
                  <a:pt x="50291" y="18287"/>
                </a:lnTo>
                <a:lnTo>
                  <a:pt x="56387" y="16763"/>
                </a:lnTo>
                <a:lnTo>
                  <a:pt x="242315" y="16763"/>
                </a:lnTo>
                <a:lnTo>
                  <a:pt x="242315" y="0"/>
                </a:lnTo>
                <a:close/>
              </a:path>
              <a:path w="253364" h="309880">
                <a:moveTo>
                  <a:pt x="198120" y="246887"/>
                </a:moveTo>
                <a:lnTo>
                  <a:pt x="16763" y="246887"/>
                </a:lnTo>
                <a:lnTo>
                  <a:pt x="16763" y="254507"/>
                </a:lnTo>
                <a:lnTo>
                  <a:pt x="198120" y="254507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4484" y="1008888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45363"/>
                </a:lnTo>
                <a:lnTo>
                  <a:pt x="1524" y="252983"/>
                </a:lnTo>
                <a:lnTo>
                  <a:pt x="10667" y="271271"/>
                </a:lnTo>
                <a:lnTo>
                  <a:pt x="16763" y="275843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7243" y="292607"/>
                </a:lnTo>
                <a:lnTo>
                  <a:pt x="156971" y="292607"/>
                </a:lnTo>
                <a:lnTo>
                  <a:pt x="163067" y="291083"/>
                </a:lnTo>
                <a:lnTo>
                  <a:pt x="181355" y="281939"/>
                </a:lnTo>
                <a:lnTo>
                  <a:pt x="195071" y="268223"/>
                </a:lnTo>
                <a:lnTo>
                  <a:pt x="201167" y="256031"/>
                </a:lnTo>
                <a:lnTo>
                  <a:pt x="202691" y="249935"/>
                </a:lnTo>
                <a:lnTo>
                  <a:pt x="202691" y="242315"/>
                </a:lnTo>
                <a:lnTo>
                  <a:pt x="257555" y="242315"/>
                </a:lnTo>
                <a:lnTo>
                  <a:pt x="257555" y="237743"/>
                </a:lnTo>
                <a:lnTo>
                  <a:pt x="53339" y="237743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242315"/>
                </a:moveTo>
                <a:lnTo>
                  <a:pt x="202691" y="242315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242315"/>
                </a:lnTo>
                <a:close/>
              </a:path>
              <a:path w="257810" h="292734">
                <a:moveTo>
                  <a:pt x="257555" y="0"/>
                </a:moveTo>
                <a:lnTo>
                  <a:pt x="202691" y="0"/>
                </a:lnTo>
                <a:lnTo>
                  <a:pt x="202691" y="237743"/>
                </a:lnTo>
                <a:lnTo>
                  <a:pt x="257555" y="237743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6864" y="99974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3"/>
                </a:lnTo>
                <a:lnTo>
                  <a:pt x="22860" y="297179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7"/>
                </a:lnTo>
                <a:lnTo>
                  <a:pt x="53339" y="309371"/>
                </a:lnTo>
                <a:lnTo>
                  <a:pt x="164591" y="309371"/>
                </a:lnTo>
                <a:lnTo>
                  <a:pt x="172212" y="307847"/>
                </a:lnTo>
                <a:lnTo>
                  <a:pt x="187451" y="301751"/>
                </a:lnTo>
                <a:lnTo>
                  <a:pt x="199644" y="292607"/>
                </a:lnTo>
                <a:lnTo>
                  <a:pt x="54863" y="292607"/>
                </a:lnTo>
                <a:lnTo>
                  <a:pt x="48768" y="291083"/>
                </a:lnTo>
                <a:lnTo>
                  <a:pt x="19812" y="265175"/>
                </a:lnTo>
                <a:lnTo>
                  <a:pt x="16763" y="259079"/>
                </a:lnTo>
                <a:lnTo>
                  <a:pt x="16763" y="16763"/>
                </a:lnTo>
                <a:lnTo>
                  <a:pt x="70103" y="16763"/>
                </a:lnTo>
                <a:lnTo>
                  <a:pt x="70103" y="0"/>
                </a:lnTo>
                <a:close/>
              </a:path>
              <a:path w="274320" h="309880">
                <a:moveTo>
                  <a:pt x="219456" y="251459"/>
                </a:moveTo>
                <a:lnTo>
                  <a:pt x="217932" y="260603"/>
                </a:lnTo>
                <a:lnTo>
                  <a:pt x="216408" y="268224"/>
                </a:lnTo>
                <a:lnTo>
                  <a:pt x="211836" y="274319"/>
                </a:lnTo>
                <a:lnTo>
                  <a:pt x="208787" y="281939"/>
                </a:lnTo>
                <a:lnTo>
                  <a:pt x="204215" y="288035"/>
                </a:lnTo>
                <a:lnTo>
                  <a:pt x="202691" y="289559"/>
                </a:lnTo>
                <a:lnTo>
                  <a:pt x="202691" y="309371"/>
                </a:lnTo>
                <a:lnTo>
                  <a:pt x="274320" y="309371"/>
                </a:lnTo>
                <a:lnTo>
                  <a:pt x="274320" y="292607"/>
                </a:lnTo>
                <a:lnTo>
                  <a:pt x="219456" y="292607"/>
                </a:lnTo>
                <a:lnTo>
                  <a:pt x="219456" y="251459"/>
                </a:lnTo>
                <a:close/>
              </a:path>
              <a:path w="274320" h="309880">
                <a:moveTo>
                  <a:pt x="202691" y="256031"/>
                </a:moveTo>
                <a:lnTo>
                  <a:pt x="201168" y="262127"/>
                </a:lnTo>
                <a:lnTo>
                  <a:pt x="198120" y="266700"/>
                </a:lnTo>
                <a:lnTo>
                  <a:pt x="195072" y="272795"/>
                </a:lnTo>
                <a:lnTo>
                  <a:pt x="192024" y="277367"/>
                </a:lnTo>
                <a:lnTo>
                  <a:pt x="187451" y="280415"/>
                </a:lnTo>
                <a:lnTo>
                  <a:pt x="184403" y="284988"/>
                </a:lnTo>
                <a:lnTo>
                  <a:pt x="179832" y="288035"/>
                </a:lnTo>
                <a:lnTo>
                  <a:pt x="173736" y="289559"/>
                </a:lnTo>
                <a:lnTo>
                  <a:pt x="169163" y="292607"/>
                </a:lnTo>
                <a:lnTo>
                  <a:pt x="199644" y="292607"/>
                </a:lnTo>
                <a:lnTo>
                  <a:pt x="202691" y="289559"/>
                </a:lnTo>
                <a:lnTo>
                  <a:pt x="202691" y="256031"/>
                </a:lnTo>
                <a:close/>
              </a:path>
              <a:path w="274320" h="309880">
                <a:moveTo>
                  <a:pt x="274320" y="16763"/>
                </a:moveTo>
                <a:lnTo>
                  <a:pt x="257556" y="16763"/>
                </a:lnTo>
                <a:lnTo>
                  <a:pt x="257556" y="292607"/>
                </a:lnTo>
                <a:lnTo>
                  <a:pt x="274320" y="292607"/>
                </a:lnTo>
                <a:lnTo>
                  <a:pt x="274320" y="16763"/>
                </a:lnTo>
                <a:close/>
              </a:path>
              <a:path w="274320" h="309880">
                <a:moveTo>
                  <a:pt x="219456" y="251459"/>
                </a:moveTo>
                <a:lnTo>
                  <a:pt x="202691" y="251459"/>
                </a:lnTo>
                <a:lnTo>
                  <a:pt x="202691" y="289559"/>
                </a:lnTo>
                <a:lnTo>
                  <a:pt x="204215" y="288035"/>
                </a:lnTo>
                <a:lnTo>
                  <a:pt x="208787" y="281939"/>
                </a:lnTo>
                <a:lnTo>
                  <a:pt x="211836" y="274319"/>
                </a:lnTo>
                <a:lnTo>
                  <a:pt x="216408" y="268224"/>
                </a:lnTo>
                <a:lnTo>
                  <a:pt x="217932" y="260603"/>
                </a:lnTo>
                <a:lnTo>
                  <a:pt x="219456" y="251459"/>
                </a:lnTo>
                <a:close/>
              </a:path>
              <a:path w="274320" h="309880">
                <a:moveTo>
                  <a:pt x="70103" y="16763"/>
                </a:moveTo>
                <a:lnTo>
                  <a:pt x="53339" y="16763"/>
                </a:lnTo>
                <a:lnTo>
                  <a:pt x="53339" y="254507"/>
                </a:lnTo>
                <a:lnTo>
                  <a:pt x="202691" y="254507"/>
                </a:lnTo>
                <a:lnTo>
                  <a:pt x="202691" y="251459"/>
                </a:lnTo>
                <a:lnTo>
                  <a:pt x="219456" y="251459"/>
                </a:lnTo>
                <a:lnTo>
                  <a:pt x="219456" y="237744"/>
                </a:lnTo>
                <a:lnTo>
                  <a:pt x="70103" y="237744"/>
                </a:lnTo>
                <a:lnTo>
                  <a:pt x="70103" y="16763"/>
                </a:lnTo>
                <a:close/>
              </a:path>
              <a:path w="274320" h="309880">
                <a:moveTo>
                  <a:pt x="274320" y="0"/>
                </a:moveTo>
                <a:lnTo>
                  <a:pt x="202691" y="0"/>
                </a:lnTo>
                <a:lnTo>
                  <a:pt x="202691" y="237744"/>
                </a:lnTo>
                <a:lnTo>
                  <a:pt x="219456" y="237744"/>
                </a:lnTo>
                <a:lnTo>
                  <a:pt x="219456" y="16763"/>
                </a:lnTo>
                <a:lnTo>
                  <a:pt x="274320" y="16763"/>
                </a:lnTo>
                <a:lnTo>
                  <a:pt x="27432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6528" y="1008888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205739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39624" y="109727"/>
                </a:lnTo>
                <a:lnTo>
                  <a:pt x="32004" y="112775"/>
                </a:lnTo>
                <a:lnTo>
                  <a:pt x="4572" y="141731"/>
                </a:lnTo>
                <a:lnTo>
                  <a:pt x="0" y="155447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64592" y="284987"/>
                </a:lnTo>
                <a:lnTo>
                  <a:pt x="169163" y="281939"/>
                </a:lnTo>
                <a:lnTo>
                  <a:pt x="173736" y="277367"/>
                </a:lnTo>
                <a:lnTo>
                  <a:pt x="179832" y="272795"/>
                </a:lnTo>
                <a:lnTo>
                  <a:pt x="182880" y="268223"/>
                </a:lnTo>
                <a:lnTo>
                  <a:pt x="188975" y="256031"/>
                </a:lnTo>
                <a:lnTo>
                  <a:pt x="190500" y="249935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19"/>
                </a:lnTo>
                <a:lnTo>
                  <a:pt x="243839" y="38100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2" y="6095"/>
                </a:lnTo>
                <a:lnTo>
                  <a:pt x="20573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78908" y="99974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5" y="111251"/>
                </a:lnTo>
                <a:lnTo>
                  <a:pt x="7619" y="140207"/>
                </a:lnTo>
                <a:lnTo>
                  <a:pt x="0" y="164591"/>
                </a:lnTo>
                <a:lnTo>
                  <a:pt x="0" y="254507"/>
                </a:lnTo>
                <a:lnTo>
                  <a:pt x="22859" y="295655"/>
                </a:lnTo>
                <a:lnTo>
                  <a:pt x="53339" y="309371"/>
                </a:lnTo>
                <a:lnTo>
                  <a:pt x="153924" y="309371"/>
                </a:lnTo>
                <a:lnTo>
                  <a:pt x="54863" y="292607"/>
                </a:lnTo>
                <a:lnTo>
                  <a:pt x="48767" y="291083"/>
                </a:lnTo>
                <a:lnTo>
                  <a:pt x="44195" y="289559"/>
                </a:lnTo>
                <a:lnTo>
                  <a:pt x="38100" y="286511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6" y="269748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3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3924"/>
                </a:lnTo>
                <a:lnTo>
                  <a:pt x="21336" y="149351"/>
                </a:lnTo>
                <a:lnTo>
                  <a:pt x="24383" y="143255"/>
                </a:lnTo>
                <a:lnTo>
                  <a:pt x="28955" y="140207"/>
                </a:lnTo>
                <a:lnTo>
                  <a:pt x="33527" y="135635"/>
                </a:lnTo>
                <a:lnTo>
                  <a:pt x="38100" y="132587"/>
                </a:lnTo>
                <a:lnTo>
                  <a:pt x="44195" y="129539"/>
                </a:lnTo>
                <a:lnTo>
                  <a:pt x="48767" y="128015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3"/>
                </a:lnTo>
                <a:lnTo>
                  <a:pt x="28955" y="54863"/>
                </a:lnTo>
                <a:lnTo>
                  <a:pt x="28955" y="16763"/>
                </a:lnTo>
                <a:lnTo>
                  <a:pt x="240791" y="16763"/>
                </a:lnTo>
                <a:lnTo>
                  <a:pt x="236219" y="12191"/>
                </a:lnTo>
                <a:lnTo>
                  <a:pt x="230124" y="9144"/>
                </a:lnTo>
                <a:lnTo>
                  <a:pt x="222503" y="4572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0" y="261537"/>
                </a:moveTo>
                <a:lnTo>
                  <a:pt x="204215" y="268224"/>
                </a:lnTo>
                <a:lnTo>
                  <a:pt x="201167" y="274319"/>
                </a:lnTo>
                <a:lnTo>
                  <a:pt x="198119" y="281939"/>
                </a:lnTo>
                <a:lnTo>
                  <a:pt x="193547" y="288035"/>
                </a:lnTo>
                <a:lnTo>
                  <a:pt x="191011" y="289938"/>
                </a:lnTo>
                <a:lnTo>
                  <a:pt x="190500" y="309371"/>
                </a:lnTo>
                <a:lnTo>
                  <a:pt x="260603" y="309371"/>
                </a:lnTo>
                <a:lnTo>
                  <a:pt x="260603" y="292607"/>
                </a:lnTo>
                <a:lnTo>
                  <a:pt x="205739" y="292607"/>
                </a:lnTo>
                <a:lnTo>
                  <a:pt x="206890" y="261537"/>
                </a:lnTo>
                <a:close/>
              </a:path>
              <a:path w="260985" h="309880">
                <a:moveTo>
                  <a:pt x="192024" y="251459"/>
                </a:moveTo>
                <a:lnTo>
                  <a:pt x="190500" y="256031"/>
                </a:lnTo>
                <a:lnTo>
                  <a:pt x="188975" y="262127"/>
                </a:lnTo>
                <a:lnTo>
                  <a:pt x="187451" y="266700"/>
                </a:lnTo>
                <a:lnTo>
                  <a:pt x="184403" y="272795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2212" y="284988"/>
                </a:lnTo>
                <a:lnTo>
                  <a:pt x="167639" y="288035"/>
                </a:lnTo>
                <a:lnTo>
                  <a:pt x="163067" y="289559"/>
                </a:lnTo>
                <a:lnTo>
                  <a:pt x="156971" y="292607"/>
                </a:lnTo>
                <a:lnTo>
                  <a:pt x="187451" y="292607"/>
                </a:lnTo>
                <a:lnTo>
                  <a:pt x="191011" y="289938"/>
                </a:lnTo>
                <a:lnTo>
                  <a:pt x="192024" y="251459"/>
                </a:lnTo>
                <a:close/>
              </a:path>
              <a:path w="260985" h="309880">
                <a:moveTo>
                  <a:pt x="240791" y="16763"/>
                </a:moveTo>
                <a:lnTo>
                  <a:pt x="204215" y="16763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1"/>
                </a:lnTo>
                <a:lnTo>
                  <a:pt x="245363" y="56387"/>
                </a:lnTo>
                <a:lnTo>
                  <a:pt x="245363" y="292607"/>
                </a:lnTo>
                <a:lnTo>
                  <a:pt x="260603" y="292607"/>
                </a:lnTo>
                <a:lnTo>
                  <a:pt x="260603" y="53339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0791" y="16763"/>
                </a:lnTo>
                <a:close/>
              </a:path>
              <a:path w="260985" h="309880">
                <a:moveTo>
                  <a:pt x="205739" y="251459"/>
                </a:moveTo>
                <a:lnTo>
                  <a:pt x="192024" y="251459"/>
                </a:lnTo>
                <a:lnTo>
                  <a:pt x="191011" y="289938"/>
                </a:lnTo>
                <a:lnTo>
                  <a:pt x="193547" y="288035"/>
                </a:lnTo>
                <a:lnTo>
                  <a:pt x="198119" y="281939"/>
                </a:lnTo>
                <a:lnTo>
                  <a:pt x="201167" y="274319"/>
                </a:lnTo>
                <a:lnTo>
                  <a:pt x="204215" y="268224"/>
                </a:lnTo>
                <a:lnTo>
                  <a:pt x="206890" y="261537"/>
                </a:lnTo>
                <a:lnTo>
                  <a:pt x="207151" y="254507"/>
                </a:lnTo>
                <a:lnTo>
                  <a:pt x="205739" y="254507"/>
                </a:lnTo>
                <a:lnTo>
                  <a:pt x="205739" y="251459"/>
                </a:lnTo>
                <a:close/>
              </a:path>
              <a:path w="260985" h="309880">
                <a:moveTo>
                  <a:pt x="207263" y="251459"/>
                </a:moveTo>
                <a:lnTo>
                  <a:pt x="206890" y="261537"/>
                </a:lnTo>
                <a:lnTo>
                  <a:pt x="207263" y="260603"/>
                </a:lnTo>
                <a:lnTo>
                  <a:pt x="207263" y="251459"/>
                </a:lnTo>
                <a:close/>
              </a:path>
              <a:path w="260985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7"/>
                </a:lnTo>
                <a:lnTo>
                  <a:pt x="191008" y="254507"/>
                </a:lnTo>
                <a:lnTo>
                  <a:pt x="192024" y="251459"/>
                </a:lnTo>
                <a:lnTo>
                  <a:pt x="205739" y="251459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5" h="309880">
                <a:moveTo>
                  <a:pt x="207263" y="251459"/>
                </a:moveTo>
                <a:lnTo>
                  <a:pt x="205739" y="251459"/>
                </a:lnTo>
                <a:lnTo>
                  <a:pt x="205739" y="254507"/>
                </a:lnTo>
                <a:lnTo>
                  <a:pt x="207151" y="254507"/>
                </a:lnTo>
                <a:lnTo>
                  <a:pt x="207263" y="251459"/>
                </a:lnTo>
                <a:close/>
              </a:path>
              <a:path w="260985" h="309880">
                <a:moveTo>
                  <a:pt x="205739" y="173735"/>
                </a:moveTo>
                <a:lnTo>
                  <a:pt x="68579" y="173735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173735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5"/>
                </a:lnTo>
                <a:lnTo>
                  <a:pt x="205739" y="173735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8759" y="894588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2664" y="90423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39" h="388619">
                <a:moveTo>
                  <a:pt x="0" y="388620"/>
                </a:moveTo>
                <a:lnTo>
                  <a:pt x="15240" y="388620"/>
                </a:lnTo>
                <a:lnTo>
                  <a:pt x="1524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2664" y="886460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80">
                <a:moveTo>
                  <a:pt x="0" y="17779"/>
                </a:moveTo>
                <a:lnTo>
                  <a:pt x="7620" y="17779"/>
                </a:lnTo>
                <a:lnTo>
                  <a:pt x="762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6953" y="894588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27903" y="896619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19"/>
                </a:moveTo>
                <a:lnTo>
                  <a:pt x="53340" y="7619"/>
                </a:lnTo>
                <a:lnTo>
                  <a:pt x="5334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0284" y="89661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19"/>
                </a:moveTo>
                <a:lnTo>
                  <a:pt x="7619" y="7619"/>
                </a:lnTo>
                <a:lnTo>
                  <a:pt x="761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20284" y="886460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2496" y="100888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2015" y="89611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8"/>
                </a:lnTo>
                <a:lnTo>
                  <a:pt x="60960" y="56388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4396" y="88696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7" y="112775"/>
                </a:moveTo>
                <a:lnTo>
                  <a:pt x="3048" y="112775"/>
                </a:lnTo>
                <a:lnTo>
                  <a:pt x="3048" y="422147"/>
                </a:lnTo>
                <a:lnTo>
                  <a:pt x="74675" y="422147"/>
                </a:lnTo>
                <a:lnTo>
                  <a:pt x="74675" y="405383"/>
                </a:lnTo>
                <a:lnTo>
                  <a:pt x="19812" y="405383"/>
                </a:lnTo>
                <a:lnTo>
                  <a:pt x="19812" y="129539"/>
                </a:lnTo>
                <a:lnTo>
                  <a:pt x="10667" y="129539"/>
                </a:lnTo>
                <a:lnTo>
                  <a:pt x="10667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39"/>
                </a:lnTo>
                <a:lnTo>
                  <a:pt x="57912" y="129539"/>
                </a:lnTo>
                <a:lnTo>
                  <a:pt x="57912" y="405383"/>
                </a:lnTo>
                <a:lnTo>
                  <a:pt x="74675" y="405383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7" y="112775"/>
                </a:lnTo>
                <a:lnTo>
                  <a:pt x="10667" y="129539"/>
                </a:lnTo>
                <a:lnTo>
                  <a:pt x="19812" y="129539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19" y="65531"/>
                </a:lnTo>
                <a:lnTo>
                  <a:pt x="7619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19" y="56387"/>
                </a:lnTo>
                <a:lnTo>
                  <a:pt x="7619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2223" y="1008888"/>
            <a:ext cx="247015" cy="292735"/>
          </a:xfrm>
          <a:custGeom>
            <a:avLst/>
            <a:gdLst/>
            <a:ahLst/>
            <a:cxnLst/>
            <a:rect l="l" t="t" r="r" b="b"/>
            <a:pathLst>
              <a:path w="247014" h="292734">
                <a:moveTo>
                  <a:pt x="246887" y="0"/>
                </a:moveTo>
                <a:lnTo>
                  <a:pt x="4572" y="0"/>
                </a:lnTo>
                <a:lnTo>
                  <a:pt x="4572" y="54863"/>
                </a:lnTo>
                <a:lnTo>
                  <a:pt x="155448" y="54863"/>
                </a:lnTo>
                <a:lnTo>
                  <a:pt x="0" y="277367"/>
                </a:lnTo>
                <a:lnTo>
                  <a:pt x="0" y="292607"/>
                </a:lnTo>
                <a:lnTo>
                  <a:pt x="246887" y="292607"/>
                </a:lnTo>
                <a:lnTo>
                  <a:pt x="246887" y="237743"/>
                </a:lnTo>
                <a:lnTo>
                  <a:pt x="91439" y="237743"/>
                </a:lnTo>
                <a:lnTo>
                  <a:pt x="246887" y="13715"/>
                </a:lnTo>
                <a:lnTo>
                  <a:pt x="2468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603" y="99974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62128" y="0"/>
                </a:moveTo>
                <a:lnTo>
                  <a:pt x="4572" y="0"/>
                </a:lnTo>
                <a:lnTo>
                  <a:pt x="4572" y="71627"/>
                </a:lnTo>
                <a:lnTo>
                  <a:pt x="147828" y="71627"/>
                </a:lnTo>
                <a:lnTo>
                  <a:pt x="0" y="283463"/>
                </a:lnTo>
                <a:lnTo>
                  <a:pt x="0" y="309371"/>
                </a:lnTo>
                <a:lnTo>
                  <a:pt x="262128" y="309371"/>
                </a:lnTo>
                <a:lnTo>
                  <a:pt x="262128" y="292607"/>
                </a:lnTo>
                <a:lnTo>
                  <a:pt x="15240" y="292607"/>
                </a:lnTo>
                <a:lnTo>
                  <a:pt x="15240" y="289559"/>
                </a:lnTo>
                <a:lnTo>
                  <a:pt x="171954" y="64007"/>
                </a:lnTo>
                <a:lnTo>
                  <a:pt x="12192" y="64007"/>
                </a:lnTo>
                <a:lnTo>
                  <a:pt x="12192" y="54863"/>
                </a:lnTo>
                <a:lnTo>
                  <a:pt x="21336" y="54863"/>
                </a:lnTo>
                <a:lnTo>
                  <a:pt x="21336" y="16763"/>
                </a:lnTo>
                <a:lnTo>
                  <a:pt x="262128" y="16763"/>
                </a:lnTo>
                <a:lnTo>
                  <a:pt x="262128" y="0"/>
                </a:lnTo>
                <a:close/>
              </a:path>
              <a:path w="262254" h="309880">
                <a:moveTo>
                  <a:pt x="262128" y="16763"/>
                </a:moveTo>
                <a:lnTo>
                  <a:pt x="246887" y="16763"/>
                </a:lnTo>
                <a:lnTo>
                  <a:pt x="246887" y="19811"/>
                </a:lnTo>
                <a:lnTo>
                  <a:pt x="83820" y="254507"/>
                </a:lnTo>
                <a:lnTo>
                  <a:pt x="246887" y="254507"/>
                </a:lnTo>
                <a:lnTo>
                  <a:pt x="246887" y="292607"/>
                </a:lnTo>
                <a:lnTo>
                  <a:pt x="262128" y="292607"/>
                </a:lnTo>
                <a:lnTo>
                  <a:pt x="262128" y="237744"/>
                </a:lnTo>
                <a:lnTo>
                  <a:pt x="114300" y="237744"/>
                </a:lnTo>
                <a:lnTo>
                  <a:pt x="262128" y="25907"/>
                </a:lnTo>
                <a:lnTo>
                  <a:pt x="262128" y="16763"/>
                </a:lnTo>
                <a:close/>
              </a:path>
              <a:path w="262254" h="309880">
                <a:moveTo>
                  <a:pt x="21336" y="54863"/>
                </a:moveTo>
                <a:lnTo>
                  <a:pt x="12192" y="54863"/>
                </a:lnTo>
                <a:lnTo>
                  <a:pt x="12192" y="64007"/>
                </a:lnTo>
                <a:lnTo>
                  <a:pt x="21336" y="64007"/>
                </a:lnTo>
                <a:lnTo>
                  <a:pt x="21336" y="54863"/>
                </a:lnTo>
                <a:close/>
              </a:path>
              <a:path w="262254" h="309880">
                <a:moveTo>
                  <a:pt x="178308" y="54863"/>
                </a:moveTo>
                <a:lnTo>
                  <a:pt x="21336" y="54863"/>
                </a:lnTo>
                <a:lnTo>
                  <a:pt x="21336" y="64007"/>
                </a:lnTo>
                <a:lnTo>
                  <a:pt x="171954" y="64007"/>
                </a:lnTo>
                <a:lnTo>
                  <a:pt x="178308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8359" y="1008888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205739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39624" y="109727"/>
                </a:lnTo>
                <a:lnTo>
                  <a:pt x="27431" y="115823"/>
                </a:lnTo>
                <a:lnTo>
                  <a:pt x="21336" y="120395"/>
                </a:lnTo>
                <a:lnTo>
                  <a:pt x="16763" y="124967"/>
                </a:lnTo>
                <a:lnTo>
                  <a:pt x="10667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10667" y="271271"/>
                </a:lnTo>
                <a:lnTo>
                  <a:pt x="16763" y="275843"/>
                </a:lnTo>
                <a:lnTo>
                  <a:pt x="21336" y="280415"/>
                </a:lnTo>
                <a:lnTo>
                  <a:pt x="27431" y="284987"/>
                </a:lnTo>
                <a:lnTo>
                  <a:pt x="39624" y="291083"/>
                </a:lnTo>
                <a:lnTo>
                  <a:pt x="47243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19"/>
                </a:lnTo>
                <a:lnTo>
                  <a:pt x="225551" y="10667"/>
                </a:lnTo>
                <a:lnTo>
                  <a:pt x="211836" y="3047"/>
                </a:lnTo>
                <a:lnTo>
                  <a:pt x="20573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0740" y="99974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12192" y="134111"/>
                </a:lnTo>
                <a:lnTo>
                  <a:pt x="0" y="164591"/>
                </a:lnTo>
                <a:lnTo>
                  <a:pt x="0" y="254507"/>
                </a:lnTo>
                <a:lnTo>
                  <a:pt x="18287" y="291083"/>
                </a:lnTo>
                <a:lnTo>
                  <a:pt x="53339" y="309371"/>
                </a:lnTo>
                <a:lnTo>
                  <a:pt x="153924" y="309371"/>
                </a:lnTo>
                <a:lnTo>
                  <a:pt x="54863" y="292607"/>
                </a:lnTo>
                <a:lnTo>
                  <a:pt x="50292" y="291083"/>
                </a:lnTo>
                <a:lnTo>
                  <a:pt x="22860" y="269748"/>
                </a:lnTo>
                <a:lnTo>
                  <a:pt x="19812" y="265175"/>
                </a:lnTo>
                <a:lnTo>
                  <a:pt x="16763" y="259079"/>
                </a:lnTo>
                <a:lnTo>
                  <a:pt x="16763" y="160020"/>
                </a:lnTo>
                <a:lnTo>
                  <a:pt x="19812" y="153924"/>
                </a:lnTo>
                <a:lnTo>
                  <a:pt x="22860" y="149351"/>
                </a:lnTo>
                <a:lnTo>
                  <a:pt x="25908" y="143255"/>
                </a:lnTo>
                <a:lnTo>
                  <a:pt x="33527" y="135635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2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3"/>
                </a:lnTo>
                <a:lnTo>
                  <a:pt x="30480" y="54863"/>
                </a:lnTo>
                <a:lnTo>
                  <a:pt x="30480" y="16763"/>
                </a:lnTo>
                <a:lnTo>
                  <a:pt x="242315" y="16763"/>
                </a:lnTo>
                <a:lnTo>
                  <a:pt x="237744" y="12191"/>
                </a:lnTo>
                <a:lnTo>
                  <a:pt x="230124" y="9144"/>
                </a:lnTo>
                <a:lnTo>
                  <a:pt x="224027" y="4572"/>
                </a:lnTo>
                <a:lnTo>
                  <a:pt x="222504" y="4572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7263" y="260603"/>
                </a:moveTo>
                <a:lnTo>
                  <a:pt x="205739" y="268224"/>
                </a:lnTo>
                <a:lnTo>
                  <a:pt x="201168" y="274319"/>
                </a:lnTo>
                <a:lnTo>
                  <a:pt x="198120" y="281939"/>
                </a:lnTo>
                <a:lnTo>
                  <a:pt x="193548" y="288035"/>
                </a:lnTo>
                <a:lnTo>
                  <a:pt x="191011" y="289938"/>
                </a:lnTo>
                <a:lnTo>
                  <a:pt x="190500" y="309371"/>
                </a:lnTo>
                <a:lnTo>
                  <a:pt x="262127" y="309371"/>
                </a:lnTo>
                <a:lnTo>
                  <a:pt x="262127" y="292607"/>
                </a:lnTo>
                <a:lnTo>
                  <a:pt x="207263" y="292607"/>
                </a:lnTo>
                <a:lnTo>
                  <a:pt x="207263" y="260603"/>
                </a:lnTo>
                <a:close/>
              </a:path>
              <a:path w="262254" h="309880">
                <a:moveTo>
                  <a:pt x="191889" y="256569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4" y="272795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7639" y="288035"/>
                </a:lnTo>
                <a:lnTo>
                  <a:pt x="163068" y="289559"/>
                </a:lnTo>
                <a:lnTo>
                  <a:pt x="158496" y="292607"/>
                </a:lnTo>
                <a:lnTo>
                  <a:pt x="187451" y="292607"/>
                </a:lnTo>
                <a:lnTo>
                  <a:pt x="191011" y="289938"/>
                </a:lnTo>
                <a:lnTo>
                  <a:pt x="191889" y="256569"/>
                </a:lnTo>
                <a:close/>
              </a:path>
              <a:path w="262254" h="309880">
                <a:moveTo>
                  <a:pt x="242315" y="16763"/>
                </a:moveTo>
                <a:lnTo>
                  <a:pt x="205739" y="16763"/>
                </a:lnTo>
                <a:lnTo>
                  <a:pt x="211836" y="18287"/>
                </a:lnTo>
                <a:lnTo>
                  <a:pt x="216408" y="19811"/>
                </a:lnTo>
                <a:lnTo>
                  <a:pt x="222504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7"/>
                </a:lnTo>
                <a:lnTo>
                  <a:pt x="262127" y="292607"/>
                </a:lnTo>
                <a:lnTo>
                  <a:pt x="262127" y="53339"/>
                </a:lnTo>
                <a:lnTo>
                  <a:pt x="260604" y="45720"/>
                </a:lnTo>
                <a:lnTo>
                  <a:pt x="256032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2315" y="16763"/>
                </a:lnTo>
                <a:close/>
              </a:path>
              <a:path w="262254" h="309880">
                <a:moveTo>
                  <a:pt x="207263" y="251459"/>
                </a:moveTo>
                <a:lnTo>
                  <a:pt x="192024" y="251459"/>
                </a:lnTo>
                <a:lnTo>
                  <a:pt x="192024" y="256031"/>
                </a:lnTo>
                <a:lnTo>
                  <a:pt x="191889" y="256569"/>
                </a:lnTo>
                <a:lnTo>
                  <a:pt x="191011" y="289938"/>
                </a:lnTo>
                <a:lnTo>
                  <a:pt x="193548" y="288035"/>
                </a:lnTo>
                <a:lnTo>
                  <a:pt x="198120" y="281939"/>
                </a:lnTo>
                <a:lnTo>
                  <a:pt x="201168" y="274319"/>
                </a:lnTo>
                <a:lnTo>
                  <a:pt x="205739" y="268224"/>
                </a:lnTo>
                <a:lnTo>
                  <a:pt x="207263" y="260603"/>
                </a:lnTo>
                <a:lnTo>
                  <a:pt x="207263" y="251459"/>
                </a:lnTo>
                <a:close/>
              </a:path>
              <a:path w="262254" h="309880">
                <a:moveTo>
                  <a:pt x="192024" y="251459"/>
                </a:moveTo>
                <a:lnTo>
                  <a:pt x="191889" y="256569"/>
                </a:lnTo>
                <a:lnTo>
                  <a:pt x="192024" y="256031"/>
                </a:lnTo>
                <a:lnTo>
                  <a:pt x="192024" y="251459"/>
                </a:lnTo>
                <a:close/>
              </a:path>
              <a:path w="262254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7"/>
                </a:lnTo>
                <a:lnTo>
                  <a:pt x="191943" y="254507"/>
                </a:lnTo>
                <a:lnTo>
                  <a:pt x="192024" y="251459"/>
                </a:lnTo>
                <a:lnTo>
                  <a:pt x="207263" y="251459"/>
                </a:lnTo>
                <a:lnTo>
                  <a:pt x="207263" y="237744"/>
                </a:lnTo>
                <a:lnTo>
                  <a:pt x="70104" y="237744"/>
                </a:lnTo>
                <a:lnTo>
                  <a:pt x="70104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2254" h="309880">
                <a:moveTo>
                  <a:pt x="207263" y="173735"/>
                </a:moveTo>
                <a:lnTo>
                  <a:pt x="70104" y="173735"/>
                </a:lnTo>
                <a:lnTo>
                  <a:pt x="70104" y="181355"/>
                </a:lnTo>
                <a:lnTo>
                  <a:pt x="190500" y="181355"/>
                </a:lnTo>
                <a:lnTo>
                  <a:pt x="190500" y="237744"/>
                </a:lnTo>
                <a:lnTo>
                  <a:pt x="207263" y="237744"/>
                </a:lnTo>
                <a:lnTo>
                  <a:pt x="207263" y="173735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70104" y="181355"/>
                </a:lnTo>
                <a:lnTo>
                  <a:pt x="70104" y="173735"/>
                </a:lnTo>
                <a:lnTo>
                  <a:pt x="207263" y="173735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45352" y="91897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7" y="144779"/>
                </a:lnTo>
                <a:lnTo>
                  <a:pt x="71627" y="335279"/>
                </a:lnTo>
                <a:lnTo>
                  <a:pt x="73151" y="342900"/>
                </a:lnTo>
                <a:lnTo>
                  <a:pt x="82296" y="361188"/>
                </a:lnTo>
                <a:lnTo>
                  <a:pt x="88392" y="365760"/>
                </a:lnTo>
                <a:lnTo>
                  <a:pt x="92963" y="370331"/>
                </a:lnTo>
                <a:lnTo>
                  <a:pt x="99060" y="374903"/>
                </a:lnTo>
                <a:lnTo>
                  <a:pt x="105156" y="377951"/>
                </a:lnTo>
                <a:lnTo>
                  <a:pt x="112775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37732" y="909827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02107" y="390144"/>
                </a:lnTo>
                <a:lnTo>
                  <a:pt x="109727" y="394716"/>
                </a:lnTo>
                <a:lnTo>
                  <a:pt x="117347" y="397763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4"/>
                </a:lnTo>
                <a:lnTo>
                  <a:pt x="128015" y="382524"/>
                </a:lnTo>
                <a:lnTo>
                  <a:pt x="115823" y="379475"/>
                </a:lnTo>
                <a:lnTo>
                  <a:pt x="109727" y="376427"/>
                </a:lnTo>
                <a:lnTo>
                  <a:pt x="105155" y="373380"/>
                </a:lnTo>
                <a:lnTo>
                  <a:pt x="100583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19" y="153924"/>
                </a:lnTo>
                <a:lnTo>
                  <a:pt x="7619" y="144779"/>
                </a:lnTo>
                <a:lnTo>
                  <a:pt x="15239" y="144779"/>
                </a:lnTo>
                <a:lnTo>
                  <a:pt x="15239" y="106679"/>
                </a:lnTo>
                <a:lnTo>
                  <a:pt x="86867" y="106679"/>
                </a:lnTo>
                <a:lnTo>
                  <a:pt x="86867" y="16764"/>
                </a:lnTo>
                <a:lnTo>
                  <a:pt x="141731" y="16764"/>
                </a:lnTo>
                <a:lnTo>
                  <a:pt x="141731" y="0"/>
                </a:lnTo>
                <a:close/>
              </a:path>
              <a:path w="238125" h="399415">
                <a:moveTo>
                  <a:pt x="141731" y="16764"/>
                </a:moveTo>
                <a:lnTo>
                  <a:pt x="126491" y="16764"/>
                </a:lnTo>
                <a:lnTo>
                  <a:pt x="126491" y="106679"/>
                </a:lnTo>
                <a:lnTo>
                  <a:pt x="222503" y="106679"/>
                </a:lnTo>
                <a:lnTo>
                  <a:pt x="222503" y="144779"/>
                </a:lnTo>
                <a:lnTo>
                  <a:pt x="126491" y="144779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3" y="382524"/>
                </a:lnTo>
                <a:lnTo>
                  <a:pt x="237743" y="327660"/>
                </a:lnTo>
                <a:lnTo>
                  <a:pt x="141731" y="327660"/>
                </a:lnTo>
                <a:lnTo>
                  <a:pt x="141731" y="161544"/>
                </a:lnTo>
                <a:lnTo>
                  <a:pt x="237743" y="161544"/>
                </a:lnTo>
                <a:lnTo>
                  <a:pt x="237743" y="89916"/>
                </a:lnTo>
                <a:lnTo>
                  <a:pt x="141731" y="89916"/>
                </a:lnTo>
                <a:lnTo>
                  <a:pt x="141731" y="16764"/>
                </a:lnTo>
                <a:close/>
              </a:path>
              <a:path w="238125" h="399415">
                <a:moveTo>
                  <a:pt x="15239" y="144779"/>
                </a:moveTo>
                <a:lnTo>
                  <a:pt x="7619" y="144779"/>
                </a:lnTo>
                <a:lnTo>
                  <a:pt x="7619" y="153924"/>
                </a:lnTo>
                <a:lnTo>
                  <a:pt x="15239" y="153924"/>
                </a:lnTo>
                <a:lnTo>
                  <a:pt x="15239" y="144779"/>
                </a:lnTo>
                <a:close/>
              </a:path>
              <a:path w="238125" h="399415">
                <a:moveTo>
                  <a:pt x="86867" y="144779"/>
                </a:moveTo>
                <a:lnTo>
                  <a:pt x="15239" y="144779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6728" y="100888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6247" y="89611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8"/>
                </a:lnTo>
                <a:lnTo>
                  <a:pt x="60959" y="56388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48628" y="88696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7"/>
                </a:lnTo>
                <a:lnTo>
                  <a:pt x="74675" y="422147"/>
                </a:lnTo>
                <a:lnTo>
                  <a:pt x="74675" y="405383"/>
                </a:lnTo>
                <a:lnTo>
                  <a:pt x="19812" y="405383"/>
                </a:lnTo>
                <a:lnTo>
                  <a:pt x="19812" y="129539"/>
                </a:lnTo>
                <a:lnTo>
                  <a:pt x="10668" y="129539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39"/>
                </a:lnTo>
                <a:lnTo>
                  <a:pt x="57912" y="129539"/>
                </a:lnTo>
                <a:lnTo>
                  <a:pt x="57912" y="405383"/>
                </a:lnTo>
                <a:lnTo>
                  <a:pt x="74675" y="405383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39"/>
                </a:lnTo>
                <a:lnTo>
                  <a:pt x="19812" y="129539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4" y="56387"/>
                </a:lnTo>
                <a:lnTo>
                  <a:pt x="16764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4" y="65531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4" y="56387"/>
                </a:lnTo>
                <a:lnTo>
                  <a:pt x="16764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02552" y="1008888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11836" y="0"/>
                </a:moveTo>
                <a:lnTo>
                  <a:pt x="38100" y="0"/>
                </a:lnTo>
                <a:lnTo>
                  <a:pt x="25907" y="6095"/>
                </a:lnTo>
                <a:lnTo>
                  <a:pt x="1524" y="38100"/>
                </a:lnTo>
                <a:lnTo>
                  <a:pt x="0" y="45719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204216" y="292607"/>
                </a:lnTo>
                <a:lnTo>
                  <a:pt x="239268" y="271271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59" y="54863"/>
                </a:lnTo>
                <a:lnTo>
                  <a:pt x="251459" y="45719"/>
                </a:lnTo>
                <a:lnTo>
                  <a:pt x="230124" y="10667"/>
                </a:lnTo>
                <a:lnTo>
                  <a:pt x="224027" y="6095"/>
                </a:lnTo>
                <a:lnTo>
                  <a:pt x="211836" y="0"/>
                </a:lnTo>
                <a:close/>
              </a:path>
              <a:path w="251459" h="292734">
                <a:moveTo>
                  <a:pt x="251459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93407" y="99974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4572"/>
                </a:lnTo>
                <a:lnTo>
                  <a:pt x="30480" y="9144"/>
                </a:lnTo>
                <a:lnTo>
                  <a:pt x="24384" y="12191"/>
                </a:lnTo>
                <a:lnTo>
                  <a:pt x="12192" y="24383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3339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1"/>
                </a:lnTo>
                <a:lnTo>
                  <a:pt x="9144" y="278891"/>
                </a:lnTo>
                <a:lnTo>
                  <a:pt x="12192" y="284988"/>
                </a:lnTo>
                <a:lnTo>
                  <a:pt x="24384" y="297179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7"/>
                </a:lnTo>
                <a:lnTo>
                  <a:pt x="53340" y="309371"/>
                </a:lnTo>
                <a:lnTo>
                  <a:pt x="214884" y="309371"/>
                </a:lnTo>
                <a:lnTo>
                  <a:pt x="222503" y="307847"/>
                </a:lnTo>
                <a:lnTo>
                  <a:pt x="230124" y="304800"/>
                </a:lnTo>
                <a:lnTo>
                  <a:pt x="237744" y="300227"/>
                </a:lnTo>
                <a:lnTo>
                  <a:pt x="243840" y="297179"/>
                </a:lnTo>
                <a:lnTo>
                  <a:pt x="248412" y="292607"/>
                </a:lnTo>
                <a:lnTo>
                  <a:pt x="56388" y="292607"/>
                </a:lnTo>
                <a:lnTo>
                  <a:pt x="44196" y="289559"/>
                </a:lnTo>
                <a:lnTo>
                  <a:pt x="38100" y="286511"/>
                </a:lnTo>
                <a:lnTo>
                  <a:pt x="33527" y="283463"/>
                </a:lnTo>
                <a:lnTo>
                  <a:pt x="30480" y="278891"/>
                </a:lnTo>
                <a:lnTo>
                  <a:pt x="25908" y="275843"/>
                </a:lnTo>
                <a:lnTo>
                  <a:pt x="22860" y="271271"/>
                </a:lnTo>
                <a:lnTo>
                  <a:pt x="19812" y="265175"/>
                </a:lnTo>
                <a:lnTo>
                  <a:pt x="16764" y="252983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8100"/>
                </a:lnTo>
                <a:lnTo>
                  <a:pt x="25908" y="33527"/>
                </a:lnTo>
                <a:lnTo>
                  <a:pt x="30480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56388" y="16763"/>
                </a:lnTo>
                <a:lnTo>
                  <a:pt x="248412" y="16763"/>
                </a:lnTo>
                <a:lnTo>
                  <a:pt x="243840" y="12191"/>
                </a:lnTo>
                <a:lnTo>
                  <a:pt x="237744" y="9144"/>
                </a:lnTo>
                <a:lnTo>
                  <a:pt x="230124" y="4572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8412" y="16763"/>
                </a:moveTo>
                <a:lnTo>
                  <a:pt x="213360" y="16763"/>
                </a:lnTo>
                <a:lnTo>
                  <a:pt x="219456" y="18287"/>
                </a:lnTo>
                <a:lnTo>
                  <a:pt x="224027" y="19811"/>
                </a:lnTo>
                <a:lnTo>
                  <a:pt x="251460" y="50291"/>
                </a:lnTo>
                <a:lnTo>
                  <a:pt x="251460" y="259079"/>
                </a:lnTo>
                <a:lnTo>
                  <a:pt x="224027" y="289559"/>
                </a:lnTo>
                <a:lnTo>
                  <a:pt x="213360" y="292607"/>
                </a:lnTo>
                <a:lnTo>
                  <a:pt x="248412" y="292607"/>
                </a:lnTo>
                <a:lnTo>
                  <a:pt x="256032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3339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2" y="24383"/>
                </a:lnTo>
                <a:lnTo>
                  <a:pt x="248412" y="16763"/>
                </a:lnTo>
                <a:close/>
              </a:path>
              <a:path w="268604" h="309880">
                <a:moveTo>
                  <a:pt x="214884" y="54863"/>
                </a:moveTo>
                <a:lnTo>
                  <a:pt x="53340" y="54863"/>
                </a:lnTo>
                <a:lnTo>
                  <a:pt x="53340" y="254507"/>
                </a:lnTo>
                <a:lnTo>
                  <a:pt x="214884" y="254507"/>
                </a:lnTo>
                <a:lnTo>
                  <a:pt x="214884" y="237744"/>
                </a:lnTo>
                <a:lnTo>
                  <a:pt x="70103" y="237744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3"/>
                </a:lnTo>
                <a:close/>
              </a:path>
              <a:path w="268604" h="309880">
                <a:moveTo>
                  <a:pt x="207264" y="64007"/>
                </a:moveTo>
                <a:lnTo>
                  <a:pt x="198120" y="64007"/>
                </a:lnTo>
                <a:lnTo>
                  <a:pt x="198120" y="237744"/>
                </a:lnTo>
                <a:lnTo>
                  <a:pt x="214884" y="237744"/>
                </a:lnTo>
                <a:lnTo>
                  <a:pt x="214884" y="71627"/>
                </a:lnTo>
                <a:lnTo>
                  <a:pt x="207264" y="71627"/>
                </a:lnTo>
                <a:lnTo>
                  <a:pt x="207264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7264" y="64007"/>
                </a:lnTo>
                <a:lnTo>
                  <a:pt x="207264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5452" y="1008888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6407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3" y="13715"/>
                </a:lnTo>
                <a:lnTo>
                  <a:pt x="65531" y="19811"/>
                </a:lnTo>
                <a:lnTo>
                  <a:pt x="60959" y="24383"/>
                </a:lnTo>
                <a:lnTo>
                  <a:pt x="57912" y="30479"/>
                </a:lnTo>
                <a:lnTo>
                  <a:pt x="54864" y="38100"/>
                </a:lnTo>
                <a:lnTo>
                  <a:pt x="53340" y="44195"/>
                </a:lnTo>
                <a:lnTo>
                  <a:pt x="53340" y="51815"/>
                </a:lnTo>
                <a:lnTo>
                  <a:pt x="257555" y="51815"/>
                </a:lnTo>
                <a:lnTo>
                  <a:pt x="257555" y="45719"/>
                </a:lnTo>
                <a:lnTo>
                  <a:pt x="236220" y="10667"/>
                </a:lnTo>
                <a:lnTo>
                  <a:pt x="224027" y="3047"/>
                </a:lnTo>
                <a:lnTo>
                  <a:pt x="21640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37831" y="99974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79" y="0"/>
                </a:moveTo>
                <a:lnTo>
                  <a:pt x="0" y="0"/>
                </a:lnTo>
                <a:lnTo>
                  <a:pt x="0" y="309371"/>
                </a:lnTo>
                <a:lnTo>
                  <a:pt x="68579" y="309371"/>
                </a:lnTo>
                <a:lnTo>
                  <a:pt x="68579" y="292607"/>
                </a:lnTo>
                <a:lnTo>
                  <a:pt x="15240" y="292607"/>
                </a:lnTo>
                <a:lnTo>
                  <a:pt x="15240" y="16763"/>
                </a:lnTo>
                <a:lnTo>
                  <a:pt x="68579" y="16763"/>
                </a:lnTo>
                <a:lnTo>
                  <a:pt x="68579" y="0"/>
                </a:lnTo>
                <a:close/>
              </a:path>
              <a:path w="273050" h="309880">
                <a:moveTo>
                  <a:pt x="217932" y="71627"/>
                </a:moveTo>
                <a:lnTo>
                  <a:pt x="202692" y="71627"/>
                </a:lnTo>
                <a:lnTo>
                  <a:pt x="202692" y="309371"/>
                </a:lnTo>
                <a:lnTo>
                  <a:pt x="272796" y="309371"/>
                </a:lnTo>
                <a:lnTo>
                  <a:pt x="272796" y="292607"/>
                </a:lnTo>
                <a:lnTo>
                  <a:pt x="217932" y="292607"/>
                </a:lnTo>
                <a:lnTo>
                  <a:pt x="217932" y="71627"/>
                </a:lnTo>
                <a:close/>
              </a:path>
              <a:path w="273050" h="309880">
                <a:moveTo>
                  <a:pt x="68579" y="20574"/>
                </a:moveTo>
                <a:lnTo>
                  <a:pt x="53340" y="51815"/>
                </a:lnTo>
                <a:lnTo>
                  <a:pt x="53340" y="292607"/>
                </a:lnTo>
                <a:lnTo>
                  <a:pt x="68579" y="292607"/>
                </a:lnTo>
                <a:lnTo>
                  <a:pt x="68579" y="71627"/>
                </a:lnTo>
                <a:lnTo>
                  <a:pt x="217932" y="71627"/>
                </a:lnTo>
                <a:lnTo>
                  <a:pt x="217932" y="60959"/>
                </a:lnTo>
                <a:lnTo>
                  <a:pt x="68579" y="60959"/>
                </a:lnTo>
                <a:lnTo>
                  <a:pt x="68579" y="20574"/>
                </a:lnTo>
                <a:close/>
              </a:path>
              <a:path w="273050" h="309880">
                <a:moveTo>
                  <a:pt x="252984" y="16763"/>
                </a:moveTo>
                <a:lnTo>
                  <a:pt x="216408" y="16763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6888" y="33527"/>
                </a:lnTo>
                <a:lnTo>
                  <a:pt x="249936" y="39624"/>
                </a:lnTo>
                <a:lnTo>
                  <a:pt x="252984" y="44196"/>
                </a:lnTo>
                <a:lnTo>
                  <a:pt x="256032" y="50291"/>
                </a:lnTo>
                <a:lnTo>
                  <a:pt x="257556" y="56387"/>
                </a:lnTo>
                <a:lnTo>
                  <a:pt x="257556" y="292607"/>
                </a:lnTo>
                <a:lnTo>
                  <a:pt x="272796" y="292607"/>
                </a:lnTo>
                <a:lnTo>
                  <a:pt x="272796" y="53339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2984" y="16763"/>
                </a:lnTo>
                <a:close/>
              </a:path>
              <a:path w="273050" h="309880">
                <a:moveTo>
                  <a:pt x="217932" y="54863"/>
                </a:moveTo>
                <a:lnTo>
                  <a:pt x="68579" y="54863"/>
                </a:lnTo>
                <a:lnTo>
                  <a:pt x="68579" y="60959"/>
                </a:lnTo>
                <a:lnTo>
                  <a:pt x="217932" y="60959"/>
                </a:lnTo>
                <a:lnTo>
                  <a:pt x="217932" y="54863"/>
                </a:lnTo>
                <a:close/>
              </a:path>
              <a:path w="273050" h="309880">
                <a:moveTo>
                  <a:pt x="217932" y="0"/>
                </a:moveTo>
                <a:lnTo>
                  <a:pt x="106679" y="0"/>
                </a:lnTo>
                <a:lnTo>
                  <a:pt x="97536" y="1524"/>
                </a:lnTo>
                <a:lnTo>
                  <a:pt x="91440" y="4572"/>
                </a:lnTo>
                <a:lnTo>
                  <a:pt x="83820" y="7620"/>
                </a:lnTo>
                <a:lnTo>
                  <a:pt x="77724" y="12191"/>
                </a:lnTo>
                <a:lnTo>
                  <a:pt x="71627" y="18287"/>
                </a:lnTo>
                <a:lnTo>
                  <a:pt x="68579" y="20574"/>
                </a:lnTo>
                <a:lnTo>
                  <a:pt x="68579" y="54863"/>
                </a:lnTo>
                <a:lnTo>
                  <a:pt x="70103" y="48767"/>
                </a:lnTo>
                <a:lnTo>
                  <a:pt x="73151" y="44196"/>
                </a:lnTo>
                <a:lnTo>
                  <a:pt x="102108" y="18287"/>
                </a:lnTo>
                <a:lnTo>
                  <a:pt x="108203" y="16763"/>
                </a:lnTo>
                <a:lnTo>
                  <a:pt x="252984" y="16763"/>
                </a:lnTo>
                <a:lnTo>
                  <a:pt x="248412" y="12191"/>
                </a:lnTo>
                <a:lnTo>
                  <a:pt x="242316" y="9144"/>
                </a:lnTo>
                <a:lnTo>
                  <a:pt x="234696" y="4572"/>
                </a:lnTo>
                <a:lnTo>
                  <a:pt x="227075" y="1524"/>
                </a:lnTo>
                <a:lnTo>
                  <a:pt x="217932" y="0"/>
                </a:lnTo>
                <a:close/>
              </a:path>
              <a:path w="273050" h="309880">
                <a:moveTo>
                  <a:pt x="68579" y="16763"/>
                </a:moveTo>
                <a:lnTo>
                  <a:pt x="53340" y="16763"/>
                </a:lnTo>
                <a:lnTo>
                  <a:pt x="53340" y="51815"/>
                </a:lnTo>
                <a:lnTo>
                  <a:pt x="54864" y="44196"/>
                </a:lnTo>
                <a:lnTo>
                  <a:pt x="57912" y="36575"/>
                </a:lnTo>
                <a:lnTo>
                  <a:pt x="60960" y="30479"/>
                </a:lnTo>
                <a:lnTo>
                  <a:pt x="65532" y="22859"/>
                </a:lnTo>
                <a:lnTo>
                  <a:pt x="68579" y="20574"/>
                </a:lnTo>
                <a:lnTo>
                  <a:pt x="68579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5511" y="908303"/>
            <a:ext cx="355600" cy="393700"/>
          </a:xfrm>
          <a:custGeom>
            <a:avLst/>
            <a:gdLst/>
            <a:ahLst/>
            <a:cxnLst/>
            <a:rect l="l" t="t" r="r" b="b"/>
            <a:pathLst>
              <a:path w="355600" h="393700">
                <a:moveTo>
                  <a:pt x="184404" y="0"/>
                </a:moveTo>
                <a:lnTo>
                  <a:pt x="100584" y="0"/>
                </a:lnTo>
                <a:lnTo>
                  <a:pt x="59459" y="5762"/>
                </a:lnTo>
                <a:lnTo>
                  <a:pt x="29908" y="23241"/>
                </a:lnTo>
                <a:lnTo>
                  <a:pt x="12072" y="52720"/>
                </a:lnTo>
                <a:lnTo>
                  <a:pt x="6096" y="94488"/>
                </a:lnTo>
                <a:lnTo>
                  <a:pt x="6096" y="102107"/>
                </a:lnTo>
                <a:lnTo>
                  <a:pt x="11882" y="144327"/>
                </a:lnTo>
                <a:lnTo>
                  <a:pt x="40338" y="182022"/>
                </a:lnTo>
                <a:lnTo>
                  <a:pt x="50292" y="187451"/>
                </a:lnTo>
                <a:lnTo>
                  <a:pt x="38552" y="192643"/>
                </a:lnTo>
                <a:lnTo>
                  <a:pt x="7072" y="230004"/>
                </a:lnTo>
                <a:lnTo>
                  <a:pt x="0" y="277368"/>
                </a:lnTo>
                <a:lnTo>
                  <a:pt x="0" y="297179"/>
                </a:lnTo>
                <a:lnTo>
                  <a:pt x="6000" y="339185"/>
                </a:lnTo>
                <a:lnTo>
                  <a:pt x="24002" y="369188"/>
                </a:lnTo>
                <a:lnTo>
                  <a:pt x="54006" y="387191"/>
                </a:lnTo>
                <a:lnTo>
                  <a:pt x="96012" y="393192"/>
                </a:lnTo>
                <a:lnTo>
                  <a:pt x="178308" y="393192"/>
                </a:lnTo>
                <a:lnTo>
                  <a:pt x="204620" y="390953"/>
                </a:lnTo>
                <a:lnTo>
                  <a:pt x="226504" y="384429"/>
                </a:lnTo>
                <a:lnTo>
                  <a:pt x="244101" y="373903"/>
                </a:lnTo>
                <a:lnTo>
                  <a:pt x="257556" y="359664"/>
                </a:lnTo>
                <a:lnTo>
                  <a:pt x="355092" y="359664"/>
                </a:lnTo>
                <a:lnTo>
                  <a:pt x="355092" y="338327"/>
                </a:lnTo>
                <a:lnTo>
                  <a:pt x="97536" y="338327"/>
                </a:lnTo>
                <a:lnTo>
                  <a:pt x="86939" y="337518"/>
                </a:lnTo>
                <a:lnTo>
                  <a:pt x="57150" y="313753"/>
                </a:lnTo>
                <a:lnTo>
                  <a:pt x="54864" y="294131"/>
                </a:lnTo>
                <a:lnTo>
                  <a:pt x="54864" y="263651"/>
                </a:lnTo>
                <a:lnTo>
                  <a:pt x="70318" y="226123"/>
                </a:lnTo>
                <a:lnTo>
                  <a:pt x="97536" y="220979"/>
                </a:lnTo>
                <a:lnTo>
                  <a:pt x="355092" y="220979"/>
                </a:lnTo>
                <a:lnTo>
                  <a:pt x="355092" y="166116"/>
                </a:lnTo>
                <a:lnTo>
                  <a:pt x="99060" y="166116"/>
                </a:lnTo>
                <a:lnTo>
                  <a:pt x="89606" y="164639"/>
                </a:lnTo>
                <a:lnTo>
                  <a:pt x="61531" y="133135"/>
                </a:lnTo>
                <a:lnTo>
                  <a:pt x="60960" y="123444"/>
                </a:lnTo>
                <a:lnTo>
                  <a:pt x="60960" y="97536"/>
                </a:lnTo>
                <a:lnTo>
                  <a:pt x="76390" y="60007"/>
                </a:lnTo>
                <a:lnTo>
                  <a:pt x="102108" y="54864"/>
                </a:lnTo>
                <a:lnTo>
                  <a:pt x="275074" y="54864"/>
                </a:lnTo>
                <a:lnTo>
                  <a:pt x="274510" y="52387"/>
                </a:lnTo>
                <a:lnTo>
                  <a:pt x="242911" y="12858"/>
                </a:lnTo>
                <a:lnTo>
                  <a:pt x="206954" y="1428"/>
                </a:lnTo>
                <a:lnTo>
                  <a:pt x="184404" y="0"/>
                </a:lnTo>
                <a:close/>
              </a:path>
              <a:path w="355600" h="393700">
                <a:moveTo>
                  <a:pt x="355092" y="359664"/>
                </a:moveTo>
                <a:lnTo>
                  <a:pt x="257556" y="359664"/>
                </a:lnTo>
                <a:lnTo>
                  <a:pt x="271248" y="373903"/>
                </a:lnTo>
                <a:lnTo>
                  <a:pt x="289369" y="384429"/>
                </a:lnTo>
                <a:lnTo>
                  <a:pt x="311777" y="390953"/>
                </a:lnTo>
                <a:lnTo>
                  <a:pt x="338328" y="393192"/>
                </a:lnTo>
                <a:lnTo>
                  <a:pt x="355092" y="393192"/>
                </a:lnTo>
                <a:lnTo>
                  <a:pt x="355092" y="359664"/>
                </a:lnTo>
                <a:close/>
              </a:path>
              <a:path w="355600" h="393700">
                <a:moveTo>
                  <a:pt x="286512" y="220979"/>
                </a:moveTo>
                <a:lnTo>
                  <a:pt x="231648" y="220979"/>
                </a:lnTo>
                <a:lnTo>
                  <a:pt x="231648" y="294131"/>
                </a:lnTo>
                <a:lnTo>
                  <a:pt x="231052" y="304728"/>
                </a:lnTo>
                <a:lnTo>
                  <a:pt x="199548" y="337518"/>
                </a:lnTo>
                <a:lnTo>
                  <a:pt x="188976" y="338327"/>
                </a:lnTo>
                <a:lnTo>
                  <a:pt x="327660" y="338327"/>
                </a:lnTo>
                <a:lnTo>
                  <a:pt x="291655" y="321349"/>
                </a:lnTo>
                <a:lnTo>
                  <a:pt x="286512" y="294131"/>
                </a:lnTo>
                <a:lnTo>
                  <a:pt x="286512" y="220979"/>
                </a:lnTo>
                <a:close/>
              </a:path>
              <a:path w="355600" h="393700">
                <a:moveTo>
                  <a:pt x="275074" y="54864"/>
                </a:moveTo>
                <a:lnTo>
                  <a:pt x="182880" y="54864"/>
                </a:lnTo>
                <a:lnTo>
                  <a:pt x="193452" y="55435"/>
                </a:lnTo>
                <a:lnTo>
                  <a:pt x="202311" y="57150"/>
                </a:lnTo>
                <a:lnTo>
                  <a:pt x="225552" y="97536"/>
                </a:lnTo>
                <a:lnTo>
                  <a:pt x="225552" y="118872"/>
                </a:lnTo>
                <a:lnTo>
                  <a:pt x="280416" y="118872"/>
                </a:lnTo>
                <a:lnTo>
                  <a:pt x="280416" y="94488"/>
                </a:lnTo>
                <a:lnTo>
                  <a:pt x="278963" y="71937"/>
                </a:lnTo>
                <a:lnTo>
                  <a:pt x="275074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6368" y="900175"/>
            <a:ext cx="372110" cy="408940"/>
          </a:xfrm>
          <a:custGeom>
            <a:avLst/>
            <a:gdLst/>
            <a:ahLst/>
            <a:cxnLst/>
            <a:rect l="l" t="t" r="r" b="b"/>
            <a:pathLst>
              <a:path w="372109" h="408940">
                <a:moveTo>
                  <a:pt x="42943" y="195532"/>
                </a:moveTo>
                <a:lnTo>
                  <a:pt x="15239" y="222250"/>
                </a:lnTo>
                <a:lnTo>
                  <a:pt x="881" y="267970"/>
                </a:lnTo>
                <a:lnTo>
                  <a:pt x="0" y="285750"/>
                </a:lnTo>
                <a:lnTo>
                  <a:pt x="0" y="306070"/>
                </a:lnTo>
                <a:lnTo>
                  <a:pt x="6857" y="350520"/>
                </a:lnTo>
                <a:lnTo>
                  <a:pt x="27431" y="383539"/>
                </a:lnTo>
                <a:lnTo>
                  <a:pt x="60578" y="402589"/>
                </a:lnTo>
                <a:lnTo>
                  <a:pt x="105155" y="408939"/>
                </a:lnTo>
                <a:lnTo>
                  <a:pt x="187451" y="408939"/>
                </a:lnTo>
                <a:lnTo>
                  <a:pt x="215169" y="407669"/>
                </a:lnTo>
                <a:lnTo>
                  <a:pt x="238886" y="400050"/>
                </a:lnTo>
                <a:lnTo>
                  <a:pt x="252031" y="392429"/>
                </a:lnTo>
                <a:lnTo>
                  <a:pt x="105155" y="392429"/>
                </a:lnTo>
                <a:lnTo>
                  <a:pt x="83748" y="391160"/>
                </a:lnTo>
                <a:lnTo>
                  <a:pt x="38100" y="370839"/>
                </a:lnTo>
                <a:lnTo>
                  <a:pt x="18168" y="327659"/>
                </a:lnTo>
                <a:lnTo>
                  <a:pt x="16763" y="306070"/>
                </a:lnTo>
                <a:lnTo>
                  <a:pt x="16763" y="285750"/>
                </a:lnTo>
                <a:lnTo>
                  <a:pt x="23836" y="241300"/>
                </a:lnTo>
                <a:lnTo>
                  <a:pt x="51887" y="208279"/>
                </a:lnTo>
                <a:lnTo>
                  <a:pt x="62483" y="204470"/>
                </a:lnTo>
                <a:lnTo>
                  <a:pt x="56387" y="204470"/>
                </a:lnTo>
                <a:lnTo>
                  <a:pt x="44672" y="196850"/>
                </a:lnTo>
                <a:lnTo>
                  <a:pt x="42943" y="195532"/>
                </a:lnTo>
                <a:close/>
              </a:path>
              <a:path w="372109" h="408940">
                <a:moveTo>
                  <a:pt x="277749" y="368300"/>
                </a:moveTo>
                <a:lnTo>
                  <a:pt x="266700" y="368300"/>
                </a:lnTo>
                <a:lnTo>
                  <a:pt x="274320" y="373379"/>
                </a:lnTo>
                <a:lnTo>
                  <a:pt x="267318" y="380169"/>
                </a:lnTo>
                <a:lnTo>
                  <a:pt x="275677" y="388619"/>
                </a:lnTo>
                <a:lnTo>
                  <a:pt x="295465" y="400050"/>
                </a:lnTo>
                <a:lnTo>
                  <a:pt x="319539" y="407669"/>
                </a:lnTo>
                <a:lnTo>
                  <a:pt x="347472" y="408939"/>
                </a:lnTo>
                <a:lnTo>
                  <a:pt x="371855" y="408939"/>
                </a:lnTo>
                <a:lnTo>
                  <a:pt x="371855" y="392429"/>
                </a:lnTo>
                <a:lnTo>
                  <a:pt x="347472" y="392429"/>
                </a:lnTo>
                <a:lnTo>
                  <a:pt x="322325" y="391160"/>
                </a:lnTo>
                <a:lnTo>
                  <a:pt x="301751" y="386079"/>
                </a:lnTo>
                <a:lnTo>
                  <a:pt x="285750" y="377189"/>
                </a:lnTo>
                <a:lnTo>
                  <a:pt x="277749" y="368300"/>
                </a:lnTo>
                <a:close/>
              </a:path>
              <a:path w="372109" h="408940">
                <a:moveTo>
                  <a:pt x="266700" y="354329"/>
                </a:moveTo>
                <a:lnTo>
                  <a:pt x="232600" y="386079"/>
                </a:lnTo>
                <a:lnTo>
                  <a:pt x="187451" y="392429"/>
                </a:lnTo>
                <a:lnTo>
                  <a:pt x="252031" y="392429"/>
                </a:lnTo>
                <a:lnTo>
                  <a:pt x="258603" y="388619"/>
                </a:lnTo>
                <a:lnTo>
                  <a:pt x="267318" y="380169"/>
                </a:lnTo>
                <a:lnTo>
                  <a:pt x="260603" y="373379"/>
                </a:lnTo>
                <a:lnTo>
                  <a:pt x="266700" y="368300"/>
                </a:lnTo>
                <a:lnTo>
                  <a:pt x="277749" y="368300"/>
                </a:lnTo>
                <a:lnTo>
                  <a:pt x="274320" y="364489"/>
                </a:lnTo>
                <a:lnTo>
                  <a:pt x="266700" y="354329"/>
                </a:lnTo>
                <a:close/>
              </a:path>
              <a:path w="372109" h="408940">
                <a:moveTo>
                  <a:pt x="364235" y="346709"/>
                </a:moveTo>
                <a:lnTo>
                  <a:pt x="356615" y="346709"/>
                </a:lnTo>
                <a:lnTo>
                  <a:pt x="356615" y="392429"/>
                </a:lnTo>
                <a:lnTo>
                  <a:pt x="371855" y="392429"/>
                </a:lnTo>
                <a:lnTo>
                  <a:pt x="371855" y="354329"/>
                </a:lnTo>
                <a:lnTo>
                  <a:pt x="364235" y="354329"/>
                </a:lnTo>
                <a:lnTo>
                  <a:pt x="364235" y="346709"/>
                </a:lnTo>
                <a:close/>
              </a:path>
              <a:path w="372109" h="408940">
                <a:moveTo>
                  <a:pt x="266700" y="368300"/>
                </a:moveTo>
                <a:lnTo>
                  <a:pt x="260603" y="373379"/>
                </a:lnTo>
                <a:lnTo>
                  <a:pt x="267318" y="380169"/>
                </a:lnTo>
                <a:lnTo>
                  <a:pt x="274320" y="373379"/>
                </a:lnTo>
                <a:lnTo>
                  <a:pt x="266700" y="368300"/>
                </a:lnTo>
                <a:close/>
              </a:path>
              <a:path w="372109" h="408940">
                <a:moveTo>
                  <a:pt x="248411" y="220979"/>
                </a:moveTo>
                <a:lnTo>
                  <a:pt x="94726" y="220979"/>
                </a:lnTo>
                <a:lnTo>
                  <a:pt x="84200" y="223520"/>
                </a:lnTo>
                <a:lnTo>
                  <a:pt x="55721" y="260350"/>
                </a:lnTo>
                <a:lnTo>
                  <a:pt x="54863" y="271779"/>
                </a:lnTo>
                <a:lnTo>
                  <a:pt x="54863" y="302259"/>
                </a:lnTo>
                <a:lnTo>
                  <a:pt x="67055" y="340359"/>
                </a:lnTo>
                <a:lnTo>
                  <a:pt x="94702" y="354329"/>
                </a:lnTo>
                <a:lnTo>
                  <a:pt x="198120" y="354329"/>
                </a:lnTo>
                <a:lnTo>
                  <a:pt x="198120" y="337820"/>
                </a:lnTo>
                <a:lnTo>
                  <a:pt x="97250" y="337820"/>
                </a:lnTo>
                <a:lnTo>
                  <a:pt x="89534" y="335279"/>
                </a:lnTo>
                <a:lnTo>
                  <a:pt x="71627" y="302259"/>
                </a:lnTo>
                <a:lnTo>
                  <a:pt x="71627" y="271779"/>
                </a:lnTo>
                <a:lnTo>
                  <a:pt x="88963" y="240029"/>
                </a:lnTo>
                <a:lnTo>
                  <a:pt x="96607" y="237489"/>
                </a:lnTo>
                <a:lnTo>
                  <a:pt x="248411" y="237489"/>
                </a:lnTo>
                <a:lnTo>
                  <a:pt x="248411" y="220979"/>
                </a:lnTo>
                <a:close/>
              </a:path>
              <a:path w="372109" h="408940">
                <a:moveTo>
                  <a:pt x="248411" y="237489"/>
                </a:moveTo>
                <a:lnTo>
                  <a:pt x="231648" y="237489"/>
                </a:lnTo>
                <a:lnTo>
                  <a:pt x="231648" y="302259"/>
                </a:lnTo>
                <a:lnTo>
                  <a:pt x="231100" y="312420"/>
                </a:lnTo>
                <a:lnTo>
                  <a:pt x="215074" y="335279"/>
                </a:lnTo>
                <a:lnTo>
                  <a:pt x="207525" y="337820"/>
                </a:lnTo>
                <a:lnTo>
                  <a:pt x="198120" y="337820"/>
                </a:lnTo>
                <a:lnTo>
                  <a:pt x="198120" y="354329"/>
                </a:lnTo>
                <a:lnTo>
                  <a:pt x="209216" y="354329"/>
                </a:lnTo>
                <a:lnTo>
                  <a:pt x="219455" y="351789"/>
                </a:lnTo>
                <a:lnTo>
                  <a:pt x="247792" y="314959"/>
                </a:lnTo>
                <a:lnTo>
                  <a:pt x="248411" y="302259"/>
                </a:lnTo>
                <a:lnTo>
                  <a:pt x="248411" y="237489"/>
                </a:lnTo>
                <a:close/>
              </a:path>
              <a:path w="372109" h="408940">
                <a:moveTo>
                  <a:pt x="192024" y="54609"/>
                </a:moveTo>
                <a:lnTo>
                  <a:pt x="111251" y="54609"/>
                </a:lnTo>
                <a:lnTo>
                  <a:pt x="100155" y="55879"/>
                </a:lnTo>
                <a:lnTo>
                  <a:pt x="64198" y="83820"/>
                </a:lnTo>
                <a:lnTo>
                  <a:pt x="60959" y="106679"/>
                </a:lnTo>
                <a:lnTo>
                  <a:pt x="60959" y="132079"/>
                </a:lnTo>
                <a:lnTo>
                  <a:pt x="73151" y="168909"/>
                </a:lnTo>
                <a:lnTo>
                  <a:pt x="108203" y="182879"/>
                </a:lnTo>
                <a:lnTo>
                  <a:pt x="356615" y="182879"/>
                </a:lnTo>
                <a:lnTo>
                  <a:pt x="356615" y="220979"/>
                </a:lnTo>
                <a:lnTo>
                  <a:pt x="286511" y="220979"/>
                </a:lnTo>
                <a:lnTo>
                  <a:pt x="286511" y="302259"/>
                </a:lnTo>
                <a:lnTo>
                  <a:pt x="298703" y="340359"/>
                </a:lnTo>
                <a:lnTo>
                  <a:pt x="325707" y="354329"/>
                </a:lnTo>
                <a:lnTo>
                  <a:pt x="356615" y="354329"/>
                </a:lnTo>
                <a:lnTo>
                  <a:pt x="356615" y="346709"/>
                </a:lnTo>
                <a:lnTo>
                  <a:pt x="371855" y="346709"/>
                </a:lnTo>
                <a:lnTo>
                  <a:pt x="371855" y="337820"/>
                </a:lnTo>
                <a:lnTo>
                  <a:pt x="327612" y="337820"/>
                </a:lnTo>
                <a:lnTo>
                  <a:pt x="320420" y="335279"/>
                </a:lnTo>
                <a:lnTo>
                  <a:pt x="303275" y="302259"/>
                </a:lnTo>
                <a:lnTo>
                  <a:pt x="303275" y="237489"/>
                </a:lnTo>
                <a:lnTo>
                  <a:pt x="371855" y="237489"/>
                </a:lnTo>
                <a:lnTo>
                  <a:pt x="371855" y="175259"/>
                </a:lnTo>
                <a:lnTo>
                  <a:pt x="108203" y="175259"/>
                </a:lnTo>
                <a:lnTo>
                  <a:pt x="108203" y="166370"/>
                </a:lnTo>
                <a:lnTo>
                  <a:pt x="96011" y="166370"/>
                </a:lnTo>
                <a:lnTo>
                  <a:pt x="88391" y="162559"/>
                </a:lnTo>
                <a:lnTo>
                  <a:pt x="85343" y="157479"/>
                </a:lnTo>
                <a:lnTo>
                  <a:pt x="82224" y="153670"/>
                </a:lnTo>
                <a:lnTo>
                  <a:pt x="79819" y="148589"/>
                </a:lnTo>
                <a:lnTo>
                  <a:pt x="78271" y="140970"/>
                </a:lnTo>
                <a:lnTo>
                  <a:pt x="77724" y="132079"/>
                </a:lnTo>
                <a:lnTo>
                  <a:pt x="77724" y="106679"/>
                </a:lnTo>
                <a:lnTo>
                  <a:pt x="102060" y="72389"/>
                </a:lnTo>
                <a:lnTo>
                  <a:pt x="111251" y="71120"/>
                </a:lnTo>
                <a:lnTo>
                  <a:pt x="232044" y="71120"/>
                </a:lnTo>
                <a:lnTo>
                  <a:pt x="230124" y="68579"/>
                </a:lnTo>
                <a:lnTo>
                  <a:pt x="222670" y="62229"/>
                </a:lnTo>
                <a:lnTo>
                  <a:pt x="213931" y="58420"/>
                </a:lnTo>
                <a:lnTo>
                  <a:pt x="203763" y="55879"/>
                </a:lnTo>
                <a:lnTo>
                  <a:pt x="192024" y="54609"/>
                </a:lnTo>
                <a:close/>
              </a:path>
              <a:path w="372109" h="408940">
                <a:moveTo>
                  <a:pt x="371855" y="346709"/>
                </a:moveTo>
                <a:lnTo>
                  <a:pt x="364235" y="346709"/>
                </a:lnTo>
                <a:lnTo>
                  <a:pt x="364235" y="354329"/>
                </a:lnTo>
                <a:lnTo>
                  <a:pt x="371855" y="354329"/>
                </a:lnTo>
                <a:lnTo>
                  <a:pt x="371855" y="346709"/>
                </a:lnTo>
                <a:close/>
              </a:path>
              <a:path w="372109" h="408940">
                <a:moveTo>
                  <a:pt x="57911" y="187959"/>
                </a:moveTo>
                <a:lnTo>
                  <a:pt x="44815" y="194309"/>
                </a:lnTo>
                <a:lnTo>
                  <a:pt x="42943" y="195532"/>
                </a:lnTo>
                <a:lnTo>
                  <a:pt x="44672" y="196850"/>
                </a:lnTo>
                <a:lnTo>
                  <a:pt x="56387" y="204470"/>
                </a:lnTo>
                <a:lnTo>
                  <a:pt x="59435" y="195579"/>
                </a:lnTo>
                <a:lnTo>
                  <a:pt x="57911" y="187959"/>
                </a:lnTo>
                <a:close/>
              </a:path>
              <a:path w="372109" h="408940">
                <a:moveTo>
                  <a:pt x="64007" y="187959"/>
                </a:moveTo>
                <a:lnTo>
                  <a:pt x="57911" y="187959"/>
                </a:lnTo>
                <a:lnTo>
                  <a:pt x="59435" y="195579"/>
                </a:lnTo>
                <a:lnTo>
                  <a:pt x="56387" y="204470"/>
                </a:lnTo>
                <a:lnTo>
                  <a:pt x="62483" y="204470"/>
                </a:lnTo>
                <a:lnTo>
                  <a:pt x="82296" y="198120"/>
                </a:lnTo>
                <a:lnTo>
                  <a:pt x="64007" y="187959"/>
                </a:lnTo>
                <a:close/>
              </a:path>
              <a:path w="372109" h="408940">
                <a:moveTo>
                  <a:pt x="193548" y="0"/>
                </a:moveTo>
                <a:lnTo>
                  <a:pt x="109727" y="0"/>
                </a:lnTo>
                <a:lnTo>
                  <a:pt x="86677" y="1270"/>
                </a:lnTo>
                <a:lnTo>
                  <a:pt x="48005" y="13970"/>
                </a:lnTo>
                <a:lnTo>
                  <a:pt x="12953" y="58420"/>
                </a:lnTo>
                <a:lnTo>
                  <a:pt x="6096" y="102870"/>
                </a:lnTo>
                <a:lnTo>
                  <a:pt x="6096" y="110489"/>
                </a:lnTo>
                <a:lnTo>
                  <a:pt x="13811" y="156209"/>
                </a:lnTo>
                <a:lnTo>
                  <a:pt x="34670" y="189229"/>
                </a:lnTo>
                <a:lnTo>
                  <a:pt x="42943" y="195532"/>
                </a:lnTo>
                <a:lnTo>
                  <a:pt x="44815" y="194309"/>
                </a:lnTo>
                <a:lnTo>
                  <a:pt x="57911" y="187959"/>
                </a:lnTo>
                <a:lnTo>
                  <a:pt x="64007" y="187959"/>
                </a:lnTo>
                <a:lnTo>
                  <a:pt x="54530" y="182879"/>
                </a:lnTo>
                <a:lnTo>
                  <a:pt x="46481" y="177800"/>
                </a:lnTo>
                <a:lnTo>
                  <a:pt x="25336" y="139700"/>
                </a:lnTo>
                <a:lnTo>
                  <a:pt x="22859" y="110489"/>
                </a:lnTo>
                <a:lnTo>
                  <a:pt x="22859" y="102870"/>
                </a:lnTo>
                <a:lnTo>
                  <a:pt x="28384" y="64770"/>
                </a:lnTo>
                <a:lnTo>
                  <a:pt x="55935" y="29209"/>
                </a:lnTo>
                <a:lnTo>
                  <a:pt x="109727" y="16509"/>
                </a:lnTo>
                <a:lnTo>
                  <a:pt x="259492" y="16509"/>
                </a:lnTo>
                <a:lnTo>
                  <a:pt x="256127" y="13970"/>
                </a:lnTo>
                <a:lnTo>
                  <a:pt x="238125" y="6350"/>
                </a:lnTo>
                <a:lnTo>
                  <a:pt x="217265" y="1270"/>
                </a:lnTo>
                <a:lnTo>
                  <a:pt x="193548" y="0"/>
                </a:lnTo>
                <a:close/>
              </a:path>
              <a:path w="372109" h="408940">
                <a:moveTo>
                  <a:pt x="371855" y="166370"/>
                </a:moveTo>
                <a:lnTo>
                  <a:pt x="108203" y="166370"/>
                </a:lnTo>
                <a:lnTo>
                  <a:pt x="108203" y="175259"/>
                </a:lnTo>
                <a:lnTo>
                  <a:pt x="371855" y="175259"/>
                </a:lnTo>
                <a:lnTo>
                  <a:pt x="371855" y="166370"/>
                </a:lnTo>
                <a:close/>
              </a:path>
              <a:path w="372109" h="408940">
                <a:moveTo>
                  <a:pt x="232044" y="71120"/>
                </a:moveTo>
                <a:lnTo>
                  <a:pt x="192024" y="71120"/>
                </a:lnTo>
                <a:lnTo>
                  <a:pt x="201429" y="72389"/>
                </a:lnTo>
                <a:lnTo>
                  <a:pt x="208978" y="73659"/>
                </a:lnTo>
                <a:lnTo>
                  <a:pt x="225551" y="106679"/>
                </a:lnTo>
                <a:lnTo>
                  <a:pt x="225551" y="135889"/>
                </a:lnTo>
                <a:lnTo>
                  <a:pt x="297179" y="135889"/>
                </a:lnTo>
                <a:lnTo>
                  <a:pt x="297179" y="118109"/>
                </a:lnTo>
                <a:lnTo>
                  <a:pt x="242315" y="118109"/>
                </a:lnTo>
                <a:lnTo>
                  <a:pt x="242315" y="106679"/>
                </a:lnTo>
                <a:lnTo>
                  <a:pt x="241696" y="93979"/>
                </a:lnTo>
                <a:lnTo>
                  <a:pt x="239648" y="83820"/>
                </a:lnTo>
                <a:lnTo>
                  <a:pt x="235886" y="76200"/>
                </a:lnTo>
                <a:lnTo>
                  <a:pt x="232044" y="71120"/>
                </a:lnTo>
                <a:close/>
              </a:path>
              <a:path w="372109" h="408940">
                <a:moveTo>
                  <a:pt x="259492" y="16509"/>
                </a:moveTo>
                <a:lnTo>
                  <a:pt x="193548" y="16509"/>
                </a:lnTo>
                <a:lnTo>
                  <a:pt x="215598" y="17779"/>
                </a:lnTo>
                <a:lnTo>
                  <a:pt x="233933" y="21589"/>
                </a:lnTo>
                <a:lnTo>
                  <a:pt x="269486" y="49529"/>
                </a:lnTo>
                <a:lnTo>
                  <a:pt x="280415" y="102870"/>
                </a:lnTo>
                <a:lnTo>
                  <a:pt x="280415" y="118109"/>
                </a:lnTo>
                <a:lnTo>
                  <a:pt x="297179" y="118109"/>
                </a:lnTo>
                <a:lnTo>
                  <a:pt x="297179" y="102870"/>
                </a:lnTo>
                <a:lnTo>
                  <a:pt x="295703" y="80009"/>
                </a:lnTo>
                <a:lnTo>
                  <a:pt x="291083" y="58420"/>
                </a:lnTo>
                <a:lnTo>
                  <a:pt x="283035" y="40639"/>
                </a:lnTo>
                <a:lnTo>
                  <a:pt x="271272" y="25400"/>
                </a:lnTo>
                <a:lnTo>
                  <a:pt x="259492" y="1650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9564" y="1575816"/>
            <a:ext cx="307975" cy="393700"/>
          </a:xfrm>
          <a:custGeom>
            <a:avLst/>
            <a:gdLst/>
            <a:ahLst/>
            <a:cxnLst/>
            <a:rect l="l" t="t" r="r" b="b"/>
            <a:pathLst>
              <a:path w="307975" h="393700">
                <a:moveTo>
                  <a:pt x="56387" y="286512"/>
                </a:moveTo>
                <a:lnTo>
                  <a:pt x="0" y="286512"/>
                </a:lnTo>
                <a:lnTo>
                  <a:pt x="0" y="344424"/>
                </a:lnTo>
                <a:lnTo>
                  <a:pt x="1524" y="352044"/>
                </a:lnTo>
                <a:lnTo>
                  <a:pt x="4572" y="358139"/>
                </a:lnTo>
                <a:lnTo>
                  <a:pt x="7620" y="365760"/>
                </a:lnTo>
                <a:lnTo>
                  <a:pt x="10668" y="371856"/>
                </a:lnTo>
                <a:lnTo>
                  <a:pt x="16763" y="376428"/>
                </a:lnTo>
                <a:lnTo>
                  <a:pt x="21336" y="381000"/>
                </a:lnTo>
                <a:lnTo>
                  <a:pt x="27432" y="385572"/>
                </a:lnTo>
                <a:lnTo>
                  <a:pt x="35051" y="388620"/>
                </a:lnTo>
                <a:lnTo>
                  <a:pt x="41148" y="391668"/>
                </a:lnTo>
                <a:lnTo>
                  <a:pt x="48768" y="393192"/>
                </a:lnTo>
                <a:lnTo>
                  <a:pt x="259080" y="393192"/>
                </a:lnTo>
                <a:lnTo>
                  <a:pt x="266700" y="391668"/>
                </a:lnTo>
                <a:lnTo>
                  <a:pt x="272796" y="388620"/>
                </a:lnTo>
                <a:lnTo>
                  <a:pt x="280415" y="385572"/>
                </a:lnTo>
                <a:lnTo>
                  <a:pt x="306324" y="350520"/>
                </a:lnTo>
                <a:lnTo>
                  <a:pt x="307848" y="344424"/>
                </a:lnTo>
                <a:lnTo>
                  <a:pt x="307848" y="336804"/>
                </a:lnTo>
                <a:lnTo>
                  <a:pt x="56387" y="336804"/>
                </a:lnTo>
                <a:lnTo>
                  <a:pt x="56387" y="286512"/>
                </a:lnTo>
                <a:close/>
              </a:path>
              <a:path w="307975" h="393700">
                <a:moveTo>
                  <a:pt x="259080" y="0"/>
                </a:moveTo>
                <a:lnTo>
                  <a:pt x="54863" y="0"/>
                </a:lnTo>
                <a:lnTo>
                  <a:pt x="47244" y="1524"/>
                </a:lnTo>
                <a:lnTo>
                  <a:pt x="39624" y="4572"/>
                </a:lnTo>
                <a:lnTo>
                  <a:pt x="27432" y="10668"/>
                </a:lnTo>
                <a:lnTo>
                  <a:pt x="22860" y="16763"/>
                </a:lnTo>
                <a:lnTo>
                  <a:pt x="16763" y="21336"/>
                </a:lnTo>
                <a:lnTo>
                  <a:pt x="10668" y="33528"/>
                </a:lnTo>
                <a:lnTo>
                  <a:pt x="7620" y="41148"/>
                </a:lnTo>
                <a:lnTo>
                  <a:pt x="6096" y="47244"/>
                </a:lnTo>
                <a:lnTo>
                  <a:pt x="6096" y="175260"/>
                </a:lnTo>
                <a:lnTo>
                  <a:pt x="7620" y="182880"/>
                </a:lnTo>
                <a:lnTo>
                  <a:pt x="10668" y="188975"/>
                </a:lnTo>
                <a:lnTo>
                  <a:pt x="13715" y="196596"/>
                </a:lnTo>
                <a:lnTo>
                  <a:pt x="16763" y="202692"/>
                </a:lnTo>
                <a:lnTo>
                  <a:pt x="22860" y="207263"/>
                </a:lnTo>
                <a:lnTo>
                  <a:pt x="27432" y="211836"/>
                </a:lnTo>
                <a:lnTo>
                  <a:pt x="33527" y="216408"/>
                </a:lnTo>
                <a:lnTo>
                  <a:pt x="39624" y="219456"/>
                </a:lnTo>
                <a:lnTo>
                  <a:pt x="47244" y="222504"/>
                </a:lnTo>
                <a:lnTo>
                  <a:pt x="54863" y="224028"/>
                </a:lnTo>
                <a:lnTo>
                  <a:pt x="251460" y="224028"/>
                </a:lnTo>
                <a:lnTo>
                  <a:pt x="251460" y="336804"/>
                </a:lnTo>
                <a:lnTo>
                  <a:pt x="307848" y="336804"/>
                </a:lnTo>
                <a:lnTo>
                  <a:pt x="307848" y="216408"/>
                </a:lnTo>
                <a:lnTo>
                  <a:pt x="306324" y="208787"/>
                </a:lnTo>
                <a:lnTo>
                  <a:pt x="303275" y="201168"/>
                </a:lnTo>
                <a:lnTo>
                  <a:pt x="297180" y="188975"/>
                </a:lnTo>
                <a:lnTo>
                  <a:pt x="291084" y="184404"/>
                </a:lnTo>
                <a:lnTo>
                  <a:pt x="286512" y="178308"/>
                </a:lnTo>
                <a:lnTo>
                  <a:pt x="280415" y="173736"/>
                </a:lnTo>
                <a:lnTo>
                  <a:pt x="274320" y="172212"/>
                </a:lnTo>
                <a:lnTo>
                  <a:pt x="266700" y="169163"/>
                </a:lnTo>
                <a:lnTo>
                  <a:pt x="259080" y="167639"/>
                </a:lnTo>
                <a:lnTo>
                  <a:pt x="62484" y="167639"/>
                </a:lnTo>
                <a:lnTo>
                  <a:pt x="62484" y="56387"/>
                </a:lnTo>
                <a:lnTo>
                  <a:pt x="307848" y="56387"/>
                </a:lnTo>
                <a:lnTo>
                  <a:pt x="307848" y="47244"/>
                </a:lnTo>
                <a:lnTo>
                  <a:pt x="306324" y="41148"/>
                </a:lnTo>
                <a:lnTo>
                  <a:pt x="303275" y="33528"/>
                </a:lnTo>
                <a:lnTo>
                  <a:pt x="297180" y="21336"/>
                </a:lnTo>
                <a:lnTo>
                  <a:pt x="291084" y="16763"/>
                </a:lnTo>
                <a:lnTo>
                  <a:pt x="286512" y="10668"/>
                </a:lnTo>
                <a:lnTo>
                  <a:pt x="274320" y="4572"/>
                </a:lnTo>
                <a:lnTo>
                  <a:pt x="266700" y="1524"/>
                </a:lnTo>
                <a:lnTo>
                  <a:pt x="259080" y="0"/>
                </a:lnTo>
                <a:close/>
              </a:path>
              <a:path w="307975" h="393700">
                <a:moveTo>
                  <a:pt x="307848" y="56387"/>
                </a:moveTo>
                <a:lnTo>
                  <a:pt x="251460" y="56387"/>
                </a:lnTo>
                <a:lnTo>
                  <a:pt x="251460" y="106680"/>
                </a:lnTo>
                <a:lnTo>
                  <a:pt x="307848" y="106680"/>
                </a:lnTo>
                <a:lnTo>
                  <a:pt x="307848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1944" y="1566672"/>
            <a:ext cx="323215" cy="410209"/>
          </a:xfrm>
          <a:custGeom>
            <a:avLst/>
            <a:gdLst/>
            <a:ahLst/>
            <a:cxnLst/>
            <a:rect l="l" t="t" r="r" b="b"/>
            <a:pathLst>
              <a:path w="323214" h="410210">
                <a:moveTo>
                  <a:pt x="45719" y="390143"/>
                </a:moveTo>
                <a:lnTo>
                  <a:pt x="18287" y="390143"/>
                </a:lnTo>
                <a:lnTo>
                  <a:pt x="18287" y="391667"/>
                </a:lnTo>
                <a:lnTo>
                  <a:pt x="57388" y="409670"/>
                </a:lnTo>
                <a:lnTo>
                  <a:pt x="64007" y="409955"/>
                </a:lnTo>
                <a:lnTo>
                  <a:pt x="259079" y="409955"/>
                </a:lnTo>
                <a:lnTo>
                  <a:pt x="302767" y="393191"/>
                </a:lnTo>
                <a:lnTo>
                  <a:pt x="50291" y="393191"/>
                </a:lnTo>
                <a:lnTo>
                  <a:pt x="45719" y="390143"/>
                </a:lnTo>
                <a:close/>
              </a:path>
              <a:path w="323214" h="410210">
                <a:moveTo>
                  <a:pt x="266700" y="56387"/>
                </a:moveTo>
                <a:lnTo>
                  <a:pt x="62483" y="56387"/>
                </a:lnTo>
                <a:lnTo>
                  <a:pt x="62483" y="184403"/>
                </a:lnTo>
                <a:lnTo>
                  <a:pt x="266700" y="184403"/>
                </a:lnTo>
                <a:lnTo>
                  <a:pt x="272795" y="185927"/>
                </a:lnTo>
                <a:lnTo>
                  <a:pt x="277367" y="187451"/>
                </a:lnTo>
                <a:lnTo>
                  <a:pt x="289559" y="193548"/>
                </a:lnTo>
                <a:lnTo>
                  <a:pt x="294131" y="198119"/>
                </a:lnTo>
                <a:lnTo>
                  <a:pt x="297179" y="202691"/>
                </a:lnTo>
                <a:lnTo>
                  <a:pt x="301751" y="207263"/>
                </a:lnTo>
                <a:lnTo>
                  <a:pt x="303275" y="213360"/>
                </a:lnTo>
                <a:lnTo>
                  <a:pt x="306323" y="219455"/>
                </a:lnTo>
                <a:lnTo>
                  <a:pt x="307847" y="225551"/>
                </a:lnTo>
                <a:lnTo>
                  <a:pt x="307847" y="352043"/>
                </a:lnTo>
                <a:lnTo>
                  <a:pt x="306323" y="358139"/>
                </a:lnTo>
                <a:lnTo>
                  <a:pt x="303275" y="364236"/>
                </a:lnTo>
                <a:lnTo>
                  <a:pt x="301751" y="370331"/>
                </a:lnTo>
                <a:lnTo>
                  <a:pt x="292607" y="379475"/>
                </a:lnTo>
                <a:lnTo>
                  <a:pt x="289559" y="384048"/>
                </a:lnTo>
                <a:lnTo>
                  <a:pt x="277367" y="390143"/>
                </a:lnTo>
                <a:lnTo>
                  <a:pt x="272795" y="393191"/>
                </a:lnTo>
                <a:lnTo>
                  <a:pt x="302767" y="393191"/>
                </a:lnTo>
                <a:lnTo>
                  <a:pt x="323088" y="353567"/>
                </a:lnTo>
                <a:lnTo>
                  <a:pt x="323024" y="231648"/>
                </a:lnTo>
                <a:lnTo>
                  <a:pt x="310895" y="193548"/>
                </a:lnTo>
                <a:lnTo>
                  <a:pt x="279011" y="171497"/>
                </a:lnTo>
                <a:lnTo>
                  <a:pt x="259079" y="167639"/>
                </a:lnTo>
                <a:lnTo>
                  <a:pt x="77723" y="167639"/>
                </a:lnTo>
                <a:lnTo>
                  <a:pt x="77723" y="73151"/>
                </a:lnTo>
                <a:lnTo>
                  <a:pt x="266700" y="73151"/>
                </a:lnTo>
                <a:lnTo>
                  <a:pt x="266700" y="56387"/>
                </a:lnTo>
                <a:close/>
              </a:path>
              <a:path w="323214" h="410210">
                <a:moveTo>
                  <a:pt x="71627" y="286512"/>
                </a:moveTo>
                <a:lnTo>
                  <a:pt x="0" y="286512"/>
                </a:lnTo>
                <a:lnTo>
                  <a:pt x="0" y="353567"/>
                </a:lnTo>
                <a:lnTo>
                  <a:pt x="1523" y="362712"/>
                </a:lnTo>
                <a:lnTo>
                  <a:pt x="7619" y="377951"/>
                </a:lnTo>
                <a:lnTo>
                  <a:pt x="12191" y="385572"/>
                </a:lnTo>
                <a:lnTo>
                  <a:pt x="18287" y="391667"/>
                </a:lnTo>
                <a:lnTo>
                  <a:pt x="18287" y="390143"/>
                </a:lnTo>
                <a:lnTo>
                  <a:pt x="45719" y="390143"/>
                </a:lnTo>
                <a:lnTo>
                  <a:pt x="33527" y="384048"/>
                </a:lnTo>
                <a:lnTo>
                  <a:pt x="28955" y="379475"/>
                </a:lnTo>
                <a:lnTo>
                  <a:pt x="25907" y="374903"/>
                </a:lnTo>
                <a:lnTo>
                  <a:pt x="21335" y="370331"/>
                </a:lnTo>
                <a:lnTo>
                  <a:pt x="19811" y="364236"/>
                </a:lnTo>
                <a:lnTo>
                  <a:pt x="16763" y="358139"/>
                </a:lnTo>
                <a:lnTo>
                  <a:pt x="15239" y="352043"/>
                </a:lnTo>
                <a:lnTo>
                  <a:pt x="15239" y="303275"/>
                </a:lnTo>
                <a:lnTo>
                  <a:pt x="71627" y="303275"/>
                </a:lnTo>
                <a:lnTo>
                  <a:pt x="71627" y="286512"/>
                </a:lnTo>
                <a:close/>
              </a:path>
              <a:path w="323214" h="410210">
                <a:moveTo>
                  <a:pt x="71627" y="303275"/>
                </a:moveTo>
                <a:lnTo>
                  <a:pt x="56387" y="303275"/>
                </a:lnTo>
                <a:lnTo>
                  <a:pt x="56387" y="353567"/>
                </a:lnTo>
                <a:lnTo>
                  <a:pt x="266700" y="353567"/>
                </a:lnTo>
                <a:lnTo>
                  <a:pt x="266700" y="336803"/>
                </a:lnTo>
                <a:lnTo>
                  <a:pt x="71627" y="336803"/>
                </a:lnTo>
                <a:lnTo>
                  <a:pt x="71627" y="303275"/>
                </a:lnTo>
                <a:close/>
              </a:path>
              <a:path w="323214" h="410210">
                <a:moveTo>
                  <a:pt x="259079" y="233172"/>
                </a:moveTo>
                <a:lnTo>
                  <a:pt x="251459" y="233172"/>
                </a:lnTo>
                <a:lnTo>
                  <a:pt x="251459" y="336803"/>
                </a:lnTo>
                <a:lnTo>
                  <a:pt x="266700" y="336803"/>
                </a:lnTo>
                <a:lnTo>
                  <a:pt x="266700" y="240791"/>
                </a:lnTo>
                <a:lnTo>
                  <a:pt x="259079" y="240791"/>
                </a:lnTo>
                <a:lnTo>
                  <a:pt x="259079" y="233172"/>
                </a:lnTo>
                <a:close/>
              </a:path>
              <a:path w="323214" h="410210">
                <a:moveTo>
                  <a:pt x="259079" y="0"/>
                </a:moveTo>
                <a:lnTo>
                  <a:pt x="70103" y="0"/>
                </a:lnTo>
                <a:lnTo>
                  <a:pt x="63269" y="523"/>
                </a:lnTo>
                <a:lnTo>
                  <a:pt x="18287" y="25907"/>
                </a:lnTo>
                <a:lnTo>
                  <a:pt x="6095" y="56387"/>
                </a:lnTo>
                <a:lnTo>
                  <a:pt x="6095" y="185927"/>
                </a:lnTo>
                <a:lnTo>
                  <a:pt x="24383" y="222503"/>
                </a:lnTo>
                <a:lnTo>
                  <a:pt x="63269" y="240506"/>
                </a:lnTo>
                <a:lnTo>
                  <a:pt x="70103" y="240791"/>
                </a:lnTo>
                <a:lnTo>
                  <a:pt x="251459" y="240791"/>
                </a:lnTo>
                <a:lnTo>
                  <a:pt x="251459" y="233172"/>
                </a:lnTo>
                <a:lnTo>
                  <a:pt x="266700" y="233172"/>
                </a:lnTo>
                <a:lnTo>
                  <a:pt x="266700" y="224027"/>
                </a:lnTo>
                <a:lnTo>
                  <a:pt x="56387" y="224027"/>
                </a:lnTo>
                <a:lnTo>
                  <a:pt x="51815" y="220979"/>
                </a:lnTo>
                <a:lnTo>
                  <a:pt x="39623" y="214883"/>
                </a:lnTo>
                <a:lnTo>
                  <a:pt x="35051" y="210312"/>
                </a:lnTo>
                <a:lnTo>
                  <a:pt x="32003" y="205739"/>
                </a:lnTo>
                <a:lnTo>
                  <a:pt x="27431" y="201167"/>
                </a:lnTo>
                <a:lnTo>
                  <a:pt x="25907" y="195072"/>
                </a:lnTo>
                <a:lnTo>
                  <a:pt x="22859" y="188975"/>
                </a:lnTo>
                <a:lnTo>
                  <a:pt x="21335" y="182879"/>
                </a:lnTo>
                <a:lnTo>
                  <a:pt x="21335" y="57912"/>
                </a:lnTo>
                <a:lnTo>
                  <a:pt x="22859" y="51815"/>
                </a:lnTo>
                <a:lnTo>
                  <a:pt x="25907" y="45719"/>
                </a:lnTo>
                <a:lnTo>
                  <a:pt x="27431" y="39624"/>
                </a:lnTo>
                <a:lnTo>
                  <a:pt x="32003" y="35051"/>
                </a:lnTo>
                <a:lnTo>
                  <a:pt x="35051" y="30479"/>
                </a:lnTo>
                <a:lnTo>
                  <a:pt x="39623" y="25907"/>
                </a:lnTo>
                <a:lnTo>
                  <a:pt x="51815" y="19812"/>
                </a:lnTo>
                <a:lnTo>
                  <a:pt x="56387" y="18287"/>
                </a:lnTo>
                <a:lnTo>
                  <a:pt x="62483" y="16763"/>
                </a:lnTo>
                <a:lnTo>
                  <a:pt x="301751" y="16763"/>
                </a:lnTo>
                <a:lnTo>
                  <a:pt x="298703" y="13715"/>
                </a:lnTo>
                <a:lnTo>
                  <a:pt x="265914" y="523"/>
                </a:lnTo>
                <a:lnTo>
                  <a:pt x="259079" y="0"/>
                </a:lnTo>
                <a:close/>
              </a:path>
              <a:path w="323214" h="410210">
                <a:moveTo>
                  <a:pt x="266700" y="233172"/>
                </a:moveTo>
                <a:lnTo>
                  <a:pt x="259079" y="233172"/>
                </a:lnTo>
                <a:lnTo>
                  <a:pt x="259079" y="240791"/>
                </a:lnTo>
                <a:lnTo>
                  <a:pt x="266700" y="240791"/>
                </a:lnTo>
                <a:lnTo>
                  <a:pt x="266700" y="233172"/>
                </a:lnTo>
                <a:close/>
              </a:path>
              <a:path w="323214" h="410210">
                <a:moveTo>
                  <a:pt x="266700" y="73151"/>
                </a:moveTo>
                <a:lnTo>
                  <a:pt x="251459" y="73151"/>
                </a:lnTo>
                <a:lnTo>
                  <a:pt x="251459" y="123443"/>
                </a:lnTo>
                <a:lnTo>
                  <a:pt x="323088" y="123443"/>
                </a:lnTo>
                <a:lnTo>
                  <a:pt x="323088" y="106679"/>
                </a:lnTo>
                <a:lnTo>
                  <a:pt x="266700" y="106679"/>
                </a:lnTo>
                <a:lnTo>
                  <a:pt x="266700" y="73151"/>
                </a:lnTo>
                <a:close/>
              </a:path>
              <a:path w="323214" h="410210">
                <a:moveTo>
                  <a:pt x="301751" y="16763"/>
                </a:moveTo>
                <a:lnTo>
                  <a:pt x="266700" y="16763"/>
                </a:lnTo>
                <a:lnTo>
                  <a:pt x="272795" y="18287"/>
                </a:lnTo>
                <a:lnTo>
                  <a:pt x="277367" y="19812"/>
                </a:lnTo>
                <a:lnTo>
                  <a:pt x="289559" y="25907"/>
                </a:lnTo>
                <a:lnTo>
                  <a:pt x="294131" y="30479"/>
                </a:lnTo>
                <a:lnTo>
                  <a:pt x="297179" y="35051"/>
                </a:lnTo>
                <a:lnTo>
                  <a:pt x="301751" y="39624"/>
                </a:lnTo>
                <a:lnTo>
                  <a:pt x="303275" y="45719"/>
                </a:lnTo>
                <a:lnTo>
                  <a:pt x="306323" y="51815"/>
                </a:lnTo>
                <a:lnTo>
                  <a:pt x="307847" y="57912"/>
                </a:lnTo>
                <a:lnTo>
                  <a:pt x="307847" y="106679"/>
                </a:lnTo>
                <a:lnTo>
                  <a:pt x="323088" y="106679"/>
                </a:lnTo>
                <a:lnTo>
                  <a:pt x="323088" y="56387"/>
                </a:lnTo>
                <a:lnTo>
                  <a:pt x="321563" y="47243"/>
                </a:lnTo>
                <a:lnTo>
                  <a:pt x="315467" y="32003"/>
                </a:lnTo>
                <a:lnTo>
                  <a:pt x="310895" y="25907"/>
                </a:lnTo>
                <a:lnTo>
                  <a:pt x="301751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1232" y="1586483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79"/>
                </a:lnTo>
                <a:lnTo>
                  <a:pt x="73151" y="342900"/>
                </a:lnTo>
                <a:lnTo>
                  <a:pt x="76200" y="348995"/>
                </a:lnTo>
                <a:lnTo>
                  <a:pt x="77723" y="355091"/>
                </a:lnTo>
                <a:lnTo>
                  <a:pt x="82295" y="361188"/>
                </a:lnTo>
                <a:lnTo>
                  <a:pt x="92963" y="371855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5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126491" y="89915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53611" y="1577339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4">
                <a:moveTo>
                  <a:pt x="141732" y="0"/>
                </a:moveTo>
                <a:lnTo>
                  <a:pt x="70103" y="0"/>
                </a:lnTo>
                <a:lnTo>
                  <a:pt x="70103" y="89915"/>
                </a:lnTo>
                <a:lnTo>
                  <a:pt x="0" y="89915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8" y="391668"/>
                </a:lnTo>
                <a:lnTo>
                  <a:pt x="117348" y="397763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4"/>
                </a:lnTo>
                <a:lnTo>
                  <a:pt x="121920" y="382524"/>
                </a:lnTo>
                <a:lnTo>
                  <a:pt x="109727" y="376427"/>
                </a:lnTo>
                <a:lnTo>
                  <a:pt x="88391" y="348996"/>
                </a:lnTo>
                <a:lnTo>
                  <a:pt x="86867" y="344424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3"/>
                </a:lnTo>
                <a:lnTo>
                  <a:pt x="141732" y="16763"/>
                </a:lnTo>
                <a:lnTo>
                  <a:pt x="141732" y="0"/>
                </a:lnTo>
                <a:close/>
              </a:path>
              <a:path w="238125" h="399414">
                <a:moveTo>
                  <a:pt x="141732" y="16763"/>
                </a:moveTo>
                <a:lnTo>
                  <a:pt x="124967" y="16763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3" y="382524"/>
                </a:lnTo>
                <a:lnTo>
                  <a:pt x="237743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3" y="161544"/>
                </a:lnTo>
                <a:lnTo>
                  <a:pt x="237743" y="89915"/>
                </a:lnTo>
                <a:lnTo>
                  <a:pt x="141732" y="89915"/>
                </a:lnTo>
                <a:lnTo>
                  <a:pt x="141732" y="16763"/>
                </a:lnTo>
                <a:close/>
              </a:path>
              <a:path w="238125" h="399414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4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82796" y="1676400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5">
                <a:moveTo>
                  <a:pt x="205739" y="0"/>
                </a:moveTo>
                <a:lnTo>
                  <a:pt x="47243" y="0"/>
                </a:lnTo>
                <a:lnTo>
                  <a:pt x="39624" y="1524"/>
                </a:lnTo>
                <a:lnTo>
                  <a:pt x="7619" y="25908"/>
                </a:lnTo>
                <a:lnTo>
                  <a:pt x="0" y="45720"/>
                </a:lnTo>
                <a:lnTo>
                  <a:pt x="0" y="245363"/>
                </a:lnTo>
                <a:lnTo>
                  <a:pt x="21336" y="280415"/>
                </a:lnTo>
                <a:lnTo>
                  <a:pt x="47243" y="292608"/>
                </a:lnTo>
                <a:lnTo>
                  <a:pt x="205739" y="292608"/>
                </a:lnTo>
                <a:lnTo>
                  <a:pt x="240791" y="271272"/>
                </a:lnTo>
                <a:lnTo>
                  <a:pt x="251459" y="252984"/>
                </a:lnTo>
                <a:lnTo>
                  <a:pt x="251459" y="237744"/>
                </a:lnTo>
                <a:lnTo>
                  <a:pt x="53339" y="237744"/>
                </a:lnTo>
                <a:lnTo>
                  <a:pt x="53339" y="54863"/>
                </a:lnTo>
                <a:lnTo>
                  <a:pt x="251459" y="54863"/>
                </a:lnTo>
                <a:lnTo>
                  <a:pt x="251459" y="39624"/>
                </a:lnTo>
                <a:lnTo>
                  <a:pt x="225551" y="6096"/>
                </a:lnTo>
                <a:lnTo>
                  <a:pt x="213359" y="1524"/>
                </a:lnTo>
                <a:lnTo>
                  <a:pt x="205739" y="0"/>
                </a:lnTo>
                <a:close/>
              </a:path>
              <a:path w="251460" h="292735">
                <a:moveTo>
                  <a:pt x="251459" y="54863"/>
                </a:moveTo>
                <a:lnTo>
                  <a:pt x="198119" y="54863"/>
                </a:lnTo>
                <a:lnTo>
                  <a:pt x="198119" y="237744"/>
                </a:lnTo>
                <a:lnTo>
                  <a:pt x="251459" y="237744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75176" y="1667255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2"/>
                </a:lnTo>
                <a:lnTo>
                  <a:pt x="24384" y="297180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2"/>
                </a:lnTo>
                <a:lnTo>
                  <a:pt x="243839" y="297180"/>
                </a:lnTo>
                <a:lnTo>
                  <a:pt x="248412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28956" y="280416"/>
                </a:lnTo>
                <a:lnTo>
                  <a:pt x="22860" y="271272"/>
                </a:lnTo>
                <a:lnTo>
                  <a:pt x="19812" y="265176"/>
                </a:lnTo>
                <a:lnTo>
                  <a:pt x="16763" y="252984"/>
                </a:lnTo>
                <a:lnTo>
                  <a:pt x="16763" y="56388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8"/>
                </a:lnTo>
                <a:lnTo>
                  <a:pt x="33527" y="25908"/>
                </a:lnTo>
                <a:lnTo>
                  <a:pt x="38100" y="22860"/>
                </a:lnTo>
                <a:lnTo>
                  <a:pt x="44196" y="19812"/>
                </a:lnTo>
                <a:lnTo>
                  <a:pt x="50291" y="18288"/>
                </a:lnTo>
                <a:lnTo>
                  <a:pt x="54863" y="16764"/>
                </a:lnTo>
                <a:lnTo>
                  <a:pt x="247903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7903" y="16764"/>
                </a:moveTo>
                <a:lnTo>
                  <a:pt x="213360" y="16764"/>
                </a:lnTo>
                <a:lnTo>
                  <a:pt x="217932" y="18288"/>
                </a:lnTo>
                <a:lnTo>
                  <a:pt x="224027" y="19812"/>
                </a:lnTo>
                <a:lnTo>
                  <a:pt x="230124" y="22860"/>
                </a:lnTo>
                <a:lnTo>
                  <a:pt x="234696" y="25908"/>
                </a:lnTo>
                <a:lnTo>
                  <a:pt x="237744" y="30480"/>
                </a:lnTo>
                <a:lnTo>
                  <a:pt x="242315" y="33528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60" y="56388"/>
                </a:lnTo>
                <a:lnTo>
                  <a:pt x="251460" y="252984"/>
                </a:lnTo>
                <a:lnTo>
                  <a:pt x="248412" y="265176"/>
                </a:lnTo>
                <a:lnTo>
                  <a:pt x="217932" y="292608"/>
                </a:lnTo>
                <a:lnTo>
                  <a:pt x="248412" y="292608"/>
                </a:lnTo>
                <a:lnTo>
                  <a:pt x="256032" y="284988"/>
                </a:lnTo>
                <a:lnTo>
                  <a:pt x="259079" y="278892"/>
                </a:lnTo>
                <a:lnTo>
                  <a:pt x="263651" y="271272"/>
                </a:lnTo>
                <a:lnTo>
                  <a:pt x="266700" y="263652"/>
                </a:lnTo>
                <a:lnTo>
                  <a:pt x="268224" y="256032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3651" y="38100"/>
                </a:lnTo>
                <a:lnTo>
                  <a:pt x="259079" y="30480"/>
                </a:lnTo>
                <a:lnTo>
                  <a:pt x="256032" y="24384"/>
                </a:lnTo>
                <a:lnTo>
                  <a:pt x="249936" y="18288"/>
                </a:lnTo>
                <a:lnTo>
                  <a:pt x="247903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4" y="254508"/>
                </a:lnTo>
                <a:lnTo>
                  <a:pt x="214884" y="237744"/>
                </a:lnTo>
                <a:lnTo>
                  <a:pt x="70103" y="237744"/>
                </a:lnTo>
                <a:lnTo>
                  <a:pt x="70103" y="71628"/>
                </a:lnTo>
                <a:lnTo>
                  <a:pt x="198120" y="71628"/>
                </a:lnTo>
                <a:lnTo>
                  <a:pt x="198120" y="64008"/>
                </a:lnTo>
                <a:lnTo>
                  <a:pt x="214884" y="64008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5739" y="64008"/>
                </a:moveTo>
                <a:lnTo>
                  <a:pt x="198120" y="64008"/>
                </a:lnTo>
                <a:lnTo>
                  <a:pt x="198120" y="237744"/>
                </a:lnTo>
                <a:lnTo>
                  <a:pt x="214884" y="237744"/>
                </a:lnTo>
                <a:lnTo>
                  <a:pt x="214884" y="71628"/>
                </a:lnTo>
                <a:lnTo>
                  <a:pt x="205739" y="71628"/>
                </a:lnTo>
                <a:lnTo>
                  <a:pt x="205739" y="64008"/>
                </a:lnTo>
                <a:close/>
              </a:path>
              <a:path w="268604" h="309880">
                <a:moveTo>
                  <a:pt x="214884" y="64008"/>
                </a:moveTo>
                <a:lnTo>
                  <a:pt x="205739" y="64008"/>
                </a:lnTo>
                <a:lnTo>
                  <a:pt x="205739" y="71628"/>
                </a:lnTo>
                <a:lnTo>
                  <a:pt x="214884" y="71628"/>
                </a:lnTo>
                <a:lnTo>
                  <a:pt x="214884" y="640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36364" y="1676400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5">
                <a:moveTo>
                  <a:pt x="53339" y="0"/>
                </a:moveTo>
                <a:lnTo>
                  <a:pt x="0" y="0"/>
                </a:lnTo>
                <a:lnTo>
                  <a:pt x="0" y="292608"/>
                </a:lnTo>
                <a:lnTo>
                  <a:pt x="53339" y="292608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18439" h="292735">
                <a:moveTo>
                  <a:pt x="217932" y="54863"/>
                </a:moveTo>
                <a:lnTo>
                  <a:pt x="163068" y="54863"/>
                </a:lnTo>
                <a:lnTo>
                  <a:pt x="163068" y="103632"/>
                </a:lnTo>
                <a:lnTo>
                  <a:pt x="217932" y="103632"/>
                </a:lnTo>
                <a:lnTo>
                  <a:pt x="217932" y="54863"/>
                </a:lnTo>
                <a:close/>
              </a:path>
              <a:path w="218439" h="292735">
                <a:moveTo>
                  <a:pt x="170687" y="0"/>
                </a:moveTo>
                <a:lnTo>
                  <a:pt x="99060" y="0"/>
                </a:lnTo>
                <a:lnTo>
                  <a:pt x="91439" y="1524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1815"/>
                </a:lnTo>
                <a:lnTo>
                  <a:pt x="217932" y="51815"/>
                </a:lnTo>
                <a:lnTo>
                  <a:pt x="217932" y="45720"/>
                </a:lnTo>
                <a:lnTo>
                  <a:pt x="196596" y="10667"/>
                </a:lnTo>
                <a:lnTo>
                  <a:pt x="176784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7220" y="1667255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34950" h="309880">
                <a:moveTo>
                  <a:pt x="53339" y="59436"/>
                </a:moveTo>
                <a:lnTo>
                  <a:pt x="53339" y="292608"/>
                </a:lnTo>
                <a:lnTo>
                  <a:pt x="70103" y="292608"/>
                </a:lnTo>
                <a:lnTo>
                  <a:pt x="70103" y="71628"/>
                </a:lnTo>
                <a:lnTo>
                  <a:pt x="163067" y="71628"/>
                </a:lnTo>
                <a:lnTo>
                  <a:pt x="163067" y="64008"/>
                </a:lnTo>
                <a:lnTo>
                  <a:pt x="179831" y="64008"/>
                </a:lnTo>
                <a:lnTo>
                  <a:pt x="179831" y="60960"/>
                </a:lnTo>
                <a:lnTo>
                  <a:pt x="62483" y="60960"/>
                </a:lnTo>
                <a:lnTo>
                  <a:pt x="53339" y="59436"/>
                </a:lnTo>
                <a:close/>
              </a:path>
              <a:path w="234950" h="309880">
                <a:moveTo>
                  <a:pt x="172212" y="64008"/>
                </a:moveTo>
                <a:lnTo>
                  <a:pt x="163067" y="64008"/>
                </a:lnTo>
                <a:lnTo>
                  <a:pt x="163067" y="120396"/>
                </a:lnTo>
                <a:lnTo>
                  <a:pt x="234695" y="120396"/>
                </a:lnTo>
                <a:lnTo>
                  <a:pt x="234695" y="103632"/>
                </a:lnTo>
                <a:lnTo>
                  <a:pt x="179831" y="103632"/>
                </a:lnTo>
                <a:lnTo>
                  <a:pt x="179831" y="71628"/>
                </a:lnTo>
                <a:lnTo>
                  <a:pt x="172212" y="71628"/>
                </a:lnTo>
                <a:lnTo>
                  <a:pt x="172212" y="64008"/>
                </a:lnTo>
                <a:close/>
              </a:path>
              <a:path w="234950" h="309880">
                <a:moveTo>
                  <a:pt x="214375" y="16764"/>
                </a:moveTo>
                <a:lnTo>
                  <a:pt x="178307" y="16764"/>
                </a:lnTo>
                <a:lnTo>
                  <a:pt x="184403" y="18288"/>
                </a:lnTo>
                <a:lnTo>
                  <a:pt x="188975" y="19812"/>
                </a:lnTo>
                <a:lnTo>
                  <a:pt x="217931" y="56388"/>
                </a:lnTo>
                <a:lnTo>
                  <a:pt x="217931" y="103632"/>
                </a:lnTo>
                <a:lnTo>
                  <a:pt x="234695" y="103632"/>
                </a:lnTo>
                <a:lnTo>
                  <a:pt x="234695" y="54864"/>
                </a:lnTo>
                <a:lnTo>
                  <a:pt x="233171" y="45720"/>
                </a:lnTo>
                <a:lnTo>
                  <a:pt x="230124" y="38100"/>
                </a:lnTo>
                <a:lnTo>
                  <a:pt x="225551" y="30480"/>
                </a:lnTo>
                <a:lnTo>
                  <a:pt x="216407" y="18288"/>
                </a:lnTo>
                <a:lnTo>
                  <a:pt x="214375" y="16764"/>
                </a:lnTo>
                <a:close/>
              </a:path>
              <a:path w="234950" h="309880">
                <a:moveTo>
                  <a:pt x="179831" y="64008"/>
                </a:moveTo>
                <a:lnTo>
                  <a:pt x="172212" y="64008"/>
                </a:lnTo>
                <a:lnTo>
                  <a:pt x="172212" y="71628"/>
                </a:lnTo>
                <a:lnTo>
                  <a:pt x="179831" y="71628"/>
                </a:lnTo>
                <a:lnTo>
                  <a:pt x="179831" y="64008"/>
                </a:lnTo>
                <a:close/>
              </a:path>
              <a:path w="234950" h="309880">
                <a:moveTo>
                  <a:pt x="70103" y="20574"/>
                </a:moveTo>
                <a:lnTo>
                  <a:pt x="67055" y="22860"/>
                </a:lnTo>
                <a:lnTo>
                  <a:pt x="62483" y="28956"/>
                </a:lnTo>
                <a:lnTo>
                  <a:pt x="56387" y="44196"/>
                </a:lnTo>
                <a:lnTo>
                  <a:pt x="53339" y="59436"/>
                </a:lnTo>
                <a:lnTo>
                  <a:pt x="62483" y="60960"/>
                </a:lnTo>
                <a:lnTo>
                  <a:pt x="70103" y="60960"/>
                </a:lnTo>
                <a:lnTo>
                  <a:pt x="70103" y="20574"/>
                </a:lnTo>
                <a:close/>
              </a:path>
              <a:path w="234950" h="309880">
                <a:moveTo>
                  <a:pt x="179831" y="54864"/>
                </a:moveTo>
                <a:lnTo>
                  <a:pt x="70103" y="54864"/>
                </a:lnTo>
                <a:lnTo>
                  <a:pt x="70103" y="60960"/>
                </a:lnTo>
                <a:lnTo>
                  <a:pt x="179831" y="60960"/>
                </a:lnTo>
                <a:lnTo>
                  <a:pt x="179831" y="54864"/>
                </a:lnTo>
                <a:close/>
              </a:path>
              <a:path w="234950" h="309880">
                <a:moveTo>
                  <a:pt x="70103" y="16764"/>
                </a:moveTo>
                <a:lnTo>
                  <a:pt x="53339" y="16764"/>
                </a:lnTo>
                <a:lnTo>
                  <a:pt x="53339" y="59436"/>
                </a:lnTo>
                <a:lnTo>
                  <a:pt x="56387" y="44196"/>
                </a:lnTo>
                <a:lnTo>
                  <a:pt x="62483" y="28956"/>
                </a:lnTo>
                <a:lnTo>
                  <a:pt x="67055" y="22860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34950" h="309880">
                <a:moveTo>
                  <a:pt x="179831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7724" y="12192"/>
                </a:lnTo>
                <a:lnTo>
                  <a:pt x="73151" y="18288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2672"/>
                </a:lnTo>
                <a:lnTo>
                  <a:pt x="103631" y="18288"/>
                </a:lnTo>
                <a:lnTo>
                  <a:pt x="108203" y="16764"/>
                </a:lnTo>
                <a:lnTo>
                  <a:pt x="214375" y="16764"/>
                </a:lnTo>
                <a:lnTo>
                  <a:pt x="204215" y="9144"/>
                </a:lnTo>
                <a:lnTo>
                  <a:pt x="196595" y="6096"/>
                </a:lnTo>
                <a:lnTo>
                  <a:pt x="188975" y="1524"/>
                </a:lnTo>
                <a:lnTo>
                  <a:pt x="17983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7823" y="1676400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10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3339" y="409955"/>
                </a:lnTo>
                <a:lnTo>
                  <a:pt x="108203" y="409955"/>
                </a:lnTo>
                <a:lnTo>
                  <a:pt x="198238" y="201167"/>
                </a:lnTo>
                <a:lnTo>
                  <a:pt x="143255" y="201167"/>
                </a:lnTo>
                <a:lnTo>
                  <a:pt x="57912" y="0"/>
                </a:lnTo>
                <a:close/>
              </a:path>
              <a:path w="285114" h="410210">
                <a:moveTo>
                  <a:pt x="284988" y="0"/>
                </a:moveTo>
                <a:lnTo>
                  <a:pt x="228600" y="0"/>
                </a:lnTo>
                <a:lnTo>
                  <a:pt x="143255" y="201167"/>
                </a:lnTo>
                <a:lnTo>
                  <a:pt x="198238" y="201167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5632" y="1667255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1" y="274320"/>
                </a:lnTo>
                <a:lnTo>
                  <a:pt x="53339" y="426720"/>
                </a:lnTo>
                <a:lnTo>
                  <a:pt x="120395" y="426720"/>
                </a:lnTo>
                <a:lnTo>
                  <a:pt x="120395" y="419100"/>
                </a:lnTo>
                <a:lnTo>
                  <a:pt x="112775" y="416052"/>
                </a:lnTo>
                <a:lnTo>
                  <a:pt x="115405" y="409956"/>
                </a:lnTo>
                <a:lnTo>
                  <a:pt x="77723" y="409956"/>
                </a:lnTo>
                <a:lnTo>
                  <a:pt x="135635" y="274320"/>
                </a:lnTo>
                <a:lnTo>
                  <a:pt x="24383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6"/>
                </a:moveTo>
                <a:lnTo>
                  <a:pt x="120395" y="409956"/>
                </a:lnTo>
                <a:lnTo>
                  <a:pt x="120395" y="426720"/>
                </a:lnTo>
                <a:lnTo>
                  <a:pt x="124967" y="426720"/>
                </a:lnTo>
                <a:lnTo>
                  <a:pt x="132212" y="409956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6052"/>
                </a:lnTo>
                <a:lnTo>
                  <a:pt x="120395" y="419100"/>
                </a:lnTo>
                <a:lnTo>
                  <a:pt x="120395" y="409956"/>
                </a:lnTo>
                <a:lnTo>
                  <a:pt x="132212" y="409956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7" y="16764"/>
                </a:lnTo>
                <a:lnTo>
                  <a:pt x="155447" y="230124"/>
                </a:lnTo>
                <a:lnTo>
                  <a:pt x="172788" y="188976"/>
                </a:lnTo>
                <a:lnTo>
                  <a:pt x="155447" y="188976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1" y="0"/>
                </a:moveTo>
                <a:lnTo>
                  <a:pt x="234695" y="0"/>
                </a:lnTo>
                <a:lnTo>
                  <a:pt x="155447" y="188976"/>
                </a:lnTo>
                <a:lnTo>
                  <a:pt x="172788" y="188976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09388" y="1586483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79"/>
                </a:lnTo>
                <a:lnTo>
                  <a:pt x="86867" y="365760"/>
                </a:lnTo>
                <a:lnTo>
                  <a:pt x="91439" y="371855"/>
                </a:lnTo>
                <a:lnTo>
                  <a:pt x="97536" y="374903"/>
                </a:lnTo>
                <a:lnTo>
                  <a:pt x="105156" y="377951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5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126491" y="89915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00244" y="1577339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4">
                <a:moveTo>
                  <a:pt x="143255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0" y="89915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3" y="361188"/>
                </a:lnTo>
                <a:lnTo>
                  <a:pt x="80771" y="368808"/>
                </a:lnTo>
                <a:lnTo>
                  <a:pt x="118871" y="397763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19" y="382524"/>
                </a:lnTo>
                <a:lnTo>
                  <a:pt x="117347" y="379475"/>
                </a:lnTo>
                <a:lnTo>
                  <a:pt x="89915" y="348996"/>
                </a:lnTo>
                <a:lnTo>
                  <a:pt x="88391" y="344424"/>
                </a:lnTo>
                <a:lnTo>
                  <a:pt x="88391" y="153924"/>
                </a:lnTo>
                <a:lnTo>
                  <a:pt x="9143" y="153924"/>
                </a:lnTo>
                <a:lnTo>
                  <a:pt x="9143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3"/>
                </a:lnTo>
                <a:lnTo>
                  <a:pt x="143255" y="16763"/>
                </a:lnTo>
                <a:lnTo>
                  <a:pt x="143255" y="0"/>
                </a:lnTo>
                <a:close/>
              </a:path>
              <a:path w="239395" h="399414">
                <a:moveTo>
                  <a:pt x="143255" y="16763"/>
                </a:moveTo>
                <a:lnTo>
                  <a:pt x="126491" y="16763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5"/>
                </a:lnTo>
                <a:lnTo>
                  <a:pt x="143255" y="89915"/>
                </a:lnTo>
                <a:lnTo>
                  <a:pt x="143255" y="16763"/>
                </a:lnTo>
                <a:close/>
              </a:path>
              <a:path w="239395" h="399414">
                <a:moveTo>
                  <a:pt x="16763" y="144780"/>
                </a:moveTo>
                <a:lnTo>
                  <a:pt x="9143" y="144780"/>
                </a:lnTo>
                <a:lnTo>
                  <a:pt x="9143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4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21808" y="1676400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1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19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39" y="120396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2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5">
                <a:moveTo>
                  <a:pt x="245363" y="54863"/>
                </a:moveTo>
                <a:lnTo>
                  <a:pt x="190500" y="54863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4188" y="1667255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28956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2"/>
                </a:lnTo>
                <a:lnTo>
                  <a:pt x="1524" y="263652"/>
                </a:lnTo>
                <a:lnTo>
                  <a:pt x="7620" y="278892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80"/>
                </a:lnTo>
                <a:lnTo>
                  <a:pt x="28956" y="301752"/>
                </a:lnTo>
                <a:lnTo>
                  <a:pt x="44196" y="307848"/>
                </a:lnTo>
                <a:lnTo>
                  <a:pt x="53339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19812" y="265176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56388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8"/>
                </a:lnTo>
                <a:lnTo>
                  <a:pt x="28956" y="30480"/>
                </a:lnTo>
                <a:lnTo>
                  <a:pt x="33527" y="25908"/>
                </a:lnTo>
                <a:lnTo>
                  <a:pt x="38100" y="22860"/>
                </a:lnTo>
                <a:lnTo>
                  <a:pt x="44196" y="19812"/>
                </a:lnTo>
                <a:lnTo>
                  <a:pt x="48767" y="18288"/>
                </a:lnTo>
                <a:lnTo>
                  <a:pt x="54863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2"/>
                </a:lnTo>
                <a:lnTo>
                  <a:pt x="222503" y="22860"/>
                </a:lnTo>
                <a:lnTo>
                  <a:pt x="227075" y="25908"/>
                </a:lnTo>
                <a:lnTo>
                  <a:pt x="231648" y="30480"/>
                </a:lnTo>
                <a:lnTo>
                  <a:pt x="236220" y="33528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8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8"/>
                </a:lnTo>
                <a:lnTo>
                  <a:pt x="245363" y="254508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4"/>
                </a:lnTo>
                <a:lnTo>
                  <a:pt x="68579" y="237744"/>
                </a:lnTo>
                <a:lnTo>
                  <a:pt x="68579" y="190500"/>
                </a:lnTo>
                <a:lnTo>
                  <a:pt x="260603" y="190500"/>
                </a:lnTo>
                <a:lnTo>
                  <a:pt x="260603" y="54864"/>
                </a:lnTo>
                <a:lnTo>
                  <a:pt x="259079" y="45720"/>
                </a:lnTo>
                <a:lnTo>
                  <a:pt x="252984" y="30480"/>
                </a:lnTo>
                <a:lnTo>
                  <a:pt x="248412" y="24384"/>
                </a:lnTo>
                <a:lnTo>
                  <a:pt x="242315" y="18288"/>
                </a:lnTo>
                <a:lnTo>
                  <a:pt x="240284" y="16764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79" y="120396"/>
                </a:lnTo>
                <a:lnTo>
                  <a:pt x="68579" y="71628"/>
                </a:lnTo>
                <a:lnTo>
                  <a:pt x="190500" y="71628"/>
                </a:lnTo>
                <a:lnTo>
                  <a:pt x="190500" y="64008"/>
                </a:lnTo>
                <a:lnTo>
                  <a:pt x="205739" y="64008"/>
                </a:lnTo>
                <a:lnTo>
                  <a:pt x="205739" y="54864"/>
                </a:lnTo>
                <a:close/>
              </a:path>
              <a:path w="260985" h="309880">
                <a:moveTo>
                  <a:pt x="198120" y="64008"/>
                </a:moveTo>
                <a:lnTo>
                  <a:pt x="190500" y="64008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8"/>
                </a:lnTo>
                <a:lnTo>
                  <a:pt x="198120" y="71628"/>
                </a:lnTo>
                <a:lnTo>
                  <a:pt x="198120" y="64008"/>
                </a:lnTo>
                <a:close/>
              </a:path>
              <a:path w="260985" h="309880">
                <a:moveTo>
                  <a:pt x="205739" y="64008"/>
                </a:moveTo>
                <a:lnTo>
                  <a:pt x="198120" y="64008"/>
                </a:lnTo>
                <a:lnTo>
                  <a:pt x="198120" y="71628"/>
                </a:lnTo>
                <a:lnTo>
                  <a:pt x="205739" y="71628"/>
                </a:lnTo>
                <a:lnTo>
                  <a:pt x="205739" y="640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55564" y="1562100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5">
                <a:moveTo>
                  <a:pt x="0" y="406908"/>
                </a:moveTo>
                <a:lnTo>
                  <a:pt x="54863" y="406908"/>
                </a:lnTo>
                <a:lnTo>
                  <a:pt x="54863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47944" y="157098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47944" y="1554480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0" y="16510"/>
                </a:moveTo>
                <a:lnTo>
                  <a:pt x="9143" y="16510"/>
                </a:lnTo>
                <a:lnTo>
                  <a:pt x="9143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82996" y="156210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19">
                <a:moveTo>
                  <a:pt x="0" y="414019"/>
                </a:moveTo>
                <a:lnTo>
                  <a:pt x="0" y="0"/>
                </a:lnTo>
                <a:lnTo>
                  <a:pt x="0" y="4140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4708" y="1563369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57088" y="156336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57088" y="1554480"/>
            <a:ext cx="60960" cy="8890"/>
          </a:xfrm>
          <a:custGeom>
            <a:avLst/>
            <a:gdLst/>
            <a:ahLst/>
            <a:cxnLst/>
            <a:rect l="l" t="t" r="r" b="b"/>
            <a:pathLst>
              <a:path w="60960" h="8890">
                <a:moveTo>
                  <a:pt x="0" y="8889"/>
                </a:moveTo>
                <a:lnTo>
                  <a:pt x="60960" y="8889"/>
                </a:lnTo>
                <a:lnTo>
                  <a:pt x="6096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00344" y="1562100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5">
                <a:moveTo>
                  <a:pt x="0" y="406908"/>
                </a:moveTo>
                <a:lnTo>
                  <a:pt x="54863" y="406908"/>
                </a:lnTo>
                <a:lnTo>
                  <a:pt x="54863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2723" y="157098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39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92723" y="1554480"/>
            <a:ext cx="7620" cy="16510"/>
          </a:xfrm>
          <a:custGeom>
            <a:avLst/>
            <a:gdLst/>
            <a:ahLst/>
            <a:cxnLst/>
            <a:rect l="l" t="t" r="r" b="b"/>
            <a:pathLst>
              <a:path w="7620" h="16509">
                <a:moveTo>
                  <a:pt x="0" y="16510"/>
                </a:moveTo>
                <a:lnTo>
                  <a:pt x="7620" y="16510"/>
                </a:lnTo>
                <a:lnTo>
                  <a:pt x="762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27014" y="156210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19">
                <a:moveTo>
                  <a:pt x="0" y="414019"/>
                </a:moveTo>
                <a:lnTo>
                  <a:pt x="0" y="0"/>
                </a:lnTo>
                <a:lnTo>
                  <a:pt x="0" y="4140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07964" y="1563369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00344" y="156336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19" y="7620"/>
                </a:lnTo>
                <a:lnTo>
                  <a:pt x="761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00344" y="1554480"/>
            <a:ext cx="60960" cy="8890"/>
          </a:xfrm>
          <a:custGeom>
            <a:avLst/>
            <a:gdLst/>
            <a:ahLst/>
            <a:cxnLst/>
            <a:rect l="l" t="t" r="r" b="b"/>
            <a:pathLst>
              <a:path w="60960" h="8890">
                <a:moveTo>
                  <a:pt x="0" y="8889"/>
                </a:moveTo>
                <a:lnTo>
                  <a:pt x="60959" y="8889"/>
                </a:lnTo>
                <a:lnTo>
                  <a:pt x="6095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74079" y="1676400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43600" y="1563624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34455" y="1554480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2" y="114300"/>
                </a:moveTo>
                <a:lnTo>
                  <a:pt x="3048" y="114300"/>
                </a:lnTo>
                <a:lnTo>
                  <a:pt x="3048" y="422148"/>
                </a:lnTo>
                <a:lnTo>
                  <a:pt x="74676" y="422148"/>
                </a:lnTo>
                <a:lnTo>
                  <a:pt x="74676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2" y="129540"/>
                </a:lnTo>
                <a:lnTo>
                  <a:pt x="12192" y="114300"/>
                </a:lnTo>
                <a:close/>
              </a:path>
              <a:path w="78104" h="422275">
                <a:moveTo>
                  <a:pt x="74676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6" y="405384"/>
                </a:lnTo>
                <a:lnTo>
                  <a:pt x="74676" y="121920"/>
                </a:lnTo>
                <a:close/>
              </a:path>
              <a:path w="78104" h="422275">
                <a:moveTo>
                  <a:pt x="74676" y="114300"/>
                </a:moveTo>
                <a:lnTo>
                  <a:pt x="12192" y="114300"/>
                </a:lnTo>
                <a:lnTo>
                  <a:pt x="12192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6" y="121920"/>
                </a:lnTo>
                <a:lnTo>
                  <a:pt x="74676" y="114300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2"/>
                </a:lnTo>
                <a:lnTo>
                  <a:pt x="77724" y="73152"/>
                </a:lnTo>
                <a:lnTo>
                  <a:pt x="77724" y="65532"/>
                </a:lnTo>
                <a:lnTo>
                  <a:pt x="9144" y="65532"/>
                </a:lnTo>
                <a:lnTo>
                  <a:pt x="9144" y="56387"/>
                </a:lnTo>
                <a:lnTo>
                  <a:pt x="16764" y="56387"/>
                </a:lnTo>
                <a:lnTo>
                  <a:pt x="16764" y="16764"/>
                </a:lnTo>
                <a:lnTo>
                  <a:pt x="77724" y="16764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9144" y="56387"/>
                </a:lnTo>
                <a:lnTo>
                  <a:pt x="9144" y="65532"/>
                </a:lnTo>
                <a:lnTo>
                  <a:pt x="16764" y="65532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4"/>
                </a:moveTo>
                <a:lnTo>
                  <a:pt x="60960" y="16764"/>
                </a:lnTo>
                <a:lnTo>
                  <a:pt x="60960" y="56387"/>
                </a:lnTo>
                <a:lnTo>
                  <a:pt x="16764" y="56387"/>
                </a:lnTo>
                <a:lnTo>
                  <a:pt x="16764" y="65532"/>
                </a:lnTo>
                <a:lnTo>
                  <a:pt x="77724" y="65532"/>
                </a:lnTo>
                <a:lnTo>
                  <a:pt x="77724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94476" y="1676400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5">
                <a:moveTo>
                  <a:pt x="53339" y="0"/>
                </a:moveTo>
                <a:lnTo>
                  <a:pt x="0" y="0"/>
                </a:lnTo>
                <a:lnTo>
                  <a:pt x="0" y="292608"/>
                </a:lnTo>
                <a:lnTo>
                  <a:pt x="53339" y="292608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5">
                <a:moveTo>
                  <a:pt x="257556" y="54863"/>
                </a:moveTo>
                <a:lnTo>
                  <a:pt x="202691" y="54863"/>
                </a:lnTo>
                <a:lnTo>
                  <a:pt x="202691" y="292608"/>
                </a:lnTo>
                <a:lnTo>
                  <a:pt x="257556" y="292608"/>
                </a:lnTo>
                <a:lnTo>
                  <a:pt x="257556" y="54863"/>
                </a:lnTo>
                <a:close/>
              </a:path>
              <a:path w="257810" h="292735">
                <a:moveTo>
                  <a:pt x="210312" y="0"/>
                </a:moveTo>
                <a:lnTo>
                  <a:pt x="99060" y="0"/>
                </a:lnTo>
                <a:lnTo>
                  <a:pt x="86868" y="3048"/>
                </a:lnTo>
                <a:lnTo>
                  <a:pt x="80772" y="6096"/>
                </a:lnTo>
                <a:lnTo>
                  <a:pt x="74675" y="10667"/>
                </a:lnTo>
                <a:lnTo>
                  <a:pt x="60960" y="24384"/>
                </a:lnTo>
                <a:lnTo>
                  <a:pt x="57912" y="32003"/>
                </a:lnTo>
                <a:lnTo>
                  <a:pt x="54863" y="38100"/>
                </a:lnTo>
                <a:lnTo>
                  <a:pt x="53339" y="44196"/>
                </a:lnTo>
                <a:lnTo>
                  <a:pt x="53339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46887" y="19812"/>
                </a:lnTo>
                <a:lnTo>
                  <a:pt x="240791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86855" y="1667255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8580" y="16764"/>
                </a:lnTo>
                <a:lnTo>
                  <a:pt x="68580" y="0"/>
                </a:lnTo>
                <a:close/>
              </a:path>
              <a:path w="273050" h="309880">
                <a:moveTo>
                  <a:pt x="217932" y="71628"/>
                </a:moveTo>
                <a:lnTo>
                  <a:pt x="202692" y="71628"/>
                </a:lnTo>
                <a:lnTo>
                  <a:pt x="202692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1628"/>
                </a:lnTo>
                <a:close/>
              </a:path>
              <a:path w="273050" h="309880">
                <a:moveTo>
                  <a:pt x="68580" y="20574"/>
                </a:moveTo>
                <a:lnTo>
                  <a:pt x="65532" y="22860"/>
                </a:lnTo>
                <a:lnTo>
                  <a:pt x="62484" y="30480"/>
                </a:lnTo>
                <a:lnTo>
                  <a:pt x="57912" y="36576"/>
                </a:lnTo>
                <a:lnTo>
                  <a:pt x="54864" y="44196"/>
                </a:lnTo>
                <a:lnTo>
                  <a:pt x="53340" y="51816"/>
                </a:lnTo>
                <a:lnTo>
                  <a:pt x="53340" y="292608"/>
                </a:lnTo>
                <a:lnTo>
                  <a:pt x="68580" y="292608"/>
                </a:lnTo>
                <a:lnTo>
                  <a:pt x="68580" y="71628"/>
                </a:lnTo>
                <a:lnTo>
                  <a:pt x="217932" y="71628"/>
                </a:lnTo>
                <a:lnTo>
                  <a:pt x="217932" y="60960"/>
                </a:lnTo>
                <a:lnTo>
                  <a:pt x="68580" y="60960"/>
                </a:lnTo>
                <a:lnTo>
                  <a:pt x="68580" y="20574"/>
                </a:lnTo>
                <a:close/>
              </a:path>
              <a:path w="273050" h="309880">
                <a:moveTo>
                  <a:pt x="252475" y="16764"/>
                </a:moveTo>
                <a:lnTo>
                  <a:pt x="216408" y="16764"/>
                </a:lnTo>
                <a:lnTo>
                  <a:pt x="228600" y="19812"/>
                </a:lnTo>
                <a:lnTo>
                  <a:pt x="234696" y="22860"/>
                </a:lnTo>
                <a:lnTo>
                  <a:pt x="239268" y="25908"/>
                </a:lnTo>
                <a:lnTo>
                  <a:pt x="243840" y="30480"/>
                </a:lnTo>
                <a:lnTo>
                  <a:pt x="246888" y="35052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6388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54864"/>
                </a:lnTo>
                <a:lnTo>
                  <a:pt x="271272" y="45720"/>
                </a:lnTo>
                <a:lnTo>
                  <a:pt x="265176" y="30480"/>
                </a:lnTo>
                <a:lnTo>
                  <a:pt x="260604" y="24384"/>
                </a:lnTo>
                <a:lnTo>
                  <a:pt x="254508" y="18288"/>
                </a:lnTo>
                <a:lnTo>
                  <a:pt x="252475" y="16764"/>
                </a:lnTo>
                <a:close/>
              </a:path>
              <a:path w="273050" h="30988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71628" y="18288"/>
                </a:lnTo>
                <a:lnTo>
                  <a:pt x="68580" y="20574"/>
                </a:lnTo>
                <a:lnTo>
                  <a:pt x="68580" y="60960"/>
                </a:lnTo>
                <a:lnTo>
                  <a:pt x="70104" y="54864"/>
                </a:lnTo>
                <a:lnTo>
                  <a:pt x="70104" y="48768"/>
                </a:lnTo>
                <a:lnTo>
                  <a:pt x="73152" y="44196"/>
                </a:lnTo>
                <a:lnTo>
                  <a:pt x="102108" y="18288"/>
                </a:lnTo>
                <a:lnTo>
                  <a:pt x="108204" y="16764"/>
                </a:lnTo>
                <a:lnTo>
                  <a:pt x="252475" y="16764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6" y="1524"/>
                </a:lnTo>
                <a:lnTo>
                  <a:pt x="219456" y="0"/>
                </a:lnTo>
                <a:close/>
              </a:path>
              <a:path w="273050" h="309880">
                <a:moveTo>
                  <a:pt x="217932" y="54864"/>
                </a:moveTo>
                <a:lnTo>
                  <a:pt x="70104" y="54864"/>
                </a:lnTo>
                <a:lnTo>
                  <a:pt x="68580" y="60960"/>
                </a:lnTo>
                <a:lnTo>
                  <a:pt x="217932" y="60960"/>
                </a:lnTo>
                <a:lnTo>
                  <a:pt x="217932" y="54864"/>
                </a:lnTo>
                <a:close/>
              </a:path>
              <a:path w="273050" h="309880">
                <a:moveTo>
                  <a:pt x="68580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4864" y="44196"/>
                </a:lnTo>
                <a:lnTo>
                  <a:pt x="57912" y="36576"/>
                </a:lnTo>
                <a:lnTo>
                  <a:pt x="62484" y="30480"/>
                </a:lnTo>
                <a:lnTo>
                  <a:pt x="65532" y="22860"/>
                </a:lnTo>
                <a:lnTo>
                  <a:pt x="68580" y="20574"/>
                </a:lnTo>
                <a:lnTo>
                  <a:pt x="68580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38900" y="1676400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10">
                <a:moveTo>
                  <a:pt x="156972" y="0"/>
                </a:moveTo>
                <a:lnTo>
                  <a:pt x="45720" y="0"/>
                </a:lnTo>
                <a:lnTo>
                  <a:pt x="33527" y="3048"/>
                </a:lnTo>
                <a:lnTo>
                  <a:pt x="25908" y="6096"/>
                </a:lnTo>
                <a:lnTo>
                  <a:pt x="21336" y="10667"/>
                </a:lnTo>
                <a:lnTo>
                  <a:pt x="15239" y="15239"/>
                </a:lnTo>
                <a:lnTo>
                  <a:pt x="10667" y="19812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33172"/>
                </a:lnTo>
                <a:lnTo>
                  <a:pt x="21336" y="269748"/>
                </a:lnTo>
                <a:lnTo>
                  <a:pt x="33527" y="275844"/>
                </a:lnTo>
                <a:lnTo>
                  <a:pt x="39624" y="278891"/>
                </a:lnTo>
                <a:lnTo>
                  <a:pt x="45720" y="280415"/>
                </a:lnTo>
                <a:lnTo>
                  <a:pt x="202692" y="280415"/>
                </a:lnTo>
                <a:lnTo>
                  <a:pt x="202692" y="356615"/>
                </a:lnTo>
                <a:lnTo>
                  <a:pt x="32003" y="356615"/>
                </a:lnTo>
                <a:lnTo>
                  <a:pt x="32003" y="409955"/>
                </a:lnTo>
                <a:lnTo>
                  <a:pt x="210311" y="409955"/>
                </a:lnTo>
                <a:lnTo>
                  <a:pt x="217931" y="408432"/>
                </a:lnTo>
                <a:lnTo>
                  <a:pt x="224027" y="405384"/>
                </a:lnTo>
                <a:lnTo>
                  <a:pt x="231648" y="402336"/>
                </a:lnTo>
                <a:lnTo>
                  <a:pt x="236220" y="397763"/>
                </a:lnTo>
                <a:lnTo>
                  <a:pt x="242316" y="393191"/>
                </a:lnTo>
                <a:lnTo>
                  <a:pt x="246888" y="388620"/>
                </a:lnTo>
                <a:lnTo>
                  <a:pt x="256031" y="370332"/>
                </a:lnTo>
                <a:lnTo>
                  <a:pt x="257555" y="362712"/>
                </a:lnTo>
                <a:lnTo>
                  <a:pt x="257555" y="227075"/>
                </a:lnTo>
                <a:lnTo>
                  <a:pt x="53339" y="227075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202692" y="51815"/>
                </a:lnTo>
                <a:lnTo>
                  <a:pt x="202692" y="44196"/>
                </a:lnTo>
                <a:lnTo>
                  <a:pt x="201168" y="38100"/>
                </a:lnTo>
                <a:lnTo>
                  <a:pt x="198120" y="32003"/>
                </a:lnTo>
                <a:lnTo>
                  <a:pt x="195072" y="24384"/>
                </a:lnTo>
                <a:lnTo>
                  <a:pt x="192024" y="19812"/>
                </a:lnTo>
                <a:lnTo>
                  <a:pt x="185927" y="15239"/>
                </a:lnTo>
                <a:lnTo>
                  <a:pt x="176783" y="6096"/>
                </a:lnTo>
                <a:lnTo>
                  <a:pt x="169164" y="3048"/>
                </a:lnTo>
                <a:lnTo>
                  <a:pt x="156972" y="0"/>
                </a:lnTo>
                <a:close/>
              </a:path>
              <a:path w="257809" h="410210">
                <a:moveTo>
                  <a:pt x="257555" y="54863"/>
                </a:moveTo>
                <a:lnTo>
                  <a:pt x="202692" y="54863"/>
                </a:lnTo>
                <a:lnTo>
                  <a:pt x="202692" y="227075"/>
                </a:lnTo>
                <a:lnTo>
                  <a:pt x="257555" y="227075"/>
                </a:lnTo>
                <a:lnTo>
                  <a:pt x="257555" y="54863"/>
                </a:lnTo>
                <a:close/>
              </a:path>
              <a:path w="257809" h="410210">
                <a:moveTo>
                  <a:pt x="257555" y="0"/>
                </a:moveTo>
                <a:lnTo>
                  <a:pt x="202692" y="0"/>
                </a:lnTo>
                <a:lnTo>
                  <a:pt x="202692" y="51815"/>
                </a:lnTo>
                <a:lnTo>
                  <a:pt x="257555" y="51815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31279" y="1667255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164592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3340"/>
                </a:lnTo>
                <a:lnTo>
                  <a:pt x="0" y="243840"/>
                </a:lnTo>
                <a:lnTo>
                  <a:pt x="1524" y="251460"/>
                </a:lnTo>
                <a:lnTo>
                  <a:pt x="7620" y="266700"/>
                </a:lnTo>
                <a:lnTo>
                  <a:pt x="12192" y="272796"/>
                </a:lnTo>
                <a:lnTo>
                  <a:pt x="18287" y="278892"/>
                </a:lnTo>
                <a:lnTo>
                  <a:pt x="22860" y="284988"/>
                </a:lnTo>
                <a:lnTo>
                  <a:pt x="30480" y="289560"/>
                </a:lnTo>
                <a:lnTo>
                  <a:pt x="36575" y="292608"/>
                </a:lnTo>
                <a:lnTo>
                  <a:pt x="44196" y="295656"/>
                </a:lnTo>
                <a:lnTo>
                  <a:pt x="53340" y="297180"/>
                </a:lnTo>
                <a:lnTo>
                  <a:pt x="202692" y="297180"/>
                </a:lnTo>
                <a:lnTo>
                  <a:pt x="202692" y="356616"/>
                </a:lnTo>
                <a:lnTo>
                  <a:pt x="32004" y="356616"/>
                </a:lnTo>
                <a:lnTo>
                  <a:pt x="32004" y="426720"/>
                </a:lnTo>
                <a:lnTo>
                  <a:pt x="219455" y="426720"/>
                </a:lnTo>
                <a:lnTo>
                  <a:pt x="227075" y="425196"/>
                </a:lnTo>
                <a:lnTo>
                  <a:pt x="242316" y="419100"/>
                </a:lnTo>
                <a:lnTo>
                  <a:pt x="249936" y="414528"/>
                </a:lnTo>
                <a:lnTo>
                  <a:pt x="253365" y="409956"/>
                </a:lnTo>
                <a:lnTo>
                  <a:pt x="47244" y="409956"/>
                </a:lnTo>
                <a:lnTo>
                  <a:pt x="47244" y="373380"/>
                </a:lnTo>
                <a:lnTo>
                  <a:pt x="217931" y="373380"/>
                </a:lnTo>
                <a:lnTo>
                  <a:pt x="217931" y="280416"/>
                </a:lnTo>
                <a:lnTo>
                  <a:pt x="48768" y="280416"/>
                </a:lnTo>
                <a:lnTo>
                  <a:pt x="44196" y="277368"/>
                </a:lnTo>
                <a:lnTo>
                  <a:pt x="38100" y="274320"/>
                </a:lnTo>
                <a:lnTo>
                  <a:pt x="28956" y="268224"/>
                </a:lnTo>
                <a:lnTo>
                  <a:pt x="25908" y="263652"/>
                </a:lnTo>
                <a:lnTo>
                  <a:pt x="21336" y="259080"/>
                </a:lnTo>
                <a:lnTo>
                  <a:pt x="19812" y="252984"/>
                </a:lnTo>
                <a:lnTo>
                  <a:pt x="16764" y="246888"/>
                </a:lnTo>
                <a:lnTo>
                  <a:pt x="15240" y="242316"/>
                </a:lnTo>
                <a:lnTo>
                  <a:pt x="15240" y="56388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4864" y="16764"/>
                </a:lnTo>
                <a:lnTo>
                  <a:pt x="198120" y="16764"/>
                </a:lnTo>
                <a:lnTo>
                  <a:pt x="193548" y="12192"/>
                </a:lnTo>
                <a:lnTo>
                  <a:pt x="187451" y="7620"/>
                </a:lnTo>
                <a:lnTo>
                  <a:pt x="179831" y="4572"/>
                </a:lnTo>
                <a:lnTo>
                  <a:pt x="173736" y="1524"/>
                </a:lnTo>
                <a:lnTo>
                  <a:pt x="164592" y="0"/>
                </a:lnTo>
                <a:close/>
              </a:path>
              <a:path w="273050" h="426719">
                <a:moveTo>
                  <a:pt x="272796" y="16764"/>
                </a:moveTo>
                <a:lnTo>
                  <a:pt x="257555" y="16764"/>
                </a:lnTo>
                <a:lnTo>
                  <a:pt x="257555" y="370332"/>
                </a:lnTo>
                <a:lnTo>
                  <a:pt x="254508" y="382524"/>
                </a:lnTo>
                <a:lnTo>
                  <a:pt x="222503" y="409956"/>
                </a:lnTo>
                <a:lnTo>
                  <a:pt x="253365" y="409956"/>
                </a:lnTo>
                <a:lnTo>
                  <a:pt x="254508" y="408432"/>
                </a:lnTo>
                <a:lnTo>
                  <a:pt x="260603" y="402336"/>
                </a:lnTo>
                <a:lnTo>
                  <a:pt x="265175" y="396240"/>
                </a:lnTo>
                <a:lnTo>
                  <a:pt x="271272" y="381000"/>
                </a:lnTo>
                <a:lnTo>
                  <a:pt x="272796" y="373380"/>
                </a:lnTo>
                <a:lnTo>
                  <a:pt x="272796" y="16764"/>
                </a:lnTo>
                <a:close/>
              </a:path>
              <a:path w="273050" h="426719">
                <a:moveTo>
                  <a:pt x="202692" y="54864"/>
                </a:moveTo>
                <a:lnTo>
                  <a:pt x="53340" y="54864"/>
                </a:lnTo>
                <a:lnTo>
                  <a:pt x="53340" y="243840"/>
                </a:lnTo>
                <a:lnTo>
                  <a:pt x="217931" y="243840"/>
                </a:lnTo>
                <a:lnTo>
                  <a:pt x="217931" y="236220"/>
                </a:lnTo>
                <a:lnTo>
                  <a:pt x="60960" y="236220"/>
                </a:lnTo>
                <a:lnTo>
                  <a:pt x="60960" y="227076"/>
                </a:lnTo>
                <a:lnTo>
                  <a:pt x="68580" y="227076"/>
                </a:lnTo>
                <a:lnTo>
                  <a:pt x="68580" y="71628"/>
                </a:lnTo>
                <a:lnTo>
                  <a:pt x="217931" y="71628"/>
                </a:lnTo>
                <a:lnTo>
                  <a:pt x="217931" y="60960"/>
                </a:lnTo>
                <a:lnTo>
                  <a:pt x="202692" y="60960"/>
                </a:lnTo>
                <a:lnTo>
                  <a:pt x="202692" y="54864"/>
                </a:lnTo>
                <a:close/>
              </a:path>
              <a:path w="273050" h="426719">
                <a:moveTo>
                  <a:pt x="68580" y="227076"/>
                </a:moveTo>
                <a:lnTo>
                  <a:pt x="60960" y="227076"/>
                </a:lnTo>
                <a:lnTo>
                  <a:pt x="60960" y="236220"/>
                </a:lnTo>
                <a:lnTo>
                  <a:pt x="68580" y="236220"/>
                </a:lnTo>
                <a:lnTo>
                  <a:pt x="68580" y="227076"/>
                </a:lnTo>
                <a:close/>
              </a:path>
              <a:path w="273050" h="426719">
                <a:moveTo>
                  <a:pt x="217931" y="71628"/>
                </a:moveTo>
                <a:lnTo>
                  <a:pt x="202692" y="71628"/>
                </a:lnTo>
                <a:lnTo>
                  <a:pt x="202692" y="227076"/>
                </a:lnTo>
                <a:lnTo>
                  <a:pt x="68580" y="227076"/>
                </a:lnTo>
                <a:lnTo>
                  <a:pt x="68580" y="236220"/>
                </a:lnTo>
                <a:lnTo>
                  <a:pt x="217931" y="236220"/>
                </a:lnTo>
                <a:lnTo>
                  <a:pt x="217931" y="71628"/>
                </a:lnTo>
                <a:close/>
              </a:path>
              <a:path w="273050" h="426719">
                <a:moveTo>
                  <a:pt x="202692" y="20574"/>
                </a:moveTo>
                <a:lnTo>
                  <a:pt x="202692" y="60960"/>
                </a:lnTo>
                <a:lnTo>
                  <a:pt x="217931" y="60960"/>
                </a:lnTo>
                <a:lnTo>
                  <a:pt x="217931" y="51816"/>
                </a:lnTo>
                <a:lnTo>
                  <a:pt x="216408" y="44196"/>
                </a:lnTo>
                <a:lnTo>
                  <a:pt x="213360" y="36576"/>
                </a:lnTo>
                <a:lnTo>
                  <a:pt x="210312" y="30480"/>
                </a:lnTo>
                <a:lnTo>
                  <a:pt x="205740" y="22860"/>
                </a:lnTo>
                <a:lnTo>
                  <a:pt x="202692" y="20574"/>
                </a:lnTo>
                <a:close/>
              </a:path>
              <a:path w="273050" h="426719">
                <a:moveTo>
                  <a:pt x="198120" y="16764"/>
                </a:moveTo>
                <a:lnTo>
                  <a:pt x="163068" y="16764"/>
                </a:lnTo>
                <a:lnTo>
                  <a:pt x="169164" y="18288"/>
                </a:lnTo>
                <a:lnTo>
                  <a:pt x="173736" y="19812"/>
                </a:lnTo>
                <a:lnTo>
                  <a:pt x="179831" y="22860"/>
                </a:lnTo>
                <a:lnTo>
                  <a:pt x="188975" y="28956"/>
                </a:lnTo>
                <a:lnTo>
                  <a:pt x="192024" y="33528"/>
                </a:lnTo>
                <a:lnTo>
                  <a:pt x="196596" y="38100"/>
                </a:lnTo>
                <a:lnTo>
                  <a:pt x="198120" y="44196"/>
                </a:lnTo>
                <a:lnTo>
                  <a:pt x="201168" y="48768"/>
                </a:lnTo>
                <a:lnTo>
                  <a:pt x="202692" y="54864"/>
                </a:lnTo>
                <a:lnTo>
                  <a:pt x="202692" y="20574"/>
                </a:lnTo>
                <a:lnTo>
                  <a:pt x="199644" y="18288"/>
                </a:lnTo>
                <a:lnTo>
                  <a:pt x="198120" y="16764"/>
                </a:lnTo>
                <a:close/>
              </a:path>
              <a:path w="273050" h="426719">
                <a:moveTo>
                  <a:pt x="272796" y="0"/>
                </a:moveTo>
                <a:lnTo>
                  <a:pt x="202692" y="0"/>
                </a:lnTo>
                <a:lnTo>
                  <a:pt x="202692" y="20574"/>
                </a:lnTo>
                <a:lnTo>
                  <a:pt x="205740" y="22860"/>
                </a:lnTo>
                <a:lnTo>
                  <a:pt x="210312" y="30480"/>
                </a:lnTo>
                <a:lnTo>
                  <a:pt x="213360" y="36576"/>
                </a:lnTo>
                <a:lnTo>
                  <a:pt x="216408" y="44196"/>
                </a:lnTo>
                <a:lnTo>
                  <a:pt x="217931" y="51816"/>
                </a:lnTo>
                <a:lnTo>
                  <a:pt x="217931" y="16764"/>
                </a:lnTo>
                <a:lnTo>
                  <a:pt x="272796" y="16764"/>
                </a:lnTo>
                <a:lnTo>
                  <a:pt x="27279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3375" y="2506979"/>
            <a:ext cx="786384" cy="22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05583" y="2500883"/>
            <a:ext cx="2052828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80332" y="2542032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0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94988" y="2526792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30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91228" y="2566416"/>
            <a:ext cx="134112" cy="158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00728" y="2505455"/>
            <a:ext cx="140208" cy="219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67071" y="2566416"/>
            <a:ext cx="140207" cy="158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000" y="2566416"/>
            <a:ext cx="128015" cy="158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28259" y="2566416"/>
            <a:ext cx="134112" cy="1584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94959" y="2566416"/>
            <a:ext cx="137160" cy="158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4791" y="2505455"/>
            <a:ext cx="120396" cy="2194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20155" y="2566416"/>
            <a:ext cx="128016" cy="1584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83223" y="2517648"/>
            <a:ext cx="120396" cy="207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55435" y="2566416"/>
            <a:ext cx="134112" cy="1584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7647" y="2517648"/>
            <a:ext cx="118872" cy="207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14338" y="25664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98335" y="250545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80631" y="2566416"/>
            <a:ext cx="128016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45223" y="2517648"/>
            <a:ext cx="118872" cy="207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933438" y="25664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17435" y="250545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2780" y="2566416"/>
            <a:ext cx="134112" cy="1584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184135" y="2566416"/>
            <a:ext cx="134112" cy="1584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79207" y="250545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27035" y="2566416"/>
            <a:ext cx="140208" cy="222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16011" y="2566416"/>
            <a:ext cx="118872" cy="1584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68411" y="2566416"/>
            <a:ext cx="134112" cy="1584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49768" y="2566416"/>
            <a:ext cx="140207" cy="2225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40268" y="2505455"/>
            <a:ext cx="140207" cy="2194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45245" y="256641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29243" y="250545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14588" y="2566416"/>
            <a:ext cx="134111" cy="1584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92895" y="2566416"/>
            <a:ext cx="128015" cy="1584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66631" y="2680716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69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22860" y="44196"/>
                </a:lnTo>
                <a:lnTo>
                  <a:pt x="0" y="89916"/>
                </a:lnTo>
                <a:lnTo>
                  <a:pt x="21336" y="89916"/>
                </a:lnTo>
                <a:lnTo>
                  <a:pt x="44196" y="45720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06424" y="2987039"/>
            <a:ext cx="140207" cy="2225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12163" y="292455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73124" y="2987039"/>
            <a:ext cx="137159" cy="1584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54480" y="2938272"/>
            <a:ext cx="118871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23644" y="2987039"/>
            <a:ext cx="128016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97379" y="3101339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69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21336" y="44196"/>
                </a:lnTo>
                <a:lnTo>
                  <a:pt x="0" y="89915"/>
                </a:lnTo>
                <a:lnTo>
                  <a:pt x="21336" y="89915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94738" y="29870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78735" y="29260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64079" y="2987039"/>
            <a:ext cx="140207" cy="1584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43911" y="2926079"/>
            <a:ext cx="120395" cy="2194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506979" y="2987039"/>
            <a:ext cx="137159" cy="1584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697479" y="2987039"/>
            <a:ext cx="118871" cy="1584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49879" y="2987039"/>
            <a:ext cx="222503" cy="15849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125723" y="2987039"/>
            <a:ext cx="134112" cy="1584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97935" y="2938272"/>
            <a:ext cx="118872" cy="2072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86150" y="29870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70147" y="29260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55491" y="2987039"/>
            <a:ext cx="137160" cy="1584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45991" y="2987039"/>
            <a:ext cx="140208" cy="1584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02023" y="2987039"/>
            <a:ext cx="140208" cy="2225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92523" y="2987039"/>
            <a:ext cx="118872" cy="1584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46447" y="2987039"/>
            <a:ext cx="134112" cy="1584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27803" y="2987039"/>
            <a:ext cx="140208" cy="2225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16779" y="2926079"/>
            <a:ext cx="140208" cy="2194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923282" y="29870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07279" y="29260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92623" y="2987039"/>
            <a:ext cx="134112" cy="1584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70932" y="2987039"/>
            <a:ext cx="128015" cy="15849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31535" y="2987039"/>
            <a:ext cx="134112" cy="15849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612891" y="2987039"/>
            <a:ext cx="140208" cy="1584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803391" y="2926079"/>
            <a:ext cx="140208" cy="2194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88379" y="2987039"/>
            <a:ext cx="137160" cy="1584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69735" y="2938272"/>
            <a:ext cx="120396" cy="20726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41947" y="2926079"/>
            <a:ext cx="140207" cy="2194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32447" y="2987039"/>
            <a:ext cx="134111" cy="15849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813804" y="2987039"/>
            <a:ext cx="118872" cy="15849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033259" y="2987039"/>
            <a:ext cx="156972" cy="1584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39761" y="29870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23759" y="29260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06056" y="2987039"/>
            <a:ext cx="128016" cy="1584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479792" y="2987039"/>
            <a:ext cx="140207" cy="15849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70292" y="2987039"/>
            <a:ext cx="134111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66888" y="2924555"/>
            <a:ext cx="0" cy="220979"/>
          </a:xfrm>
          <a:custGeom>
            <a:avLst/>
            <a:gdLst/>
            <a:ahLst/>
            <a:cxnLst/>
            <a:rect l="l" t="t" r="r" b="b"/>
            <a:pathLst>
              <a:path h="220980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014716" y="2987039"/>
            <a:ext cx="222503" cy="1584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90559" y="2987039"/>
            <a:ext cx="134112" cy="1584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71916" y="2926079"/>
            <a:ext cx="140207" cy="2194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78418" y="298703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662416" y="2926079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80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47759" y="2987039"/>
            <a:ext cx="134112" cy="1584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97280" y="3357371"/>
            <a:ext cx="120395" cy="20726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69491" y="3406140"/>
            <a:ext cx="137160" cy="15849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45336" y="3406140"/>
            <a:ext cx="118871" cy="158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97735" y="3406140"/>
            <a:ext cx="134112" cy="15849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879092" y="3406140"/>
            <a:ext cx="140207" cy="22250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69592" y="3406140"/>
            <a:ext cx="118871" cy="1584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223516" y="3406140"/>
            <a:ext cx="134111" cy="15849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401823" y="3406140"/>
            <a:ext cx="128015" cy="15849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75560" y="3406140"/>
            <a:ext cx="134112" cy="15849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56916" y="3406140"/>
            <a:ext cx="140207" cy="15849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938272" y="3357371"/>
            <a:ext cx="118871" cy="20726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04972" y="3345179"/>
            <a:ext cx="140207" cy="2194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95471" y="3406140"/>
            <a:ext cx="134112" cy="15849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67684" y="3357371"/>
            <a:ext cx="118871" cy="20726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38371" y="3406140"/>
            <a:ext cx="134112" cy="15849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919728" y="351891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0"/>
                </a:moveTo>
                <a:lnTo>
                  <a:pt x="45720" y="0"/>
                </a:lnTo>
                <a:lnTo>
                  <a:pt x="45720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03375" y="3976115"/>
            <a:ext cx="786384" cy="22250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959864" y="3970020"/>
            <a:ext cx="2206752" cy="29260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88535" y="4035552"/>
            <a:ext cx="128015" cy="15849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453128" y="3986784"/>
            <a:ext cx="118872" cy="20726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25340" y="4035552"/>
            <a:ext cx="118872" cy="15849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68240" y="4035552"/>
            <a:ext cx="134112" cy="15849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777740" y="4035552"/>
            <a:ext cx="140208" cy="15849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140452" y="3986784"/>
            <a:ext cx="118872" cy="20726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12664" y="4035552"/>
            <a:ext cx="140208" cy="15849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01640" y="4035552"/>
            <a:ext cx="118872" cy="15849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55564" y="4035552"/>
            <a:ext cx="134112" cy="15849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36920" y="3974591"/>
            <a:ext cx="140207" cy="21945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21908" y="4035552"/>
            <a:ext cx="134112" cy="15849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03264" y="4035552"/>
            <a:ext cx="140208" cy="222503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93764" y="4035552"/>
            <a:ext cx="140208" cy="222503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84264" y="4035552"/>
            <a:ext cx="118871" cy="15849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36664" y="4035552"/>
            <a:ext cx="137159" cy="15849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27164" y="4035552"/>
            <a:ext cx="134111" cy="158496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208519" y="4035552"/>
            <a:ext cx="134111" cy="158496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389876" y="3974591"/>
            <a:ext cx="140207" cy="219456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65719" y="3974591"/>
            <a:ext cx="120396" cy="21945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27264" y="4035552"/>
            <a:ext cx="137159" cy="15849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017764" y="4035552"/>
            <a:ext cx="118871" cy="15849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06424" y="4456176"/>
            <a:ext cx="134112" cy="15849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87780" y="4456176"/>
            <a:ext cx="137159" cy="1584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78280" y="4456176"/>
            <a:ext cx="222503" cy="158496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754123" y="4456176"/>
            <a:ext cx="222503" cy="15849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031492" y="4456176"/>
            <a:ext cx="140207" cy="158496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221992" y="4456176"/>
            <a:ext cx="140207" cy="15849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428494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412492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497835" y="4456176"/>
            <a:ext cx="134112" cy="15849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677667" y="4456176"/>
            <a:ext cx="134112" cy="15849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849879" y="4407408"/>
            <a:ext cx="120395" cy="20726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038094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022092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107435" y="4456176"/>
            <a:ext cx="140207" cy="15849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97935" y="4456176"/>
            <a:ext cx="140208" cy="22250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553967" y="4395215"/>
            <a:ext cx="140208" cy="21945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44467" y="4456176"/>
            <a:ext cx="134112" cy="158496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916679" y="4407408"/>
            <a:ext cx="120396" cy="20726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088891" y="4456176"/>
            <a:ext cx="134112" cy="158496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371594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355591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440935" y="4456176"/>
            <a:ext cx="140208" cy="15849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628388" y="4456176"/>
            <a:ext cx="128015" cy="15849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18126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02123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80"/>
                </a:lnTo>
                <a:lnTo>
                  <a:pt x="32003" y="30480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88991" y="4456176"/>
            <a:ext cx="140208" cy="22250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079491" y="4395215"/>
            <a:ext cx="140208" cy="21945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59323" y="4407408"/>
            <a:ext cx="120396" cy="20726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28488" y="4456176"/>
            <a:ext cx="128015" cy="158496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02223" y="4570476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70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21336" y="44196"/>
                </a:lnTo>
                <a:lnTo>
                  <a:pt x="0" y="89916"/>
                </a:lnTo>
                <a:lnTo>
                  <a:pt x="21336" y="89916"/>
                </a:lnTo>
                <a:lnTo>
                  <a:pt x="44196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774435" y="4456176"/>
            <a:ext cx="134112" cy="15849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955791" y="4456176"/>
            <a:ext cx="140208" cy="158496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46291" y="4395215"/>
            <a:ext cx="140208" cy="21945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47282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31279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507480" y="4407408"/>
            <a:ext cx="118872" cy="207263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779514" y="44561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763511" y="43952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79">
                <a:moveTo>
                  <a:pt x="32004" y="0"/>
                </a:moveTo>
                <a:lnTo>
                  <a:pt x="0" y="0"/>
                </a:lnTo>
                <a:lnTo>
                  <a:pt x="0" y="30480"/>
                </a:lnTo>
                <a:lnTo>
                  <a:pt x="32004" y="30480"/>
                </a:lnTo>
                <a:lnTo>
                  <a:pt x="32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850380" y="4456176"/>
            <a:ext cx="140208" cy="158496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1068" y="4456176"/>
            <a:ext cx="158496" cy="15849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211568" y="4456176"/>
            <a:ext cx="137159" cy="15849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15783" y="43936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459980" y="4456176"/>
            <a:ext cx="156972" cy="158496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48956" y="4456176"/>
            <a:ext cx="134112" cy="15849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27264" y="4456176"/>
            <a:ext cx="128015" cy="158496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078723" y="4456176"/>
            <a:ext cx="134111" cy="15849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06424" y="4875276"/>
            <a:ext cx="134112" cy="158496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87780" y="4875276"/>
            <a:ext cx="137159" cy="15849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478280" y="4875276"/>
            <a:ext cx="222503" cy="158496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54123" y="4814315"/>
            <a:ext cx="140207" cy="21945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60626" y="48752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944623" y="48143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79"/>
                </a:lnTo>
                <a:lnTo>
                  <a:pt x="32003" y="30479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029967" y="4875276"/>
            <a:ext cx="140207" cy="158496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20467" y="4875276"/>
            <a:ext cx="134112" cy="158496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392679" y="4826508"/>
            <a:ext cx="118871" cy="207264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80894" y="48752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564892" y="48143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79"/>
                </a:lnTo>
                <a:lnTo>
                  <a:pt x="32003" y="30479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50235" y="4875276"/>
            <a:ext cx="137159" cy="158496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40735" y="4875276"/>
            <a:ext cx="140207" cy="158496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096767" y="4875276"/>
            <a:ext cx="137159" cy="158496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78123" y="4814315"/>
            <a:ext cx="118872" cy="219456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515867" y="4826508"/>
            <a:ext cx="120396" cy="207264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88079" y="4814315"/>
            <a:ext cx="140208" cy="219456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30979" y="4875276"/>
            <a:ext cx="134112" cy="15849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878579" y="4875276"/>
            <a:ext cx="118872" cy="158496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12335" y="4875276"/>
            <a:ext cx="134112" cy="158496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60391" y="4875276"/>
            <a:ext cx="134112" cy="15849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488179" y="4814315"/>
            <a:ext cx="146304" cy="219456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823459" y="4875276"/>
            <a:ext cx="153924" cy="222504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099303" y="4875276"/>
            <a:ext cx="134112" cy="15849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294376" y="48127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356859" y="4875276"/>
            <a:ext cx="134112" cy="15849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536691" y="4875276"/>
            <a:ext cx="222504" cy="158496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814059" y="4875276"/>
            <a:ext cx="134112" cy="15849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995415" y="4875276"/>
            <a:ext cx="140208" cy="15849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175247" y="4826508"/>
            <a:ext cx="120396" cy="207264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344411" y="4875276"/>
            <a:ext cx="128015" cy="158496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518147" y="49895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44196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518147" y="48752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44196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699504" y="4814315"/>
            <a:ext cx="140207" cy="219456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90004" y="4875276"/>
            <a:ext cx="134112" cy="158496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62216" y="4826508"/>
            <a:ext cx="118872" cy="207264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232904" y="4875276"/>
            <a:ext cx="134112" cy="15849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414259" y="4989576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70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21336" y="44196"/>
                </a:lnTo>
                <a:lnTo>
                  <a:pt x="0" y="89916"/>
                </a:lnTo>
                <a:lnTo>
                  <a:pt x="21336" y="89916"/>
                </a:lnTo>
                <a:lnTo>
                  <a:pt x="44196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77328" y="4875276"/>
            <a:ext cx="156972" cy="15849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782306" y="48752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66304" y="48143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4" h="30479">
                <a:moveTo>
                  <a:pt x="32003" y="0"/>
                </a:moveTo>
                <a:lnTo>
                  <a:pt x="0" y="0"/>
                </a:lnTo>
                <a:lnTo>
                  <a:pt x="0" y="30479"/>
                </a:lnTo>
                <a:lnTo>
                  <a:pt x="32003" y="30479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48600" y="4875276"/>
            <a:ext cx="128016" cy="158496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022335" y="4875276"/>
            <a:ext cx="140208" cy="158496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214359" y="4875276"/>
            <a:ext cx="134112" cy="15849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409431" y="4812791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79"/>
                </a:lnTo>
              </a:path>
            </a:pathLst>
          </a:custGeom>
          <a:ln w="304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468868" y="4875276"/>
            <a:ext cx="128015" cy="158496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642604" y="4989576"/>
            <a:ext cx="44450" cy="90170"/>
          </a:xfrm>
          <a:custGeom>
            <a:avLst/>
            <a:gdLst/>
            <a:ahLst/>
            <a:cxnLst/>
            <a:rect l="l" t="t" r="r" b="b"/>
            <a:pathLst>
              <a:path w="44450" h="90170">
                <a:moveTo>
                  <a:pt x="44196" y="0"/>
                </a:moveTo>
                <a:lnTo>
                  <a:pt x="0" y="0"/>
                </a:lnTo>
                <a:lnTo>
                  <a:pt x="0" y="44196"/>
                </a:lnTo>
                <a:lnTo>
                  <a:pt x="21336" y="44196"/>
                </a:lnTo>
                <a:lnTo>
                  <a:pt x="0" y="89916"/>
                </a:lnTo>
                <a:lnTo>
                  <a:pt x="21336" y="89916"/>
                </a:lnTo>
                <a:lnTo>
                  <a:pt x="44196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06424" y="5294376"/>
            <a:ext cx="134112" cy="158496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780" y="5294376"/>
            <a:ext cx="140207" cy="158496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54123" y="5294376"/>
            <a:ext cx="140207" cy="158496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478280" y="5233415"/>
            <a:ext cx="140207" cy="219456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44623" y="5294376"/>
            <a:ext cx="134112" cy="158496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125979" y="5294376"/>
            <a:ext cx="118871" cy="1584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432304" y="5294376"/>
            <a:ext cx="134112" cy="158496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279904" y="5294376"/>
            <a:ext cx="118871" cy="158496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602992" y="5245608"/>
            <a:ext cx="120395" cy="207264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791205" y="52943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775204" y="5233415"/>
            <a:ext cx="32384" cy="30480"/>
          </a:xfrm>
          <a:custGeom>
            <a:avLst/>
            <a:gdLst/>
            <a:ahLst/>
            <a:cxnLst/>
            <a:rect l="l" t="t" r="r" b="b"/>
            <a:pathLst>
              <a:path w="32385" h="30479">
                <a:moveTo>
                  <a:pt x="32003" y="0"/>
                </a:moveTo>
                <a:lnTo>
                  <a:pt x="0" y="0"/>
                </a:lnTo>
                <a:lnTo>
                  <a:pt x="0" y="30479"/>
                </a:lnTo>
                <a:lnTo>
                  <a:pt x="32003" y="30479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842260" y="5294376"/>
            <a:ext cx="156971" cy="15849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032760" y="5294376"/>
            <a:ext cx="134112" cy="158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11067" y="5294376"/>
            <a:ext cx="128016" cy="158496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383279" y="54086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0"/>
                </a:moveTo>
                <a:lnTo>
                  <a:pt x="45720" y="0"/>
                </a:lnTo>
                <a:lnTo>
                  <a:pt x="45720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3411" y="14560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5715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3411" y="1315719"/>
            <a:ext cx="56515" cy="111760"/>
          </a:xfrm>
          <a:custGeom>
            <a:avLst/>
            <a:gdLst/>
            <a:ahLst/>
            <a:cxnLst/>
            <a:rect l="l" t="t" r="r" b="b"/>
            <a:pathLst>
              <a:path w="56514" h="111759">
                <a:moveTo>
                  <a:pt x="0" y="111760"/>
                </a:moveTo>
                <a:lnTo>
                  <a:pt x="56387" y="111760"/>
                </a:lnTo>
                <a:lnTo>
                  <a:pt x="56387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3411" y="128714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5714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3411" y="1148080"/>
            <a:ext cx="56515" cy="110489"/>
          </a:xfrm>
          <a:custGeom>
            <a:avLst/>
            <a:gdLst/>
            <a:ahLst/>
            <a:cxnLst/>
            <a:rect l="l" t="t" r="r" b="b"/>
            <a:pathLst>
              <a:path w="56514" h="110490">
                <a:moveTo>
                  <a:pt x="0" y="110490"/>
                </a:moveTo>
                <a:lnTo>
                  <a:pt x="56387" y="110490"/>
                </a:lnTo>
                <a:lnTo>
                  <a:pt x="56387" y="0"/>
                </a:lnTo>
                <a:lnTo>
                  <a:pt x="0" y="0"/>
                </a:lnTo>
                <a:lnTo>
                  <a:pt x="0" y="11049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3411" y="1090930"/>
            <a:ext cx="288290" cy="57150"/>
          </a:xfrm>
          <a:custGeom>
            <a:avLst/>
            <a:gdLst/>
            <a:ahLst/>
            <a:cxnLst/>
            <a:rect l="l" t="t" r="r" b="b"/>
            <a:pathLst>
              <a:path w="288289" h="57150">
                <a:moveTo>
                  <a:pt x="0" y="57150"/>
                </a:moveTo>
                <a:lnTo>
                  <a:pt x="288036" y="57150"/>
                </a:lnTo>
                <a:lnTo>
                  <a:pt x="288036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5792" y="1488439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45792" y="147573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0" y="8889"/>
                </a:moveTo>
                <a:lnTo>
                  <a:pt x="7619" y="8889"/>
                </a:lnTo>
                <a:lnTo>
                  <a:pt x="761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4173" y="1098550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167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5792" y="1082039"/>
            <a:ext cx="303530" cy="16510"/>
          </a:xfrm>
          <a:custGeom>
            <a:avLst/>
            <a:gdLst/>
            <a:ahLst/>
            <a:cxnLst/>
            <a:rect l="l" t="t" r="r" b="b"/>
            <a:pathLst>
              <a:path w="303530" h="16509">
                <a:moveTo>
                  <a:pt x="0" y="16510"/>
                </a:moveTo>
                <a:lnTo>
                  <a:pt x="303275" y="16510"/>
                </a:lnTo>
                <a:lnTo>
                  <a:pt x="303275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3411" y="1475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2555" y="14801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888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2304" y="1435100"/>
            <a:ext cx="17145" cy="40640"/>
          </a:xfrm>
          <a:custGeom>
            <a:avLst/>
            <a:gdLst/>
            <a:ahLst/>
            <a:cxnLst/>
            <a:rect l="l" t="t" r="r" b="b"/>
            <a:pathLst>
              <a:path w="17144" h="40640">
                <a:moveTo>
                  <a:pt x="0" y="40639"/>
                </a:moveTo>
                <a:lnTo>
                  <a:pt x="16763" y="40639"/>
                </a:lnTo>
                <a:lnTo>
                  <a:pt x="1676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2179" y="1426844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1651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2179" y="1323339"/>
            <a:ext cx="17145" cy="95250"/>
          </a:xfrm>
          <a:custGeom>
            <a:avLst/>
            <a:gdLst/>
            <a:ahLst/>
            <a:cxnLst/>
            <a:rect l="l" t="t" r="r" b="b"/>
            <a:pathLst>
              <a:path w="17144" h="95250">
                <a:moveTo>
                  <a:pt x="0" y="95250"/>
                </a:moveTo>
                <a:lnTo>
                  <a:pt x="16763" y="95250"/>
                </a:lnTo>
                <a:lnTo>
                  <a:pt x="16763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2179" y="131445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77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8776" y="1266189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4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2179" y="125793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650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2179" y="1155700"/>
            <a:ext cx="17145" cy="93980"/>
          </a:xfrm>
          <a:custGeom>
            <a:avLst/>
            <a:gdLst/>
            <a:ahLst/>
            <a:cxnLst/>
            <a:rect l="l" t="t" r="r" b="b"/>
            <a:pathLst>
              <a:path w="17144" h="93980">
                <a:moveTo>
                  <a:pt x="0" y="93979"/>
                </a:moveTo>
                <a:lnTo>
                  <a:pt x="16763" y="93979"/>
                </a:lnTo>
                <a:lnTo>
                  <a:pt x="16763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2179" y="114681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1777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2304" y="109855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4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0883" y="1191767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4">
                <a:moveTo>
                  <a:pt x="70104" y="0"/>
                </a:moveTo>
                <a:lnTo>
                  <a:pt x="6096" y="0"/>
                </a:lnTo>
                <a:lnTo>
                  <a:pt x="111252" y="141731"/>
                </a:lnTo>
                <a:lnTo>
                  <a:pt x="0" y="292607"/>
                </a:lnTo>
                <a:lnTo>
                  <a:pt x="65532" y="292607"/>
                </a:lnTo>
                <a:lnTo>
                  <a:pt x="144780" y="185927"/>
                </a:lnTo>
                <a:lnTo>
                  <a:pt x="209372" y="185927"/>
                </a:lnTo>
                <a:lnTo>
                  <a:pt x="176784" y="141731"/>
                </a:lnTo>
                <a:lnTo>
                  <a:pt x="210049" y="97535"/>
                </a:lnTo>
                <a:lnTo>
                  <a:pt x="144780" y="97535"/>
                </a:lnTo>
                <a:lnTo>
                  <a:pt x="70104" y="0"/>
                </a:lnTo>
                <a:close/>
              </a:path>
              <a:path w="288289" h="292734">
                <a:moveTo>
                  <a:pt x="209372" y="185927"/>
                </a:moveTo>
                <a:lnTo>
                  <a:pt x="144780" y="185927"/>
                </a:lnTo>
                <a:lnTo>
                  <a:pt x="222504" y="292607"/>
                </a:lnTo>
                <a:lnTo>
                  <a:pt x="288036" y="292607"/>
                </a:lnTo>
                <a:lnTo>
                  <a:pt x="209372" y="185927"/>
                </a:lnTo>
                <a:close/>
              </a:path>
              <a:path w="288289" h="292734">
                <a:moveTo>
                  <a:pt x="283464" y="0"/>
                </a:moveTo>
                <a:lnTo>
                  <a:pt x="217932" y="0"/>
                </a:lnTo>
                <a:lnTo>
                  <a:pt x="144780" y="97535"/>
                </a:lnTo>
                <a:lnTo>
                  <a:pt x="210049" y="97535"/>
                </a:lnTo>
                <a:lnTo>
                  <a:pt x="2834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5644" y="1182624"/>
            <a:ext cx="320040" cy="309880"/>
          </a:xfrm>
          <a:custGeom>
            <a:avLst/>
            <a:gdLst/>
            <a:ahLst/>
            <a:cxnLst/>
            <a:rect l="l" t="t" r="r" b="b"/>
            <a:pathLst>
              <a:path w="320039" h="309880">
                <a:moveTo>
                  <a:pt x="89916" y="0"/>
                </a:moveTo>
                <a:lnTo>
                  <a:pt x="4572" y="0"/>
                </a:lnTo>
                <a:lnTo>
                  <a:pt x="117348" y="150875"/>
                </a:lnTo>
                <a:lnTo>
                  <a:pt x="0" y="309372"/>
                </a:lnTo>
                <a:lnTo>
                  <a:pt x="85343" y="309372"/>
                </a:lnTo>
                <a:lnTo>
                  <a:pt x="97789" y="292608"/>
                </a:lnTo>
                <a:lnTo>
                  <a:pt x="32004" y="292608"/>
                </a:lnTo>
                <a:lnTo>
                  <a:pt x="137160" y="150875"/>
                </a:lnTo>
                <a:lnTo>
                  <a:pt x="36575" y="16764"/>
                </a:lnTo>
                <a:lnTo>
                  <a:pt x="102353" y="16764"/>
                </a:lnTo>
                <a:lnTo>
                  <a:pt x="89916" y="0"/>
                </a:lnTo>
                <a:close/>
              </a:path>
              <a:path w="320039" h="309880">
                <a:moveTo>
                  <a:pt x="180312" y="208787"/>
                </a:moveTo>
                <a:lnTo>
                  <a:pt x="160019" y="208787"/>
                </a:lnTo>
                <a:lnTo>
                  <a:pt x="234695" y="309372"/>
                </a:lnTo>
                <a:lnTo>
                  <a:pt x="320039" y="309372"/>
                </a:lnTo>
                <a:lnTo>
                  <a:pt x="307628" y="292608"/>
                </a:lnTo>
                <a:lnTo>
                  <a:pt x="242316" y="292608"/>
                </a:lnTo>
                <a:lnTo>
                  <a:pt x="180312" y="208787"/>
                </a:lnTo>
                <a:close/>
              </a:path>
              <a:path w="320039" h="309880">
                <a:moveTo>
                  <a:pt x="160019" y="181355"/>
                </a:moveTo>
                <a:lnTo>
                  <a:pt x="77724" y="292608"/>
                </a:lnTo>
                <a:lnTo>
                  <a:pt x="97789" y="292608"/>
                </a:lnTo>
                <a:lnTo>
                  <a:pt x="160019" y="208787"/>
                </a:lnTo>
                <a:lnTo>
                  <a:pt x="180312" y="208787"/>
                </a:lnTo>
                <a:lnTo>
                  <a:pt x="160019" y="181355"/>
                </a:lnTo>
                <a:close/>
              </a:path>
              <a:path w="320039" h="309880">
                <a:moveTo>
                  <a:pt x="315468" y="0"/>
                </a:moveTo>
                <a:lnTo>
                  <a:pt x="233172" y="0"/>
                </a:lnTo>
                <a:lnTo>
                  <a:pt x="233172" y="9144"/>
                </a:lnTo>
                <a:lnTo>
                  <a:pt x="239268" y="13716"/>
                </a:lnTo>
                <a:lnTo>
                  <a:pt x="237003" y="16764"/>
                </a:lnTo>
                <a:lnTo>
                  <a:pt x="283463" y="16764"/>
                </a:lnTo>
                <a:lnTo>
                  <a:pt x="182880" y="150875"/>
                </a:lnTo>
                <a:lnTo>
                  <a:pt x="288036" y="292608"/>
                </a:lnTo>
                <a:lnTo>
                  <a:pt x="307628" y="292608"/>
                </a:lnTo>
                <a:lnTo>
                  <a:pt x="202692" y="150875"/>
                </a:lnTo>
                <a:lnTo>
                  <a:pt x="315468" y="0"/>
                </a:lnTo>
                <a:close/>
              </a:path>
              <a:path w="320039" h="309880">
                <a:moveTo>
                  <a:pt x="102353" y="16764"/>
                </a:moveTo>
                <a:lnTo>
                  <a:pt x="82295" y="16764"/>
                </a:lnTo>
                <a:lnTo>
                  <a:pt x="160019" y="120396"/>
                </a:lnTo>
                <a:lnTo>
                  <a:pt x="179265" y="94487"/>
                </a:lnTo>
                <a:lnTo>
                  <a:pt x="160019" y="94487"/>
                </a:lnTo>
                <a:lnTo>
                  <a:pt x="102353" y="16764"/>
                </a:lnTo>
                <a:close/>
              </a:path>
              <a:path w="320039" h="309880">
                <a:moveTo>
                  <a:pt x="233172" y="0"/>
                </a:moveTo>
                <a:lnTo>
                  <a:pt x="230124" y="0"/>
                </a:lnTo>
                <a:lnTo>
                  <a:pt x="160019" y="94487"/>
                </a:lnTo>
                <a:lnTo>
                  <a:pt x="179265" y="94487"/>
                </a:lnTo>
                <a:lnTo>
                  <a:pt x="237003" y="16764"/>
                </a:lnTo>
                <a:lnTo>
                  <a:pt x="233172" y="16764"/>
                </a:lnTo>
                <a:lnTo>
                  <a:pt x="233172" y="0"/>
                </a:lnTo>
                <a:close/>
              </a:path>
              <a:path w="320039" h="309880">
                <a:moveTo>
                  <a:pt x="233172" y="9144"/>
                </a:moveTo>
                <a:lnTo>
                  <a:pt x="233172" y="16764"/>
                </a:lnTo>
                <a:lnTo>
                  <a:pt x="237003" y="16764"/>
                </a:lnTo>
                <a:lnTo>
                  <a:pt x="239268" y="13716"/>
                </a:lnTo>
                <a:lnTo>
                  <a:pt x="233172" y="914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3595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40" y="0"/>
                </a:moveTo>
                <a:lnTo>
                  <a:pt x="0" y="0"/>
                </a:lnTo>
                <a:lnTo>
                  <a:pt x="0" y="409955"/>
                </a:lnTo>
                <a:lnTo>
                  <a:pt x="53340" y="409955"/>
                </a:lnTo>
                <a:lnTo>
                  <a:pt x="53340" y="292607"/>
                </a:lnTo>
                <a:lnTo>
                  <a:pt x="210312" y="292607"/>
                </a:lnTo>
                <a:lnTo>
                  <a:pt x="217931" y="291083"/>
                </a:lnTo>
                <a:lnTo>
                  <a:pt x="230124" y="284987"/>
                </a:lnTo>
                <a:lnTo>
                  <a:pt x="236220" y="280415"/>
                </a:lnTo>
                <a:lnTo>
                  <a:pt x="240792" y="275843"/>
                </a:lnTo>
                <a:lnTo>
                  <a:pt x="246887" y="271271"/>
                </a:lnTo>
                <a:lnTo>
                  <a:pt x="256031" y="252983"/>
                </a:lnTo>
                <a:lnTo>
                  <a:pt x="257556" y="245363"/>
                </a:lnTo>
                <a:lnTo>
                  <a:pt x="257556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48767"/>
                </a:lnTo>
                <a:lnTo>
                  <a:pt x="53340" y="48767"/>
                </a:lnTo>
                <a:lnTo>
                  <a:pt x="53340" y="0"/>
                </a:lnTo>
                <a:close/>
              </a:path>
              <a:path w="257810" h="410209">
                <a:moveTo>
                  <a:pt x="257556" y="54863"/>
                </a:moveTo>
                <a:lnTo>
                  <a:pt x="202692" y="54863"/>
                </a:lnTo>
                <a:lnTo>
                  <a:pt x="202692" y="237743"/>
                </a:lnTo>
                <a:lnTo>
                  <a:pt x="257556" y="237743"/>
                </a:lnTo>
                <a:lnTo>
                  <a:pt x="257556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4" y="0"/>
                </a:lnTo>
                <a:lnTo>
                  <a:pt x="74676" y="9143"/>
                </a:lnTo>
                <a:lnTo>
                  <a:pt x="65531" y="18287"/>
                </a:lnTo>
                <a:lnTo>
                  <a:pt x="53340" y="42672"/>
                </a:lnTo>
                <a:lnTo>
                  <a:pt x="53340" y="48767"/>
                </a:lnTo>
                <a:lnTo>
                  <a:pt x="257556" y="48767"/>
                </a:lnTo>
                <a:lnTo>
                  <a:pt x="257556" y="45720"/>
                </a:lnTo>
                <a:lnTo>
                  <a:pt x="256031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0792" y="15239"/>
                </a:lnTo>
                <a:lnTo>
                  <a:pt x="236220" y="10667"/>
                </a:lnTo>
                <a:lnTo>
                  <a:pt x="230124" y="6096"/>
                </a:lnTo>
                <a:lnTo>
                  <a:pt x="224028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55976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80" y="0"/>
                </a:moveTo>
                <a:lnTo>
                  <a:pt x="0" y="0"/>
                </a:lnTo>
                <a:lnTo>
                  <a:pt x="0" y="426720"/>
                </a:lnTo>
                <a:lnTo>
                  <a:pt x="68580" y="426720"/>
                </a:lnTo>
                <a:lnTo>
                  <a:pt x="68580" y="409955"/>
                </a:lnTo>
                <a:lnTo>
                  <a:pt x="15240" y="409955"/>
                </a:lnTo>
                <a:lnTo>
                  <a:pt x="15240" y="16764"/>
                </a:lnTo>
                <a:lnTo>
                  <a:pt x="68580" y="16764"/>
                </a:lnTo>
                <a:lnTo>
                  <a:pt x="68580" y="0"/>
                </a:lnTo>
                <a:close/>
              </a:path>
              <a:path w="273050" h="426719">
                <a:moveTo>
                  <a:pt x="252476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1" y="50292"/>
                </a:lnTo>
                <a:lnTo>
                  <a:pt x="257556" y="56387"/>
                </a:lnTo>
                <a:lnTo>
                  <a:pt x="257556" y="252984"/>
                </a:lnTo>
                <a:lnTo>
                  <a:pt x="256031" y="259079"/>
                </a:lnTo>
                <a:lnTo>
                  <a:pt x="252984" y="265175"/>
                </a:lnTo>
                <a:lnTo>
                  <a:pt x="251460" y="271272"/>
                </a:lnTo>
                <a:lnTo>
                  <a:pt x="248412" y="275843"/>
                </a:lnTo>
                <a:lnTo>
                  <a:pt x="243840" y="278891"/>
                </a:lnTo>
                <a:lnTo>
                  <a:pt x="239268" y="283463"/>
                </a:lnTo>
                <a:lnTo>
                  <a:pt x="234696" y="286512"/>
                </a:lnTo>
                <a:lnTo>
                  <a:pt x="222504" y="292608"/>
                </a:lnTo>
                <a:lnTo>
                  <a:pt x="53340" y="292608"/>
                </a:lnTo>
                <a:lnTo>
                  <a:pt x="53340" y="409955"/>
                </a:lnTo>
                <a:lnTo>
                  <a:pt x="68580" y="409955"/>
                </a:lnTo>
                <a:lnTo>
                  <a:pt x="68580" y="309372"/>
                </a:lnTo>
                <a:lnTo>
                  <a:pt x="219456" y="309372"/>
                </a:lnTo>
                <a:lnTo>
                  <a:pt x="260604" y="284988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4" y="24383"/>
                </a:lnTo>
                <a:lnTo>
                  <a:pt x="254507" y="18287"/>
                </a:lnTo>
                <a:lnTo>
                  <a:pt x="252476" y="16764"/>
                </a:lnTo>
                <a:close/>
              </a:path>
              <a:path w="273050" h="426719">
                <a:moveTo>
                  <a:pt x="53340" y="57911"/>
                </a:moveTo>
                <a:lnTo>
                  <a:pt x="53340" y="254508"/>
                </a:lnTo>
                <a:lnTo>
                  <a:pt x="217931" y="254508"/>
                </a:lnTo>
                <a:lnTo>
                  <a:pt x="217931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217931" y="71627"/>
                </a:lnTo>
                <a:lnTo>
                  <a:pt x="217931" y="59435"/>
                </a:lnTo>
                <a:lnTo>
                  <a:pt x="68580" y="59435"/>
                </a:lnTo>
                <a:lnTo>
                  <a:pt x="53340" y="57911"/>
                </a:lnTo>
                <a:close/>
              </a:path>
              <a:path w="273050" h="426719">
                <a:moveTo>
                  <a:pt x="68580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80" y="246887"/>
                </a:lnTo>
                <a:lnTo>
                  <a:pt x="68580" y="237743"/>
                </a:lnTo>
                <a:close/>
              </a:path>
              <a:path w="273050" h="426719">
                <a:moveTo>
                  <a:pt x="217931" y="71627"/>
                </a:moveTo>
                <a:lnTo>
                  <a:pt x="202692" y="71627"/>
                </a:lnTo>
                <a:lnTo>
                  <a:pt x="202692" y="237743"/>
                </a:lnTo>
                <a:lnTo>
                  <a:pt x="68580" y="237743"/>
                </a:lnTo>
                <a:lnTo>
                  <a:pt x="68580" y="246887"/>
                </a:lnTo>
                <a:lnTo>
                  <a:pt x="217931" y="246887"/>
                </a:lnTo>
                <a:lnTo>
                  <a:pt x="217931" y="71627"/>
                </a:lnTo>
                <a:close/>
              </a:path>
              <a:path w="273050" h="426719">
                <a:moveTo>
                  <a:pt x="68580" y="21335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40" y="50292"/>
                </a:lnTo>
                <a:lnTo>
                  <a:pt x="53340" y="57911"/>
                </a:lnTo>
                <a:lnTo>
                  <a:pt x="68580" y="59435"/>
                </a:lnTo>
                <a:lnTo>
                  <a:pt x="68961" y="57911"/>
                </a:lnTo>
                <a:lnTo>
                  <a:pt x="68580" y="57911"/>
                </a:lnTo>
                <a:lnTo>
                  <a:pt x="68580" y="21335"/>
                </a:lnTo>
                <a:close/>
              </a:path>
              <a:path w="273050" h="426719">
                <a:moveTo>
                  <a:pt x="217931" y="54864"/>
                </a:moveTo>
                <a:lnTo>
                  <a:pt x="69722" y="54864"/>
                </a:lnTo>
                <a:lnTo>
                  <a:pt x="68580" y="59435"/>
                </a:lnTo>
                <a:lnTo>
                  <a:pt x="217931" y="59435"/>
                </a:lnTo>
                <a:lnTo>
                  <a:pt x="217931" y="54864"/>
                </a:lnTo>
                <a:close/>
              </a:path>
              <a:path w="273050" h="426719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68580" y="21335"/>
                </a:lnTo>
                <a:lnTo>
                  <a:pt x="68580" y="57911"/>
                </a:lnTo>
                <a:lnTo>
                  <a:pt x="68961" y="57911"/>
                </a:lnTo>
                <a:lnTo>
                  <a:pt x="71628" y="47244"/>
                </a:lnTo>
                <a:lnTo>
                  <a:pt x="73151" y="42672"/>
                </a:lnTo>
                <a:lnTo>
                  <a:pt x="103631" y="18287"/>
                </a:lnTo>
                <a:lnTo>
                  <a:pt x="108204" y="16764"/>
                </a:lnTo>
                <a:lnTo>
                  <a:pt x="252476" y="16764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426719">
                <a:moveTo>
                  <a:pt x="68580" y="16764"/>
                </a:moveTo>
                <a:lnTo>
                  <a:pt x="53340" y="16764"/>
                </a:lnTo>
                <a:lnTo>
                  <a:pt x="53340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6" y="22859"/>
                </a:lnTo>
                <a:lnTo>
                  <a:pt x="68580" y="21335"/>
                </a:lnTo>
                <a:lnTo>
                  <a:pt x="68580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5639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8020" y="108711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39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8020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80">
                <a:moveTo>
                  <a:pt x="0" y="17780"/>
                </a:moveTo>
                <a:lnTo>
                  <a:pt x="7619" y="17780"/>
                </a:lnTo>
                <a:lnTo>
                  <a:pt x="7619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2310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3260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15639" y="10795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5639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20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573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4571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4571" y="259079"/>
                </a:lnTo>
                <a:lnTo>
                  <a:pt x="6095" y="265175"/>
                </a:lnTo>
                <a:lnTo>
                  <a:pt x="38100" y="291083"/>
                </a:lnTo>
                <a:lnTo>
                  <a:pt x="45719" y="292607"/>
                </a:lnTo>
                <a:lnTo>
                  <a:pt x="205739" y="292607"/>
                </a:lnTo>
                <a:lnTo>
                  <a:pt x="211835" y="291083"/>
                </a:lnTo>
                <a:lnTo>
                  <a:pt x="217931" y="288035"/>
                </a:lnTo>
                <a:lnTo>
                  <a:pt x="225551" y="284987"/>
                </a:lnTo>
                <a:lnTo>
                  <a:pt x="230124" y="280415"/>
                </a:lnTo>
                <a:lnTo>
                  <a:pt x="236219" y="275843"/>
                </a:lnTo>
                <a:lnTo>
                  <a:pt x="240791" y="271271"/>
                </a:lnTo>
                <a:lnTo>
                  <a:pt x="249935" y="252983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30124" y="10667"/>
                </a:lnTo>
                <a:lnTo>
                  <a:pt x="225551" y="6096"/>
                </a:lnTo>
                <a:lnTo>
                  <a:pt x="217931" y="3048"/>
                </a:lnTo>
                <a:lnTo>
                  <a:pt x="205739" y="0"/>
                </a:lnTo>
                <a:close/>
              </a:path>
              <a:path w="251460" h="292734">
                <a:moveTo>
                  <a:pt x="251459" y="54863"/>
                </a:moveTo>
                <a:lnTo>
                  <a:pt x="198119" y="54863"/>
                </a:lnTo>
                <a:lnTo>
                  <a:pt x="198119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1276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4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9144" y="30479"/>
                </a:lnTo>
                <a:lnTo>
                  <a:pt x="3048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8287" y="291084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48792" y="292608"/>
                </a:lnTo>
                <a:lnTo>
                  <a:pt x="50291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8412" y="16764"/>
                </a:lnTo>
                <a:lnTo>
                  <a:pt x="245363" y="13716"/>
                </a:lnTo>
                <a:lnTo>
                  <a:pt x="237744" y="9144"/>
                </a:lnTo>
                <a:lnTo>
                  <a:pt x="231648" y="6096"/>
                </a:lnTo>
                <a:lnTo>
                  <a:pt x="224027" y="1524"/>
                </a:lnTo>
                <a:lnTo>
                  <a:pt x="214884" y="0"/>
                </a:lnTo>
                <a:close/>
              </a:path>
              <a:path w="268604" h="309880">
                <a:moveTo>
                  <a:pt x="248412" y="16764"/>
                </a:moveTo>
                <a:lnTo>
                  <a:pt x="213360" y="16764"/>
                </a:lnTo>
                <a:lnTo>
                  <a:pt x="219456" y="18287"/>
                </a:lnTo>
                <a:lnTo>
                  <a:pt x="224027" y="19811"/>
                </a:lnTo>
                <a:lnTo>
                  <a:pt x="248412" y="44196"/>
                </a:lnTo>
                <a:lnTo>
                  <a:pt x="251460" y="50292"/>
                </a:lnTo>
                <a:lnTo>
                  <a:pt x="251460" y="259079"/>
                </a:lnTo>
                <a:lnTo>
                  <a:pt x="248412" y="265175"/>
                </a:lnTo>
                <a:lnTo>
                  <a:pt x="246887" y="271272"/>
                </a:lnTo>
                <a:lnTo>
                  <a:pt x="242315" y="275843"/>
                </a:lnTo>
                <a:lnTo>
                  <a:pt x="239268" y="280415"/>
                </a:lnTo>
                <a:lnTo>
                  <a:pt x="230124" y="286512"/>
                </a:lnTo>
                <a:lnTo>
                  <a:pt x="224027" y="289560"/>
                </a:lnTo>
                <a:lnTo>
                  <a:pt x="219456" y="292608"/>
                </a:lnTo>
                <a:lnTo>
                  <a:pt x="248792" y="292608"/>
                </a:lnTo>
                <a:lnTo>
                  <a:pt x="249936" y="291084"/>
                </a:lnTo>
                <a:lnTo>
                  <a:pt x="256032" y="284988"/>
                </a:lnTo>
                <a:lnTo>
                  <a:pt x="260603" y="278891"/>
                </a:lnTo>
                <a:lnTo>
                  <a:pt x="266700" y="263651"/>
                </a:lnTo>
                <a:lnTo>
                  <a:pt x="268224" y="256031"/>
                </a:lnTo>
                <a:lnTo>
                  <a:pt x="268224" y="54864"/>
                </a:lnTo>
                <a:lnTo>
                  <a:pt x="266700" y="45720"/>
                </a:lnTo>
                <a:lnTo>
                  <a:pt x="260603" y="30479"/>
                </a:lnTo>
                <a:lnTo>
                  <a:pt x="256032" y="24383"/>
                </a:lnTo>
                <a:lnTo>
                  <a:pt x="248412" y="16764"/>
                </a:lnTo>
                <a:close/>
              </a:path>
              <a:path w="268604" h="309880">
                <a:moveTo>
                  <a:pt x="214884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4" y="254508"/>
                </a:lnTo>
                <a:lnTo>
                  <a:pt x="214884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4884" y="64007"/>
                </a:lnTo>
                <a:lnTo>
                  <a:pt x="214884" y="54864"/>
                </a:lnTo>
                <a:close/>
              </a:path>
              <a:path w="268604" h="309880">
                <a:moveTo>
                  <a:pt x="207263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4884" y="237743"/>
                </a:lnTo>
                <a:lnTo>
                  <a:pt x="21488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  <a:path w="268604" h="309880">
                <a:moveTo>
                  <a:pt x="214884" y="64007"/>
                </a:moveTo>
                <a:lnTo>
                  <a:pt x="207263" y="64007"/>
                </a:lnTo>
                <a:lnTo>
                  <a:pt x="207263" y="71627"/>
                </a:lnTo>
                <a:lnTo>
                  <a:pt x="214884" y="71627"/>
                </a:lnTo>
                <a:lnTo>
                  <a:pt x="214884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2652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2" y="18287"/>
                </a:lnTo>
                <a:lnTo>
                  <a:pt x="60960" y="24383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213360" y="32003"/>
                </a:lnTo>
                <a:lnTo>
                  <a:pt x="207263" y="19811"/>
                </a:lnTo>
                <a:lnTo>
                  <a:pt x="201168" y="15239"/>
                </a:lnTo>
                <a:lnTo>
                  <a:pt x="196596" y="10667"/>
                </a:lnTo>
                <a:lnTo>
                  <a:pt x="190500" y="6096"/>
                </a:lnTo>
                <a:lnTo>
                  <a:pt x="184403" y="3048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5032" y="1182624"/>
            <a:ext cx="233679" cy="309880"/>
          </a:xfrm>
          <a:custGeom>
            <a:avLst/>
            <a:gdLst/>
            <a:ahLst/>
            <a:cxnLst/>
            <a:rect l="l" t="t" r="r" b="b"/>
            <a:pathLst>
              <a:path w="233679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68579" y="309372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33679" h="309880">
                <a:moveTo>
                  <a:pt x="53339" y="59435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8307" y="64007"/>
                </a:lnTo>
                <a:lnTo>
                  <a:pt x="178307" y="60959"/>
                </a:lnTo>
                <a:lnTo>
                  <a:pt x="68579" y="60959"/>
                </a:lnTo>
                <a:lnTo>
                  <a:pt x="53339" y="59435"/>
                </a:lnTo>
                <a:close/>
              </a:path>
              <a:path w="233679" h="309880">
                <a:moveTo>
                  <a:pt x="170687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3171" y="120396"/>
                </a:lnTo>
                <a:lnTo>
                  <a:pt x="233171" y="103631"/>
                </a:lnTo>
                <a:lnTo>
                  <a:pt x="178307" y="103631"/>
                </a:lnTo>
                <a:lnTo>
                  <a:pt x="178307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3679" h="309880">
                <a:moveTo>
                  <a:pt x="212852" y="16764"/>
                </a:moveTo>
                <a:lnTo>
                  <a:pt x="176783" y="16764"/>
                </a:lnTo>
                <a:lnTo>
                  <a:pt x="188975" y="19811"/>
                </a:lnTo>
                <a:lnTo>
                  <a:pt x="195071" y="22859"/>
                </a:lnTo>
                <a:lnTo>
                  <a:pt x="199643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5" y="39624"/>
                </a:lnTo>
                <a:lnTo>
                  <a:pt x="213359" y="44196"/>
                </a:lnTo>
                <a:lnTo>
                  <a:pt x="216407" y="50292"/>
                </a:lnTo>
                <a:lnTo>
                  <a:pt x="217931" y="56387"/>
                </a:lnTo>
                <a:lnTo>
                  <a:pt x="217931" y="103631"/>
                </a:lnTo>
                <a:lnTo>
                  <a:pt x="233171" y="103631"/>
                </a:lnTo>
                <a:lnTo>
                  <a:pt x="233171" y="54864"/>
                </a:lnTo>
                <a:lnTo>
                  <a:pt x="231647" y="45720"/>
                </a:lnTo>
                <a:lnTo>
                  <a:pt x="225551" y="30479"/>
                </a:lnTo>
                <a:lnTo>
                  <a:pt x="220979" y="24383"/>
                </a:lnTo>
                <a:lnTo>
                  <a:pt x="214883" y="18287"/>
                </a:lnTo>
                <a:lnTo>
                  <a:pt x="212852" y="16764"/>
                </a:lnTo>
                <a:close/>
              </a:path>
              <a:path w="233679" h="309880">
                <a:moveTo>
                  <a:pt x="178307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8307" y="71627"/>
                </a:lnTo>
                <a:lnTo>
                  <a:pt x="178307" y="64007"/>
                </a:lnTo>
                <a:close/>
              </a:path>
              <a:path w="233679" h="309880">
                <a:moveTo>
                  <a:pt x="68579" y="21335"/>
                </a:moveTo>
                <a:lnTo>
                  <a:pt x="67055" y="22859"/>
                </a:lnTo>
                <a:lnTo>
                  <a:pt x="62483" y="28955"/>
                </a:lnTo>
                <a:lnTo>
                  <a:pt x="59435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5"/>
                </a:lnTo>
                <a:lnTo>
                  <a:pt x="68579" y="60959"/>
                </a:lnTo>
                <a:lnTo>
                  <a:pt x="68961" y="59435"/>
                </a:lnTo>
                <a:lnTo>
                  <a:pt x="68579" y="59435"/>
                </a:lnTo>
                <a:lnTo>
                  <a:pt x="68579" y="21335"/>
                </a:lnTo>
                <a:close/>
              </a:path>
              <a:path w="233679" h="309880">
                <a:moveTo>
                  <a:pt x="178307" y="54864"/>
                </a:moveTo>
                <a:lnTo>
                  <a:pt x="70103" y="54864"/>
                </a:lnTo>
                <a:lnTo>
                  <a:pt x="68579" y="60959"/>
                </a:lnTo>
                <a:lnTo>
                  <a:pt x="178307" y="60959"/>
                </a:lnTo>
                <a:lnTo>
                  <a:pt x="178307" y="54864"/>
                </a:lnTo>
                <a:close/>
              </a:path>
              <a:path w="233679" h="309880">
                <a:moveTo>
                  <a:pt x="179831" y="0"/>
                </a:moveTo>
                <a:lnTo>
                  <a:pt x="106679" y="0"/>
                </a:lnTo>
                <a:lnTo>
                  <a:pt x="97535" y="1524"/>
                </a:lnTo>
                <a:lnTo>
                  <a:pt x="91439" y="4572"/>
                </a:lnTo>
                <a:lnTo>
                  <a:pt x="83819" y="7620"/>
                </a:lnTo>
                <a:lnTo>
                  <a:pt x="77723" y="12192"/>
                </a:lnTo>
                <a:lnTo>
                  <a:pt x="68579" y="21335"/>
                </a:lnTo>
                <a:lnTo>
                  <a:pt x="68579" y="59435"/>
                </a:lnTo>
                <a:lnTo>
                  <a:pt x="68961" y="59435"/>
                </a:lnTo>
                <a:lnTo>
                  <a:pt x="73151" y="42672"/>
                </a:lnTo>
                <a:lnTo>
                  <a:pt x="79247" y="33527"/>
                </a:lnTo>
                <a:lnTo>
                  <a:pt x="108203" y="16764"/>
                </a:lnTo>
                <a:lnTo>
                  <a:pt x="212852" y="16764"/>
                </a:lnTo>
                <a:lnTo>
                  <a:pt x="202691" y="9144"/>
                </a:lnTo>
                <a:lnTo>
                  <a:pt x="195071" y="6096"/>
                </a:lnTo>
                <a:lnTo>
                  <a:pt x="187451" y="1524"/>
                </a:lnTo>
                <a:lnTo>
                  <a:pt x="179831" y="0"/>
                </a:lnTo>
                <a:close/>
              </a:path>
              <a:path w="233679" h="309880">
                <a:moveTo>
                  <a:pt x="6857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5" y="36575"/>
                </a:lnTo>
                <a:lnTo>
                  <a:pt x="62483" y="28955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791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39624"/>
                </a:lnTo>
                <a:lnTo>
                  <a:pt x="219456" y="6096"/>
                </a:lnTo>
                <a:lnTo>
                  <a:pt x="213360" y="3048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7154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19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1" y="155448"/>
                </a:lnTo>
                <a:lnTo>
                  <a:pt x="22859" y="149351"/>
                </a:lnTo>
                <a:lnTo>
                  <a:pt x="25907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5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7" y="9144"/>
                </a:lnTo>
                <a:lnTo>
                  <a:pt x="224027" y="6096"/>
                </a:lnTo>
                <a:lnTo>
                  <a:pt x="218051" y="3214"/>
                </a:lnTo>
                <a:lnTo>
                  <a:pt x="211645" y="1333"/>
                </a:lnTo>
                <a:lnTo>
                  <a:pt x="204954" y="309"/>
                </a:lnTo>
                <a:lnTo>
                  <a:pt x="198119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5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8600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3" y="251460"/>
                </a:moveTo>
                <a:lnTo>
                  <a:pt x="192023" y="251460"/>
                </a:lnTo>
                <a:lnTo>
                  <a:pt x="192023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3" y="251460"/>
                </a:lnTo>
                <a:close/>
              </a:path>
              <a:path w="262254" h="309880">
                <a:moveTo>
                  <a:pt x="192023" y="251460"/>
                </a:moveTo>
                <a:lnTo>
                  <a:pt x="191849" y="258078"/>
                </a:lnTo>
                <a:lnTo>
                  <a:pt x="192023" y="257555"/>
                </a:lnTo>
                <a:lnTo>
                  <a:pt x="192023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3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3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4632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76200" y="348996"/>
                </a:lnTo>
                <a:lnTo>
                  <a:pt x="77723" y="355092"/>
                </a:lnTo>
                <a:lnTo>
                  <a:pt x="82295" y="361188"/>
                </a:lnTo>
                <a:lnTo>
                  <a:pt x="86867" y="365760"/>
                </a:lnTo>
                <a:lnTo>
                  <a:pt x="92963" y="370332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7011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0103" y="0"/>
                </a:lnTo>
                <a:lnTo>
                  <a:pt x="70103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8" y="391668"/>
                </a:lnTo>
                <a:lnTo>
                  <a:pt x="117348" y="397764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89915" y="355092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4967" y="16764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3" y="382524"/>
                </a:lnTo>
                <a:lnTo>
                  <a:pt x="237743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3" y="161544"/>
                </a:lnTo>
                <a:lnTo>
                  <a:pt x="237743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07052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5739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5908" y="6096"/>
                </a:lnTo>
                <a:lnTo>
                  <a:pt x="16763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8" y="271271"/>
                </a:lnTo>
                <a:lnTo>
                  <a:pt x="16763" y="275843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7244" y="292607"/>
                </a:lnTo>
                <a:lnTo>
                  <a:pt x="205739" y="292607"/>
                </a:lnTo>
                <a:lnTo>
                  <a:pt x="213360" y="291083"/>
                </a:lnTo>
                <a:lnTo>
                  <a:pt x="245363" y="265175"/>
                </a:lnTo>
                <a:lnTo>
                  <a:pt x="251460" y="245363"/>
                </a:lnTo>
                <a:lnTo>
                  <a:pt x="251460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60" y="54863"/>
                </a:lnTo>
                <a:lnTo>
                  <a:pt x="251460" y="45720"/>
                </a:lnTo>
                <a:lnTo>
                  <a:pt x="249936" y="39624"/>
                </a:lnTo>
                <a:lnTo>
                  <a:pt x="248412" y="32003"/>
                </a:lnTo>
                <a:lnTo>
                  <a:pt x="219456" y="3048"/>
                </a:lnTo>
                <a:lnTo>
                  <a:pt x="213360" y="1524"/>
                </a:lnTo>
                <a:lnTo>
                  <a:pt x="205739" y="0"/>
                </a:lnTo>
                <a:close/>
              </a:path>
              <a:path w="251460" h="292734">
                <a:moveTo>
                  <a:pt x="251460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60" y="237743"/>
                </a:lnTo>
                <a:lnTo>
                  <a:pt x="251460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9432" y="1182624"/>
            <a:ext cx="268605" cy="309880"/>
          </a:xfrm>
          <a:custGeom>
            <a:avLst/>
            <a:gdLst/>
            <a:ahLst/>
            <a:cxnLst/>
            <a:rect l="l" t="t" r="r" b="b"/>
            <a:pathLst>
              <a:path w="268604" h="309880">
                <a:moveTo>
                  <a:pt x="214883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3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3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1751"/>
                </a:lnTo>
                <a:lnTo>
                  <a:pt x="45719" y="307848"/>
                </a:lnTo>
                <a:lnTo>
                  <a:pt x="53339" y="309372"/>
                </a:lnTo>
                <a:lnTo>
                  <a:pt x="214883" y="309372"/>
                </a:lnTo>
                <a:lnTo>
                  <a:pt x="222503" y="307848"/>
                </a:lnTo>
                <a:lnTo>
                  <a:pt x="237743" y="301751"/>
                </a:lnTo>
                <a:lnTo>
                  <a:pt x="243839" y="297179"/>
                </a:lnTo>
                <a:lnTo>
                  <a:pt x="248411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38100" y="286512"/>
                </a:lnTo>
                <a:lnTo>
                  <a:pt x="28955" y="280415"/>
                </a:lnTo>
                <a:lnTo>
                  <a:pt x="22859" y="271272"/>
                </a:lnTo>
                <a:lnTo>
                  <a:pt x="16763" y="259079"/>
                </a:lnTo>
                <a:lnTo>
                  <a:pt x="16763" y="50292"/>
                </a:lnTo>
                <a:lnTo>
                  <a:pt x="19812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54863" y="16764"/>
                </a:lnTo>
                <a:lnTo>
                  <a:pt x="247904" y="16764"/>
                </a:lnTo>
                <a:lnTo>
                  <a:pt x="237743" y="9144"/>
                </a:lnTo>
                <a:lnTo>
                  <a:pt x="230123" y="6096"/>
                </a:lnTo>
                <a:lnTo>
                  <a:pt x="222503" y="1524"/>
                </a:lnTo>
                <a:lnTo>
                  <a:pt x="214883" y="0"/>
                </a:lnTo>
                <a:close/>
              </a:path>
              <a:path w="268604" h="309880">
                <a:moveTo>
                  <a:pt x="247904" y="16764"/>
                </a:moveTo>
                <a:lnTo>
                  <a:pt x="213359" y="16764"/>
                </a:lnTo>
                <a:lnTo>
                  <a:pt x="217931" y="18287"/>
                </a:lnTo>
                <a:lnTo>
                  <a:pt x="224027" y="19811"/>
                </a:lnTo>
                <a:lnTo>
                  <a:pt x="228600" y="22859"/>
                </a:lnTo>
                <a:lnTo>
                  <a:pt x="234695" y="25907"/>
                </a:lnTo>
                <a:lnTo>
                  <a:pt x="237743" y="30479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59" y="56387"/>
                </a:lnTo>
                <a:lnTo>
                  <a:pt x="251459" y="252984"/>
                </a:lnTo>
                <a:lnTo>
                  <a:pt x="248412" y="265175"/>
                </a:lnTo>
                <a:lnTo>
                  <a:pt x="245363" y="271272"/>
                </a:lnTo>
                <a:lnTo>
                  <a:pt x="242315" y="275843"/>
                </a:lnTo>
                <a:lnTo>
                  <a:pt x="234695" y="283463"/>
                </a:lnTo>
                <a:lnTo>
                  <a:pt x="228600" y="286512"/>
                </a:lnTo>
                <a:lnTo>
                  <a:pt x="224027" y="289560"/>
                </a:lnTo>
                <a:lnTo>
                  <a:pt x="217931" y="292608"/>
                </a:lnTo>
                <a:lnTo>
                  <a:pt x="248411" y="292608"/>
                </a:lnTo>
                <a:lnTo>
                  <a:pt x="249935" y="291084"/>
                </a:lnTo>
                <a:lnTo>
                  <a:pt x="259079" y="278891"/>
                </a:lnTo>
                <a:lnTo>
                  <a:pt x="262127" y="271272"/>
                </a:lnTo>
                <a:lnTo>
                  <a:pt x="266700" y="263651"/>
                </a:lnTo>
                <a:lnTo>
                  <a:pt x="268223" y="256031"/>
                </a:lnTo>
                <a:lnTo>
                  <a:pt x="268223" y="54864"/>
                </a:lnTo>
                <a:lnTo>
                  <a:pt x="266700" y="45720"/>
                </a:lnTo>
                <a:lnTo>
                  <a:pt x="262127" y="38100"/>
                </a:lnTo>
                <a:lnTo>
                  <a:pt x="259079" y="30479"/>
                </a:lnTo>
                <a:lnTo>
                  <a:pt x="249935" y="18287"/>
                </a:lnTo>
                <a:lnTo>
                  <a:pt x="247904" y="16764"/>
                </a:lnTo>
                <a:close/>
              </a:path>
              <a:path w="268604" h="309880">
                <a:moveTo>
                  <a:pt x="21488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4883" y="254508"/>
                </a:lnTo>
                <a:lnTo>
                  <a:pt x="21488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8119" y="71627"/>
                </a:lnTo>
                <a:lnTo>
                  <a:pt x="198119" y="64007"/>
                </a:lnTo>
                <a:lnTo>
                  <a:pt x="214883" y="64007"/>
                </a:lnTo>
                <a:lnTo>
                  <a:pt x="214883" y="54864"/>
                </a:lnTo>
                <a:close/>
              </a:path>
              <a:path w="268604" h="309880">
                <a:moveTo>
                  <a:pt x="205739" y="64007"/>
                </a:moveTo>
                <a:lnTo>
                  <a:pt x="198119" y="64007"/>
                </a:lnTo>
                <a:lnTo>
                  <a:pt x="198119" y="237743"/>
                </a:lnTo>
                <a:lnTo>
                  <a:pt x="214883" y="237743"/>
                </a:lnTo>
                <a:lnTo>
                  <a:pt x="214883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  <a:path w="268604" h="309880">
                <a:moveTo>
                  <a:pt x="214883" y="64007"/>
                </a:moveTo>
                <a:lnTo>
                  <a:pt x="205739" y="64007"/>
                </a:lnTo>
                <a:lnTo>
                  <a:pt x="205739" y="71627"/>
                </a:lnTo>
                <a:lnTo>
                  <a:pt x="214883" y="71627"/>
                </a:lnTo>
                <a:lnTo>
                  <a:pt x="21488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51476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1439" y="0"/>
                </a:lnTo>
                <a:lnTo>
                  <a:pt x="79248" y="6096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196596" y="10667"/>
                </a:lnTo>
                <a:lnTo>
                  <a:pt x="176784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42332" y="1182624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34950" h="309880">
                <a:moveTo>
                  <a:pt x="53339" y="59435"/>
                </a:move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9831" y="64007"/>
                </a:lnTo>
                <a:lnTo>
                  <a:pt x="179831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4950" h="309880">
                <a:moveTo>
                  <a:pt x="172212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4695" y="120396"/>
                </a:lnTo>
                <a:lnTo>
                  <a:pt x="234695" y="103631"/>
                </a:lnTo>
                <a:lnTo>
                  <a:pt x="179831" y="103631"/>
                </a:lnTo>
                <a:lnTo>
                  <a:pt x="179831" y="71627"/>
                </a:lnTo>
                <a:lnTo>
                  <a:pt x="172212" y="71627"/>
                </a:lnTo>
                <a:lnTo>
                  <a:pt x="172212" y="64007"/>
                </a:lnTo>
                <a:close/>
              </a:path>
              <a:path w="234950" h="309880">
                <a:moveTo>
                  <a:pt x="214376" y="16764"/>
                </a:moveTo>
                <a:lnTo>
                  <a:pt x="178307" y="16764"/>
                </a:lnTo>
                <a:lnTo>
                  <a:pt x="190500" y="19811"/>
                </a:lnTo>
                <a:lnTo>
                  <a:pt x="195071" y="22859"/>
                </a:lnTo>
                <a:lnTo>
                  <a:pt x="201167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5" y="39624"/>
                </a:lnTo>
                <a:lnTo>
                  <a:pt x="214883" y="44196"/>
                </a:lnTo>
                <a:lnTo>
                  <a:pt x="217931" y="50292"/>
                </a:lnTo>
                <a:lnTo>
                  <a:pt x="217931" y="103631"/>
                </a:lnTo>
                <a:lnTo>
                  <a:pt x="234695" y="103631"/>
                </a:lnTo>
                <a:lnTo>
                  <a:pt x="234695" y="54864"/>
                </a:lnTo>
                <a:lnTo>
                  <a:pt x="233171" y="45720"/>
                </a:lnTo>
                <a:lnTo>
                  <a:pt x="230123" y="38100"/>
                </a:lnTo>
                <a:lnTo>
                  <a:pt x="225551" y="30479"/>
                </a:lnTo>
                <a:lnTo>
                  <a:pt x="216407" y="18287"/>
                </a:lnTo>
                <a:lnTo>
                  <a:pt x="214376" y="16764"/>
                </a:lnTo>
                <a:close/>
              </a:path>
              <a:path w="234950" h="309880">
                <a:moveTo>
                  <a:pt x="179831" y="64007"/>
                </a:moveTo>
                <a:lnTo>
                  <a:pt x="172212" y="64007"/>
                </a:lnTo>
                <a:lnTo>
                  <a:pt x="172212" y="71627"/>
                </a:lnTo>
                <a:lnTo>
                  <a:pt x="179831" y="71627"/>
                </a:lnTo>
                <a:lnTo>
                  <a:pt x="179831" y="64007"/>
                </a:lnTo>
                <a:close/>
              </a:path>
              <a:path w="234950" h="309880">
                <a:moveTo>
                  <a:pt x="70103" y="20574"/>
                </a:moveTo>
                <a:lnTo>
                  <a:pt x="67055" y="22859"/>
                </a:lnTo>
                <a:lnTo>
                  <a:pt x="62483" y="28955"/>
                </a:lnTo>
                <a:lnTo>
                  <a:pt x="56387" y="44196"/>
                </a:lnTo>
                <a:lnTo>
                  <a:pt x="53339" y="59435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34950" h="309880">
                <a:moveTo>
                  <a:pt x="179831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9831" y="60959"/>
                </a:lnTo>
                <a:lnTo>
                  <a:pt x="179831" y="54864"/>
                </a:lnTo>
                <a:close/>
              </a:path>
              <a:path w="234950" h="309880">
                <a:moveTo>
                  <a:pt x="70103" y="16764"/>
                </a:moveTo>
                <a:lnTo>
                  <a:pt x="53339" y="16764"/>
                </a:lnTo>
                <a:lnTo>
                  <a:pt x="53339" y="59435"/>
                </a:lnTo>
                <a:lnTo>
                  <a:pt x="56387" y="44196"/>
                </a:lnTo>
                <a:lnTo>
                  <a:pt x="62483" y="28955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34950" h="309880">
                <a:moveTo>
                  <a:pt x="179831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7723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2672"/>
                </a:lnTo>
                <a:lnTo>
                  <a:pt x="109727" y="16764"/>
                </a:lnTo>
                <a:lnTo>
                  <a:pt x="214376" y="16764"/>
                </a:lnTo>
                <a:lnTo>
                  <a:pt x="204215" y="9144"/>
                </a:lnTo>
                <a:lnTo>
                  <a:pt x="196595" y="6096"/>
                </a:lnTo>
                <a:lnTo>
                  <a:pt x="188975" y="1524"/>
                </a:lnTo>
                <a:lnTo>
                  <a:pt x="17983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2935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4863" y="409955"/>
                </a:lnTo>
                <a:lnTo>
                  <a:pt x="108203" y="409955"/>
                </a:lnTo>
                <a:lnTo>
                  <a:pt x="198896" y="199643"/>
                </a:lnTo>
                <a:lnTo>
                  <a:pt x="143255" y="199643"/>
                </a:lnTo>
                <a:lnTo>
                  <a:pt x="57912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3255" y="199643"/>
                </a:lnTo>
                <a:lnTo>
                  <a:pt x="198896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90744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1" y="274320"/>
                </a:lnTo>
                <a:lnTo>
                  <a:pt x="54863" y="426720"/>
                </a:lnTo>
                <a:lnTo>
                  <a:pt x="120395" y="426720"/>
                </a:lnTo>
                <a:lnTo>
                  <a:pt x="120395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3" y="409955"/>
                </a:lnTo>
                <a:lnTo>
                  <a:pt x="135635" y="274320"/>
                </a:lnTo>
                <a:lnTo>
                  <a:pt x="24383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5" y="409955"/>
                </a:lnTo>
                <a:lnTo>
                  <a:pt x="120395" y="426720"/>
                </a:lnTo>
                <a:lnTo>
                  <a:pt x="124967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5" y="419100"/>
                </a:lnTo>
                <a:lnTo>
                  <a:pt x="120395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7" y="16764"/>
                </a:lnTo>
                <a:lnTo>
                  <a:pt x="155447" y="230124"/>
                </a:lnTo>
                <a:lnTo>
                  <a:pt x="172788" y="188975"/>
                </a:lnTo>
                <a:lnTo>
                  <a:pt x="155447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1" y="0"/>
                </a:moveTo>
                <a:lnTo>
                  <a:pt x="234695" y="0"/>
                </a:lnTo>
                <a:lnTo>
                  <a:pt x="155447" y="188975"/>
                </a:lnTo>
                <a:lnTo>
                  <a:pt x="17278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57088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5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5161" y="303276"/>
                </a:lnTo>
                <a:lnTo>
                  <a:pt x="303524" y="246888"/>
                </a:lnTo>
                <a:lnTo>
                  <a:pt x="112775" y="246888"/>
                </a:lnTo>
                <a:lnTo>
                  <a:pt x="179832" y="73151"/>
                </a:lnTo>
                <a:lnTo>
                  <a:pt x="236857" y="73151"/>
                </a:lnTo>
                <a:lnTo>
                  <a:pt x="208787" y="0"/>
                </a:lnTo>
                <a:close/>
              </a:path>
              <a:path w="360045" h="393700">
                <a:moveTo>
                  <a:pt x="325161" y="303276"/>
                </a:moveTo>
                <a:lnTo>
                  <a:pt x="268224" y="303276"/>
                </a:lnTo>
                <a:lnTo>
                  <a:pt x="303275" y="393192"/>
                </a:lnTo>
                <a:lnTo>
                  <a:pt x="359663" y="393192"/>
                </a:lnTo>
                <a:lnTo>
                  <a:pt x="325161" y="303276"/>
                </a:lnTo>
                <a:close/>
              </a:path>
              <a:path w="360045" h="393700">
                <a:moveTo>
                  <a:pt x="236857" y="73151"/>
                </a:moveTo>
                <a:lnTo>
                  <a:pt x="179832" y="73151"/>
                </a:lnTo>
                <a:lnTo>
                  <a:pt x="246887" y="246888"/>
                </a:lnTo>
                <a:lnTo>
                  <a:pt x="303524" y="246888"/>
                </a:lnTo>
                <a:lnTo>
                  <a:pt x="23685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44896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4591" y="0"/>
                </a:moveTo>
                <a:lnTo>
                  <a:pt x="158495" y="0"/>
                </a:lnTo>
                <a:lnTo>
                  <a:pt x="0" y="409955"/>
                </a:lnTo>
                <a:lnTo>
                  <a:pt x="74675" y="409955"/>
                </a:lnTo>
                <a:lnTo>
                  <a:pt x="80926" y="393191"/>
                </a:lnTo>
                <a:lnTo>
                  <a:pt x="24383" y="393191"/>
                </a:lnTo>
                <a:lnTo>
                  <a:pt x="169856" y="16763"/>
                </a:lnTo>
                <a:lnTo>
                  <a:pt x="164591" y="16763"/>
                </a:lnTo>
                <a:lnTo>
                  <a:pt x="164591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5843" y="320039"/>
                </a:lnTo>
                <a:lnTo>
                  <a:pt x="310895" y="409955"/>
                </a:lnTo>
                <a:lnTo>
                  <a:pt x="384048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6" y="303275"/>
                </a:lnTo>
                <a:lnTo>
                  <a:pt x="62483" y="393191"/>
                </a:lnTo>
                <a:lnTo>
                  <a:pt x="80926" y="393191"/>
                </a:lnTo>
                <a:lnTo>
                  <a:pt x="108203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4591" y="0"/>
                </a:lnTo>
                <a:lnTo>
                  <a:pt x="164591" y="9143"/>
                </a:lnTo>
                <a:lnTo>
                  <a:pt x="172212" y="10667"/>
                </a:lnTo>
                <a:lnTo>
                  <a:pt x="169856" y="16763"/>
                </a:lnTo>
                <a:lnTo>
                  <a:pt x="214883" y="16763"/>
                </a:lnTo>
                <a:lnTo>
                  <a:pt x="361188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4" y="59435"/>
                </a:moveTo>
                <a:lnTo>
                  <a:pt x="112775" y="263651"/>
                </a:lnTo>
                <a:lnTo>
                  <a:pt x="271271" y="263651"/>
                </a:lnTo>
                <a:lnTo>
                  <a:pt x="264760" y="246887"/>
                </a:lnTo>
                <a:lnTo>
                  <a:pt x="137159" y="246887"/>
                </a:lnTo>
                <a:lnTo>
                  <a:pt x="192024" y="105044"/>
                </a:lnTo>
                <a:lnTo>
                  <a:pt x="184403" y="85343"/>
                </a:lnTo>
                <a:lnTo>
                  <a:pt x="199643" y="79248"/>
                </a:lnTo>
                <a:lnTo>
                  <a:pt x="192024" y="59435"/>
                </a:lnTo>
                <a:close/>
              </a:path>
              <a:path w="384175" h="410209">
                <a:moveTo>
                  <a:pt x="199643" y="79248"/>
                </a:moveTo>
                <a:lnTo>
                  <a:pt x="192024" y="82295"/>
                </a:lnTo>
                <a:lnTo>
                  <a:pt x="199643" y="85343"/>
                </a:lnTo>
                <a:lnTo>
                  <a:pt x="192024" y="105044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3" y="79248"/>
                </a:lnTo>
                <a:close/>
              </a:path>
              <a:path w="384175" h="410209">
                <a:moveTo>
                  <a:pt x="192024" y="82295"/>
                </a:moveTo>
                <a:lnTo>
                  <a:pt x="184403" y="85343"/>
                </a:lnTo>
                <a:lnTo>
                  <a:pt x="192024" y="105044"/>
                </a:lnTo>
                <a:lnTo>
                  <a:pt x="199643" y="85343"/>
                </a:lnTo>
                <a:lnTo>
                  <a:pt x="192024" y="82295"/>
                </a:lnTo>
                <a:close/>
              </a:path>
              <a:path w="384175" h="410209">
                <a:moveTo>
                  <a:pt x="164591" y="9143"/>
                </a:moveTo>
                <a:lnTo>
                  <a:pt x="164591" y="16763"/>
                </a:lnTo>
                <a:lnTo>
                  <a:pt x="169856" y="16763"/>
                </a:lnTo>
                <a:lnTo>
                  <a:pt x="172212" y="10667"/>
                </a:lnTo>
                <a:lnTo>
                  <a:pt x="164591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86855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86868" y="3048"/>
                </a:lnTo>
                <a:lnTo>
                  <a:pt x="79248" y="6096"/>
                </a:lnTo>
                <a:lnTo>
                  <a:pt x="74676" y="9143"/>
                </a:lnTo>
                <a:lnTo>
                  <a:pt x="70104" y="15239"/>
                </a:lnTo>
                <a:lnTo>
                  <a:pt x="64008" y="19811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36220" y="10667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77711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5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5" y="292608"/>
                </a:lnTo>
                <a:lnTo>
                  <a:pt x="219455" y="71627"/>
                </a:lnTo>
                <a:close/>
              </a:path>
              <a:path w="274320" h="309880">
                <a:moveTo>
                  <a:pt x="54653" y="54864"/>
                </a:moveTo>
                <a:lnTo>
                  <a:pt x="53339" y="54864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60959"/>
                </a:lnTo>
                <a:lnTo>
                  <a:pt x="54863" y="60959"/>
                </a:lnTo>
                <a:lnTo>
                  <a:pt x="54653" y="5486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2" y="16764"/>
                </a:lnTo>
                <a:lnTo>
                  <a:pt x="230124" y="19811"/>
                </a:lnTo>
                <a:lnTo>
                  <a:pt x="234696" y="22859"/>
                </a:lnTo>
                <a:lnTo>
                  <a:pt x="240791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5" y="50292"/>
                </a:lnTo>
                <a:lnTo>
                  <a:pt x="257555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6700" y="30479"/>
                </a:lnTo>
                <a:lnTo>
                  <a:pt x="262127" y="24383"/>
                </a:lnTo>
                <a:lnTo>
                  <a:pt x="256032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39" y="16764"/>
                </a:lnTo>
                <a:lnTo>
                  <a:pt x="54863" y="60959"/>
                </a:lnTo>
                <a:lnTo>
                  <a:pt x="54863" y="51816"/>
                </a:lnTo>
                <a:lnTo>
                  <a:pt x="56387" y="4419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74320" h="309880">
                <a:moveTo>
                  <a:pt x="70103" y="20574"/>
                </a:moveTo>
                <a:lnTo>
                  <a:pt x="54863" y="51816"/>
                </a:lnTo>
                <a:lnTo>
                  <a:pt x="54863" y="60959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74320" h="309880">
                <a:moveTo>
                  <a:pt x="219455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5" y="60959"/>
                </a:lnTo>
                <a:lnTo>
                  <a:pt x="219455" y="54864"/>
                </a:lnTo>
                <a:close/>
              </a:path>
              <a:path w="274320" h="309880">
                <a:moveTo>
                  <a:pt x="219455" y="0"/>
                </a:moveTo>
                <a:lnTo>
                  <a:pt x="108203" y="0"/>
                </a:lnTo>
                <a:lnTo>
                  <a:pt x="99060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9248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4196"/>
                </a:lnTo>
                <a:lnTo>
                  <a:pt x="76200" y="38100"/>
                </a:lnTo>
                <a:lnTo>
                  <a:pt x="80772" y="33527"/>
                </a:lnTo>
                <a:lnTo>
                  <a:pt x="83820" y="28955"/>
                </a:lnTo>
                <a:lnTo>
                  <a:pt x="92963" y="22859"/>
                </a:lnTo>
                <a:lnTo>
                  <a:pt x="99060" y="19811"/>
                </a:lnTo>
                <a:lnTo>
                  <a:pt x="103632" y="18287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3839" y="9144"/>
                </a:lnTo>
                <a:lnTo>
                  <a:pt x="236220" y="6096"/>
                </a:lnTo>
                <a:lnTo>
                  <a:pt x="228600" y="1524"/>
                </a:lnTo>
                <a:lnTo>
                  <a:pt x="2194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804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3527" y="112775"/>
                </a:lnTo>
                <a:lnTo>
                  <a:pt x="25907" y="115823"/>
                </a:lnTo>
                <a:lnTo>
                  <a:pt x="21335" y="120395"/>
                </a:lnTo>
                <a:lnTo>
                  <a:pt x="15239" y="124967"/>
                </a:lnTo>
                <a:lnTo>
                  <a:pt x="10667" y="129539"/>
                </a:lnTo>
                <a:lnTo>
                  <a:pt x="4571" y="141731"/>
                </a:lnTo>
                <a:lnTo>
                  <a:pt x="1523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5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3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52400" y="291083"/>
                </a:lnTo>
                <a:lnTo>
                  <a:pt x="191778" y="250427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0423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4" h="309880">
                <a:moveTo>
                  <a:pt x="207264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6" y="111251"/>
                </a:lnTo>
                <a:lnTo>
                  <a:pt x="36575" y="115824"/>
                </a:lnTo>
                <a:lnTo>
                  <a:pt x="30479" y="118872"/>
                </a:lnTo>
                <a:lnTo>
                  <a:pt x="4572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79" y="300227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33527" y="28346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5448"/>
                </a:lnTo>
                <a:lnTo>
                  <a:pt x="21336" y="149351"/>
                </a:lnTo>
                <a:lnTo>
                  <a:pt x="25908" y="144779"/>
                </a:lnTo>
                <a:lnTo>
                  <a:pt x="28955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48767" y="128015"/>
                </a:lnTo>
                <a:lnTo>
                  <a:pt x="54863" y="126491"/>
                </a:lnTo>
                <a:lnTo>
                  <a:pt x="205740" y="126491"/>
                </a:lnTo>
                <a:lnTo>
                  <a:pt x="205740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4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4" y="0"/>
                </a:lnTo>
                <a:close/>
              </a:path>
              <a:path w="260984" h="309880">
                <a:moveTo>
                  <a:pt x="207264" y="260603"/>
                </a:moveTo>
                <a:lnTo>
                  <a:pt x="204216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7264" y="292608"/>
                </a:lnTo>
                <a:lnTo>
                  <a:pt x="207264" y="260603"/>
                </a:lnTo>
                <a:close/>
              </a:path>
              <a:path w="260984" h="309880">
                <a:moveTo>
                  <a:pt x="192024" y="251460"/>
                </a:moveTo>
                <a:lnTo>
                  <a:pt x="176783" y="280415"/>
                </a:lnTo>
                <a:lnTo>
                  <a:pt x="172211" y="284988"/>
                </a:lnTo>
                <a:lnTo>
                  <a:pt x="167640" y="288036"/>
                </a:lnTo>
                <a:lnTo>
                  <a:pt x="163068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2024" y="251460"/>
                </a:lnTo>
                <a:close/>
              </a:path>
              <a:path w="260984" h="309880">
                <a:moveTo>
                  <a:pt x="240792" y="16764"/>
                </a:moveTo>
                <a:lnTo>
                  <a:pt x="205740" y="16764"/>
                </a:lnTo>
                <a:lnTo>
                  <a:pt x="210311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0792" y="44196"/>
                </a:lnTo>
                <a:lnTo>
                  <a:pt x="243840" y="50292"/>
                </a:lnTo>
                <a:lnTo>
                  <a:pt x="245364" y="56387"/>
                </a:lnTo>
                <a:lnTo>
                  <a:pt x="245364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0792" y="16764"/>
                </a:lnTo>
                <a:close/>
              </a:path>
              <a:path w="260984" h="309880">
                <a:moveTo>
                  <a:pt x="199644" y="251460"/>
                </a:moveTo>
                <a:lnTo>
                  <a:pt x="192024" y="251460"/>
                </a:lnTo>
                <a:lnTo>
                  <a:pt x="191011" y="289938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4216" y="268224"/>
                </a:lnTo>
                <a:lnTo>
                  <a:pt x="207264" y="260603"/>
                </a:lnTo>
                <a:lnTo>
                  <a:pt x="207264" y="254508"/>
                </a:lnTo>
                <a:lnTo>
                  <a:pt x="205740" y="254508"/>
                </a:lnTo>
                <a:lnTo>
                  <a:pt x="205740" y="252679"/>
                </a:lnTo>
                <a:lnTo>
                  <a:pt x="199644" y="251460"/>
                </a:lnTo>
                <a:close/>
              </a:path>
              <a:path w="260984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261" y="254508"/>
                </a:lnTo>
                <a:lnTo>
                  <a:pt x="192024" y="251460"/>
                </a:lnTo>
                <a:lnTo>
                  <a:pt x="205740" y="251460"/>
                </a:lnTo>
                <a:lnTo>
                  <a:pt x="205740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0984" h="309880">
                <a:moveTo>
                  <a:pt x="205740" y="252679"/>
                </a:moveTo>
                <a:lnTo>
                  <a:pt x="205740" y="254508"/>
                </a:lnTo>
                <a:lnTo>
                  <a:pt x="207264" y="254508"/>
                </a:lnTo>
                <a:lnTo>
                  <a:pt x="207264" y="252984"/>
                </a:lnTo>
                <a:lnTo>
                  <a:pt x="205740" y="252679"/>
                </a:lnTo>
                <a:close/>
              </a:path>
              <a:path w="260984" h="309880">
                <a:moveTo>
                  <a:pt x="207264" y="251460"/>
                </a:moveTo>
                <a:lnTo>
                  <a:pt x="205740" y="251460"/>
                </a:lnTo>
                <a:lnTo>
                  <a:pt x="205740" y="252679"/>
                </a:lnTo>
                <a:lnTo>
                  <a:pt x="207264" y="252984"/>
                </a:lnTo>
                <a:lnTo>
                  <a:pt x="207264" y="251460"/>
                </a:lnTo>
                <a:close/>
              </a:path>
              <a:path w="260984" h="309880">
                <a:moveTo>
                  <a:pt x="205740" y="251460"/>
                </a:moveTo>
                <a:lnTo>
                  <a:pt x="199644" y="251460"/>
                </a:lnTo>
                <a:lnTo>
                  <a:pt x="205740" y="252679"/>
                </a:lnTo>
                <a:lnTo>
                  <a:pt x="205740" y="251460"/>
                </a:lnTo>
                <a:close/>
              </a:path>
              <a:path w="260984" h="309880">
                <a:moveTo>
                  <a:pt x="205740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40" y="237743"/>
                </a:lnTo>
                <a:lnTo>
                  <a:pt x="205740" y="173736"/>
                </a:lnTo>
                <a:close/>
              </a:path>
              <a:path w="260984" h="309880">
                <a:moveTo>
                  <a:pt x="205740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40" y="173736"/>
                </a:lnTo>
                <a:lnTo>
                  <a:pt x="205740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90943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83323" y="108711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40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3323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80">
                <a:moveTo>
                  <a:pt x="0" y="17780"/>
                </a:moveTo>
                <a:lnTo>
                  <a:pt x="7620" y="17780"/>
                </a:lnTo>
                <a:lnTo>
                  <a:pt x="762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17614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98564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90943" y="10795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90943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59" y="10160"/>
                </a:lnTo>
                <a:lnTo>
                  <a:pt x="6095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00671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5" h="410209">
                <a:moveTo>
                  <a:pt x="56387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39" y="409955"/>
                </a:lnTo>
                <a:lnTo>
                  <a:pt x="108203" y="409955"/>
                </a:lnTo>
                <a:lnTo>
                  <a:pt x="198896" y="199643"/>
                </a:lnTo>
                <a:lnTo>
                  <a:pt x="141731" y="199643"/>
                </a:lnTo>
                <a:lnTo>
                  <a:pt x="56387" y="0"/>
                </a:lnTo>
                <a:close/>
              </a:path>
              <a:path w="285115" h="410209">
                <a:moveTo>
                  <a:pt x="284987" y="0"/>
                </a:moveTo>
                <a:lnTo>
                  <a:pt x="227075" y="0"/>
                </a:lnTo>
                <a:lnTo>
                  <a:pt x="141731" y="199643"/>
                </a:lnTo>
                <a:lnTo>
                  <a:pt x="198896" y="199643"/>
                </a:lnTo>
                <a:lnTo>
                  <a:pt x="2849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40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706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8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706" y="16764"/>
                </a:moveTo>
                <a:lnTo>
                  <a:pt x="64008" y="16764"/>
                </a:lnTo>
                <a:lnTo>
                  <a:pt x="153924" y="230124"/>
                </a:lnTo>
                <a:lnTo>
                  <a:pt x="171558" y="188975"/>
                </a:lnTo>
                <a:lnTo>
                  <a:pt x="153924" y="188975"/>
                </a:lnTo>
                <a:lnTo>
                  <a:pt x="81706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3924" y="188975"/>
                </a:lnTo>
                <a:lnTo>
                  <a:pt x="171558" y="188975"/>
                </a:lnTo>
                <a:lnTo>
                  <a:pt x="245364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2904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7431" y="6096"/>
                </a:lnTo>
                <a:lnTo>
                  <a:pt x="21336" y="10667"/>
                </a:lnTo>
                <a:lnTo>
                  <a:pt x="16764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6764" y="153923"/>
                </a:lnTo>
                <a:lnTo>
                  <a:pt x="21336" y="158495"/>
                </a:lnTo>
                <a:lnTo>
                  <a:pt x="27431" y="163067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08788" y="121919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25283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59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7075" y="297179"/>
                </a:lnTo>
                <a:lnTo>
                  <a:pt x="231648" y="292608"/>
                </a:lnTo>
                <a:lnTo>
                  <a:pt x="15240" y="292608"/>
                </a:lnTo>
                <a:lnTo>
                  <a:pt x="15240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1459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5072" y="132587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1648" y="160020"/>
                </a:lnTo>
                <a:lnTo>
                  <a:pt x="234696" y="166115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4696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1168" y="292608"/>
                </a:lnTo>
                <a:lnTo>
                  <a:pt x="231648" y="292608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9936" y="263651"/>
                </a:lnTo>
                <a:lnTo>
                  <a:pt x="251460" y="256031"/>
                </a:lnTo>
                <a:lnTo>
                  <a:pt x="251460" y="170687"/>
                </a:lnTo>
                <a:lnTo>
                  <a:pt x="233172" y="134112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0104" y="115824"/>
                </a:lnTo>
                <a:lnTo>
                  <a:pt x="70104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1459" h="309880">
                <a:moveTo>
                  <a:pt x="242316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3340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5240" y="254508"/>
                </a:lnTo>
                <a:lnTo>
                  <a:pt x="15240" y="246887"/>
                </a:lnTo>
                <a:lnTo>
                  <a:pt x="196596" y="246887"/>
                </a:lnTo>
                <a:lnTo>
                  <a:pt x="196596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1336" y="149351"/>
                </a:lnTo>
                <a:lnTo>
                  <a:pt x="19812" y="143255"/>
                </a:lnTo>
                <a:lnTo>
                  <a:pt x="16764" y="137160"/>
                </a:lnTo>
                <a:lnTo>
                  <a:pt x="15240" y="131063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1459" h="309880">
                <a:moveTo>
                  <a:pt x="196596" y="246887"/>
                </a:moveTo>
                <a:lnTo>
                  <a:pt x="15240" y="246887"/>
                </a:lnTo>
                <a:lnTo>
                  <a:pt x="15240" y="254508"/>
                </a:lnTo>
                <a:lnTo>
                  <a:pt x="196596" y="254508"/>
                </a:lnTo>
                <a:lnTo>
                  <a:pt x="196596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72756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4227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34656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4" y="56387"/>
                </a:lnTo>
                <a:lnTo>
                  <a:pt x="16764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4" y="65531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4" y="56387"/>
                </a:lnTo>
                <a:lnTo>
                  <a:pt x="16764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0104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7431" y="6096"/>
                </a:lnTo>
                <a:lnTo>
                  <a:pt x="21336" y="10667"/>
                </a:lnTo>
                <a:lnTo>
                  <a:pt x="16764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6764" y="153923"/>
                </a:lnTo>
                <a:lnTo>
                  <a:pt x="21336" y="158495"/>
                </a:lnTo>
                <a:lnTo>
                  <a:pt x="27431" y="163067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8788" y="284987"/>
                </a:lnTo>
                <a:lnTo>
                  <a:pt x="214884" y="280415"/>
                </a:lnTo>
                <a:lnTo>
                  <a:pt x="219455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1" y="135635"/>
                </a:lnTo>
                <a:lnTo>
                  <a:pt x="219455" y="131063"/>
                </a:lnTo>
                <a:lnTo>
                  <a:pt x="214884" y="126491"/>
                </a:lnTo>
                <a:lnTo>
                  <a:pt x="208788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82483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59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40" y="307848"/>
                </a:lnTo>
                <a:lnTo>
                  <a:pt x="220980" y="301751"/>
                </a:lnTo>
                <a:lnTo>
                  <a:pt x="227075" y="297179"/>
                </a:lnTo>
                <a:lnTo>
                  <a:pt x="231648" y="292608"/>
                </a:lnTo>
                <a:lnTo>
                  <a:pt x="15240" y="292608"/>
                </a:lnTo>
                <a:lnTo>
                  <a:pt x="15240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1459" h="309880">
                <a:moveTo>
                  <a:pt x="242316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5072" y="132587"/>
                </a:lnTo>
                <a:lnTo>
                  <a:pt x="207264" y="135636"/>
                </a:lnTo>
                <a:lnTo>
                  <a:pt x="213360" y="138684"/>
                </a:lnTo>
                <a:lnTo>
                  <a:pt x="217932" y="141731"/>
                </a:lnTo>
                <a:lnTo>
                  <a:pt x="222504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1648" y="160020"/>
                </a:lnTo>
                <a:lnTo>
                  <a:pt x="234696" y="166115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4696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4" y="278891"/>
                </a:lnTo>
                <a:lnTo>
                  <a:pt x="217932" y="283463"/>
                </a:lnTo>
                <a:lnTo>
                  <a:pt x="213360" y="286512"/>
                </a:lnTo>
                <a:lnTo>
                  <a:pt x="201168" y="292608"/>
                </a:lnTo>
                <a:lnTo>
                  <a:pt x="231648" y="292608"/>
                </a:lnTo>
                <a:lnTo>
                  <a:pt x="239268" y="284988"/>
                </a:lnTo>
                <a:lnTo>
                  <a:pt x="243840" y="278891"/>
                </a:lnTo>
                <a:lnTo>
                  <a:pt x="249936" y="263651"/>
                </a:lnTo>
                <a:lnTo>
                  <a:pt x="251460" y="256031"/>
                </a:lnTo>
                <a:lnTo>
                  <a:pt x="251460" y="170687"/>
                </a:lnTo>
                <a:lnTo>
                  <a:pt x="233172" y="134112"/>
                </a:lnTo>
                <a:lnTo>
                  <a:pt x="213360" y="121920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0104" y="115824"/>
                </a:lnTo>
                <a:lnTo>
                  <a:pt x="70104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1459" h="309880">
                <a:moveTo>
                  <a:pt x="242316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3340" y="187451"/>
                </a:lnTo>
                <a:lnTo>
                  <a:pt x="181356" y="187451"/>
                </a:lnTo>
                <a:lnTo>
                  <a:pt x="181356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5240" y="254508"/>
                </a:lnTo>
                <a:lnTo>
                  <a:pt x="15240" y="246887"/>
                </a:lnTo>
                <a:lnTo>
                  <a:pt x="196596" y="246887"/>
                </a:lnTo>
                <a:lnTo>
                  <a:pt x="196596" y="170687"/>
                </a:lnTo>
                <a:lnTo>
                  <a:pt x="50292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1336" y="149351"/>
                </a:lnTo>
                <a:lnTo>
                  <a:pt x="19812" y="143255"/>
                </a:lnTo>
                <a:lnTo>
                  <a:pt x="16764" y="137160"/>
                </a:lnTo>
                <a:lnTo>
                  <a:pt x="15240" y="131063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1459" h="309880">
                <a:moveTo>
                  <a:pt x="196596" y="246887"/>
                </a:moveTo>
                <a:lnTo>
                  <a:pt x="15240" y="246887"/>
                </a:lnTo>
                <a:lnTo>
                  <a:pt x="15240" y="254508"/>
                </a:lnTo>
                <a:lnTo>
                  <a:pt x="196596" y="254508"/>
                </a:lnTo>
                <a:lnTo>
                  <a:pt x="196596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0327" y="1969007"/>
            <a:ext cx="124968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63396" y="2010155"/>
            <a:ext cx="105156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05127" y="2010155"/>
            <a:ext cx="166115" cy="11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6296" y="2010155"/>
            <a:ext cx="166115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5939" y="2010155"/>
            <a:ext cx="100584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0051" y="2010155"/>
            <a:ext cx="88392" cy="118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66544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54351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06167" y="2010155"/>
            <a:ext cx="100583" cy="118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47900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35707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92095" y="2010155"/>
            <a:ext cx="105156" cy="118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56332" y="1973579"/>
            <a:ext cx="8991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35351" y="2010155"/>
            <a:ext cx="105156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87395" y="1964435"/>
            <a:ext cx="105156" cy="164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29127" y="2010155"/>
            <a:ext cx="100584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28772" y="2010155"/>
            <a:ext cx="166115" cy="118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29940" y="2010155"/>
            <a:ext cx="100584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474720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62528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20440" y="2010155"/>
            <a:ext cx="105156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38371" y="2010155"/>
            <a:ext cx="105155" cy="1676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81628" y="2010155"/>
            <a:ext cx="88392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95928" y="2010155"/>
            <a:ext cx="102108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39184" y="2010155"/>
            <a:ext cx="105155" cy="1676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80915" y="2010155"/>
            <a:ext cx="100584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15028" y="2010155"/>
            <a:ext cx="88392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23232" y="1973579"/>
            <a:ext cx="88391" cy="1554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64964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52771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09159" y="2010155"/>
            <a:ext cx="100584" cy="118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40223" y="2010155"/>
            <a:ext cx="97536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42915" y="2010155"/>
            <a:ext cx="102108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80076" y="1964435"/>
            <a:ext cx="88391" cy="1645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66003" y="1964435"/>
            <a:ext cx="105156" cy="1645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09259" y="2010155"/>
            <a:ext cx="100584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35752" y="1973579"/>
            <a:ext cx="89915" cy="1554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65291" y="2010155"/>
            <a:ext cx="100584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96355" y="2010155"/>
            <a:ext cx="97536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22847" y="2010155"/>
            <a:ext cx="100584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50864" y="1973579"/>
            <a:ext cx="88391" cy="15544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77355" y="2010155"/>
            <a:ext cx="97536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66332" y="2010155"/>
            <a:ext cx="175260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73595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61404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11695" y="1973579"/>
            <a:ext cx="89915" cy="1554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42759" y="1964435"/>
            <a:ext cx="105156" cy="16459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7831" y="2010155"/>
            <a:ext cx="117348" cy="1188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87183" y="20101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74992" y="19644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356347" y="2010155"/>
            <a:ext cx="105155" cy="1188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29856" y="2010155"/>
            <a:ext cx="97536" cy="1188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99604" y="2010155"/>
            <a:ext cx="100584" cy="1188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3621" y="1962911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66304" y="2010155"/>
            <a:ext cx="166116" cy="1188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65947" y="2010155"/>
            <a:ext cx="100583" cy="11887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93964" y="1973579"/>
            <a:ext cx="88391" cy="1554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23504" y="1964435"/>
            <a:ext cx="105155" cy="1645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365235" y="2010155"/>
            <a:ext cx="102108" cy="1188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508492" y="1964435"/>
            <a:ext cx="105155" cy="1645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47176" y="2010155"/>
            <a:ext cx="97535" cy="1188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773668" y="20939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0" y="0"/>
                </a:moveTo>
                <a:lnTo>
                  <a:pt x="35051" y="0"/>
                </a:lnTo>
                <a:lnTo>
                  <a:pt x="35051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52905" y="2307335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9660" y="229590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43583" y="2325623"/>
            <a:ext cx="216407" cy="1676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93519" y="2325623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81327" y="227990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39239" y="2325623"/>
            <a:ext cx="105155" cy="11887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80972" y="2325623"/>
            <a:ext cx="105155" cy="16611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885188" y="2289048"/>
            <a:ext cx="88392" cy="15544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14727" y="2325623"/>
            <a:ext cx="102108" cy="11887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23516" y="2325623"/>
            <a:ext cx="105156" cy="16611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366772" y="2325623"/>
            <a:ext cx="100583" cy="1188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93264" y="2289048"/>
            <a:ext cx="89916" cy="15544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680716" y="2325623"/>
            <a:ext cx="100583" cy="1188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86455" y="2325623"/>
            <a:ext cx="97536" cy="1188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14472" y="2325623"/>
            <a:ext cx="100583" cy="11887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47060" y="2325623"/>
            <a:ext cx="105155" cy="1188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87267" y="2325623"/>
            <a:ext cx="97536" cy="11887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13759" y="2325623"/>
            <a:ext cx="100584" cy="1188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633215" y="2325623"/>
            <a:ext cx="102108" cy="1188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68852" y="2279904"/>
            <a:ext cx="89915" cy="16459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39540" y="2289048"/>
            <a:ext cx="89915" cy="15544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070603" y="2279904"/>
            <a:ext cx="105156" cy="16459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12335" y="2325623"/>
            <a:ext cx="100584" cy="1188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11979" y="2279904"/>
            <a:ext cx="105156" cy="16459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5235" y="2325623"/>
            <a:ext cx="100584" cy="11887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83252" y="2289048"/>
            <a:ext cx="88392" cy="15544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12791" y="2325623"/>
            <a:ext cx="100584" cy="11887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98720" y="2325623"/>
            <a:ext cx="115824" cy="16763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35879" y="2325623"/>
            <a:ext cx="102108" cy="1188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79135" y="2325623"/>
            <a:ext cx="105155" cy="11887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20867" y="2284476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16764" y="33527"/>
                </a:lnTo>
                <a:lnTo>
                  <a:pt x="0" y="67056"/>
                </a:lnTo>
                <a:lnTo>
                  <a:pt x="16764" y="67056"/>
                </a:lnTo>
                <a:lnTo>
                  <a:pt x="33528" y="32003"/>
                </a:lnTo>
                <a:lnTo>
                  <a:pt x="3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87923" y="2325623"/>
            <a:ext cx="88391" cy="11887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02223" y="2325623"/>
            <a:ext cx="100584" cy="1188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788152" y="2325623"/>
            <a:ext cx="175260" cy="11887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83223" y="2325623"/>
            <a:ext cx="102108" cy="11887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126479" y="2325623"/>
            <a:ext cx="88392" cy="1188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40779" y="2279904"/>
            <a:ext cx="147828" cy="16459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22135" y="2325623"/>
            <a:ext cx="105156" cy="11887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63868" y="2325623"/>
            <a:ext cx="105155" cy="16611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769607" y="2325623"/>
            <a:ext cx="175260" cy="11887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76871" y="2325623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964680" y="227990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014971" y="2289048"/>
            <a:ext cx="89916" cy="15544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44511" y="2279904"/>
            <a:ext cx="105156" cy="16459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67016" y="2379726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613904" y="2325623"/>
            <a:ext cx="100584" cy="11887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746492" y="2325623"/>
            <a:ext cx="105155" cy="11887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889747" y="2279904"/>
            <a:ext cx="105155" cy="16459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09204" y="2325623"/>
            <a:ext cx="105155" cy="11887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52459" y="2325623"/>
            <a:ext cx="102108" cy="11887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89619" y="2289048"/>
            <a:ext cx="88391" cy="15544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531352" y="2325623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519159" y="227990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77071" y="2325623"/>
            <a:ext cx="100583" cy="11887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709659" y="2325623"/>
            <a:ext cx="100584" cy="11887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00327" y="2715767"/>
            <a:ext cx="100584" cy="11887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95400" y="2670048"/>
            <a:ext cx="88391" cy="16459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15796" y="2715767"/>
            <a:ext cx="294131" cy="11887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99844" y="2679192"/>
            <a:ext cx="89916" cy="15544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29383" y="2715767"/>
            <a:ext cx="88392" cy="11887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43683" y="2715767"/>
            <a:ext cx="100584" cy="11887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77795" y="2715767"/>
            <a:ext cx="105156" cy="11887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319527" y="2670048"/>
            <a:ext cx="105156" cy="16459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459735" y="2715767"/>
            <a:ext cx="97536" cy="11887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584704" y="280111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0"/>
                </a:moveTo>
                <a:lnTo>
                  <a:pt x="35051" y="0"/>
                </a:lnTo>
                <a:lnTo>
                  <a:pt x="35051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00327" y="3066288"/>
            <a:ext cx="124968" cy="16002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63396" y="3107435"/>
            <a:ext cx="102107" cy="11887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05127" y="3107435"/>
            <a:ext cx="166115" cy="11887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606296" y="3107435"/>
            <a:ext cx="100584" cy="11887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32788" y="3070860"/>
            <a:ext cx="89916" cy="15544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76044" y="310743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63851" y="306171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920239" y="3107435"/>
            <a:ext cx="166116" cy="11887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121407" y="3107435"/>
            <a:ext cx="100584" cy="11887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250948" y="3107435"/>
            <a:ext cx="97535" cy="11887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377439" y="3192779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5" h="67310">
                <a:moveTo>
                  <a:pt x="33528" y="0"/>
                </a:moveTo>
                <a:lnTo>
                  <a:pt x="0" y="0"/>
                </a:lnTo>
                <a:lnTo>
                  <a:pt x="0" y="33528"/>
                </a:lnTo>
                <a:lnTo>
                  <a:pt x="16764" y="33528"/>
                </a:lnTo>
                <a:lnTo>
                  <a:pt x="0" y="67056"/>
                </a:lnTo>
                <a:lnTo>
                  <a:pt x="16764" y="67056"/>
                </a:lnTo>
                <a:lnTo>
                  <a:pt x="33528" y="32004"/>
                </a:lnTo>
                <a:lnTo>
                  <a:pt x="3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673095" y="3107435"/>
            <a:ext cx="105156" cy="11887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529839" y="3107435"/>
            <a:ext cx="105156" cy="11887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14827" y="3107435"/>
            <a:ext cx="166116" cy="118872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015995" y="3061716"/>
            <a:ext cx="105156" cy="16459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57727" y="3107435"/>
            <a:ext cx="100584" cy="11887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91840" y="3107435"/>
            <a:ext cx="88392" cy="118872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03091" y="3107435"/>
            <a:ext cx="97536" cy="11887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605784" y="3107435"/>
            <a:ext cx="100583" cy="118872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49802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96284" y="3107435"/>
            <a:ext cx="102107" cy="11887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39540" y="3107435"/>
            <a:ext cx="105156" cy="11887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081271" y="3107435"/>
            <a:ext cx="100583" cy="11887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291584" y="3061716"/>
            <a:ext cx="105155" cy="16459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433315" y="3107435"/>
            <a:ext cx="102108" cy="11887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576571" y="3107435"/>
            <a:ext cx="105155" cy="11887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18303" y="3066288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16763" y="33527"/>
                </a:lnTo>
                <a:lnTo>
                  <a:pt x="0" y="67056"/>
                </a:lnTo>
                <a:lnTo>
                  <a:pt x="16763" y="67056"/>
                </a:lnTo>
                <a:lnTo>
                  <a:pt x="33528" y="32003"/>
                </a:lnTo>
                <a:lnTo>
                  <a:pt x="3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79264" y="3070860"/>
            <a:ext cx="89915" cy="155448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949952" y="3070860"/>
            <a:ext cx="89915" cy="15544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079491" y="3107435"/>
            <a:ext cx="100584" cy="11887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25034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81421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98008" y="3070860"/>
            <a:ext cx="89915" cy="15544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27547" y="3061716"/>
            <a:ext cx="105155" cy="16459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70803" y="3107435"/>
            <a:ext cx="100584" cy="11887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84747" y="3107435"/>
            <a:ext cx="105155" cy="118872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864352" y="3061716"/>
            <a:ext cx="89915" cy="16459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37909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94297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25184" y="3070860"/>
            <a:ext cx="89915" cy="15544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04788" y="3107435"/>
            <a:ext cx="97536" cy="118872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556247" y="3107435"/>
            <a:ext cx="102107" cy="11887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697980" y="3107435"/>
            <a:ext cx="216408" cy="167639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935723" y="319125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0" y="0"/>
                </a:moveTo>
                <a:lnTo>
                  <a:pt x="35051" y="0"/>
                </a:lnTo>
                <a:lnTo>
                  <a:pt x="35051" y="35052"/>
                </a:lnTo>
                <a:lnTo>
                  <a:pt x="0" y="35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057643" y="3066288"/>
            <a:ext cx="149351" cy="16002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243571" y="310743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31380" y="306171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286243" y="3107435"/>
            <a:ext cx="97535" cy="11887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12735" y="3107435"/>
            <a:ext cx="105156" cy="11887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555992" y="3107435"/>
            <a:ext cx="100583" cy="118872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700009" y="306019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43443" y="3107435"/>
            <a:ext cx="97535" cy="118872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952231" y="3107435"/>
            <a:ext cx="97536" cy="11887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078723" y="3061716"/>
            <a:ext cx="105155" cy="16459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21980" y="3107435"/>
            <a:ext cx="102108" cy="118872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49995" y="3107435"/>
            <a:ext cx="176783" cy="11887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2519" y="342137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00327" y="337565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58239" y="3421379"/>
            <a:ext cx="105156" cy="11887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98447" y="3421379"/>
            <a:ext cx="97536" cy="11887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437132" y="342137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424939" y="337565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481327" y="3421379"/>
            <a:ext cx="105156" cy="166116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624583" y="3375659"/>
            <a:ext cx="105155" cy="164591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60220" y="3384803"/>
            <a:ext cx="89916" cy="155448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888235" y="3421379"/>
            <a:ext cx="97536" cy="11887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084832" y="3384803"/>
            <a:ext cx="88392" cy="15544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14372" y="3375659"/>
            <a:ext cx="105155" cy="164591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56104" y="3421379"/>
            <a:ext cx="100583" cy="11887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484120" y="3384803"/>
            <a:ext cx="89916" cy="155448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671572" y="3421379"/>
            <a:ext cx="100583" cy="118872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804160" y="3421379"/>
            <a:ext cx="88391" cy="118872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918460" y="3421379"/>
            <a:ext cx="100583" cy="118872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128772" y="3421379"/>
            <a:ext cx="105155" cy="118872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270503" y="3421379"/>
            <a:ext cx="102108" cy="118872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07664" y="3384803"/>
            <a:ext cx="88391" cy="155448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593591" y="3421379"/>
            <a:ext cx="100584" cy="11887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739134" y="337565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771900" y="3421379"/>
            <a:ext cx="175260" cy="118872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66971" y="3421379"/>
            <a:ext cx="350519" cy="167640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433315" y="3421379"/>
            <a:ext cx="102108" cy="11887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575047" y="3375659"/>
            <a:ext cx="105155" cy="164591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704588" y="3421379"/>
            <a:ext cx="117348" cy="1188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53940" y="342137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41747" y="337565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99659" y="3421379"/>
            <a:ext cx="102107" cy="11887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041391" y="3421379"/>
            <a:ext cx="105156" cy="11887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181600" y="3421379"/>
            <a:ext cx="97536" cy="118872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378196" y="3375659"/>
            <a:ext cx="89915" cy="164591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498591" y="3421379"/>
            <a:ext cx="88392" cy="118872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12891" y="3421379"/>
            <a:ext cx="102108" cy="118872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754623" y="3421379"/>
            <a:ext cx="166115" cy="118872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004559" y="3375659"/>
            <a:ext cx="41275" cy="212090"/>
          </a:xfrm>
          <a:custGeom>
            <a:avLst/>
            <a:gdLst/>
            <a:ahLst/>
            <a:cxnLst/>
            <a:rect l="l" t="t" r="r" b="b"/>
            <a:pathLst>
              <a:path w="41275" h="212089">
                <a:moveTo>
                  <a:pt x="39624" y="45719"/>
                </a:moveTo>
                <a:lnTo>
                  <a:pt x="18287" y="45719"/>
                </a:lnTo>
                <a:lnTo>
                  <a:pt x="18287" y="190500"/>
                </a:lnTo>
                <a:lnTo>
                  <a:pt x="0" y="190500"/>
                </a:lnTo>
                <a:lnTo>
                  <a:pt x="0" y="211836"/>
                </a:lnTo>
                <a:lnTo>
                  <a:pt x="24384" y="211836"/>
                </a:lnTo>
                <a:lnTo>
                  <a:pt x="27431" y="210312"/>
                </a:lnTo>
                <a:lnTo>
                  <a:pt x="28955" y="208787"/>
                </a:lnTo>
                <a:lnTo>
                  <a:pt x="32003" y="207263"/>
                </a:lnTo>
                <a:lnTo>
                  <a:pt x="38100" y="201167"/>
                </a:lnTo>
                <a:lnTo>
                  <a:pt x="38100" y="199643"/>
                </a:lnTo>
                <a:lnTo>
                  <a:pt x="39624" y="196595"/>
                </a:lnTo>
                <a:lnTo>
                  <a:pt x="39624" y="45719"/>
                </a:lnTo>
                <a:close/>
              </a:path>
              <a:path w="41275" h="212089">
                <a:moveTo>
                  <a:pt x="41148" y="0"/>
                </a:moveTo>
                <a:lnTo>
                  <a:pt x="16763" y="0"/>
                </a:lnTo>
                <a:lnTo>
                  <a:pt x="16763" y="22860"/>
                </a:lnTo>
                <a:lnTo>
                  <a:pt x="41148" y="22860"/>
                </a:lnTo>
                <a:lnTo>
                  <a:pt x="411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079235" y="3421379"/>
            <a:ext cx="105155" cy="118872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219444" y="3421379"/>
            <a:ext cx="97535" cy="11887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339840" y="3384803"/>
            <a:ext cx="88392" cy="155448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536435" y="3375659"/>
            <a:ext cx="105156" cy="164591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678168" y="3421379"/>
            <a:ext cx="100583" cy="118872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809231" y="3421379"/>
            <a:ext cx="97536" cy="118872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935723" y="3421379"/>
            <a:ext cx="100583" cy="118872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069835" y="3421379"/>
            <a:ext cx="88392" cy="118872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196328" y="342137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184135" y="337565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240523" y="3421379"/>
            <a:ext cx="105155" cy="167640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377683" y="3384803"/>
            <a:ext cx="88392" cy="155448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519416" y="342137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507223" y="337565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549895" y="3421379"/>
            <a:ext cx="118872" cy="118872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688580" y="3421379"/>
            <a:ext cx="100584" cy="118872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97280" y="3736847"/>
            <a:ext cx="97535" cy="118872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19200" y="3700271"/>
            <a:ext cx="88391" cy="155448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348739" y="3736847"/>
            <a:ext cx="100584" cy="118872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475232" y="3700271"/>
            <a:ext cx="89915" cy="1554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616963" y="3736847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604772" y="369112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659635" y="3736847"/>
            <a:ext cx="97536" cy="118872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780032" y="3700271"/>
            <a:ext cx="89916" cy="15544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921764" y="3736847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09572" y="369112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0"/>
                </a:lnTo>
                <a:lnTo>
                  <a:pt x="0" y="22860"/>
                </a:lnTo>
                <a:lnTo>
                  <a:pt x="24383" y="22860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67483" y="3736847"/>
            <a:ext cx="100584" cy="118872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101595" y="3736847"/>
            <a:ext cx="100584" cy="118872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245614" y="3689603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354579" y="3736847"/>
            <a:ext cx="117347" cy="118872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491739" y="3736847"/>
            <a:ext cx="100584" cy="118872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635757" y="3689603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682239" y="3736847"/>
            <a:ext cx="105156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823972" y="3736847"/>
            <a:ext cx="100583" cy="118872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955035" y="3736847"/>
            <a:ext cx="97536" cy="118872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081527" y="382066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0"/>
                </a:moveTo>
                <a:lnTo>
                  <a:pt x="35052" y="0"/>
                </a:lnTo>
                <a:lnTo>
                  <a:pt x="35052" y="35052"/>
                </a:lnTo>
                <a:lnTo>
                  <a:pt x="0" y="350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619500" y="4000500"/>
            <a:ext cx="4686300" cy="2793491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4455" y="14560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5715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4455" y="1315719"/>
            <a:ext cx="56515" cy="111760"/>
          </a:xfrm>
          <a:custGeom>
            <a:avLst/>
            <a:gdLst/>
            <a:ahLst/>
            <a:cxnLst/>
            <a:rect l="l" t="t" r="r" b="b"/>
            <a:pathLst>
              <a:path w="56514" h="111759">
                <a:moveTo>
                  <a:pt x="0" y="111760"/>
                </a:moveTo>
                <a:lnTo>
                  <a:pt x="56387" y="111760"/>
                </a:lnTo>
                <a:lnTo>
                  <a:pt x="56387" y="0"/>
                </a:lnTo>
                <a:lnTo>
                  <a:pt x="0" y="0"/>
                </a:lnTo>
                <a:lnTo>
                  <a:pt x="0" y="1117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4455" y="1287144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5714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1148080"/>
            <a:ext cx="56515" cy="110489"/>
          </a:xfrm>
          <a:custGeom>
            <a:avLst/>
            <a:gdLst/>
            <a:ahLst/>
            <a:cxnLst/>
            <a:rect l="l" t="t" r="r" b="b"/>
            <a:pathLst>
              <a:path w="56514" h="110490">
                <a:moveTo>
                  <a:pt x="0" y="110490"/>
                </a:moveTo>
                <a:lnTo>
                  <a:pt x="56387" y="110490"/>
                </a:lnTo>
                <a:lnTo>
                  <a:pt x="56387" y="0"/>
                </a:lnTo>
                <a:lnTo>
                  <a:pt x="0" y="0"/>
                </a:lnTo>
                <a:lnTo>
                  <a:pt x="0" y="11049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1090930"/>
            <a:ext cx="288290" cy="57150"/>
          </a:xfrm>
          <a:custGeom>
            <a:avLst/>
            <a:gdLst/>
            <a:ahLst/>
            <a:cxnLst/>
            <a:rect l="l" t="t" r="r" b="b"/>
            <a:pathLst>
              <a:path w="288289" h="57150">
                <a:moveTo>
                  <a:pt x="0" y="57150"/>
                </a:moveTo>
                <a:lnTo>
                  <a:pt x="288036" y="57150"/>
                </a:lnTo>
                <a:lnTo>
                  <a:pt x="288036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6835" y="1488439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6835" y="1475739"/>
            <a:ext cx="7620" cy="8890"/>
          </a:xfrm>
          <a:custGeom>
            <a:avLst/>
            <a:gdLst/>
            <a:ahLst/>
            <a:cxnLst/>
            <a:rect l="l" t="t" r="r" b="b"/>
            <a:pathLst>
              <a:path w="7619" h="8890">
                <a:moveTo>
                  <a:pt x="0" y="8889"/>
                </a:moveTo>
                <a:lnTo>
                  <a:pt x="7619" y="8889"/>
                </a:lnTo>
                <a:lnTo>
                  <a:pt x="761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5217" y="1098550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167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6835" y="1082039"/>
            <a:ext cx="303530" cy="16510"/>
          </a:xfrm>
          <a:custGeom>
            <a:avLst/>
            <a:gdLst/>
            <a:ahLst/>
            <a:cxnLst/>
            <a:rect l="l" t="t" r="r" b="b"/>
            <a:pathLst>
              <a:path w="303530" h="16509">
                <a:moveTo>
                  <a:pt x="0" y="16510"/>
                </a:moveTo>
                <a:lnTo>
                  <a:pt x="303275" y="16510"/>
                </a:lnTo>
                <a:lnTo>
                  <a:pt x="303275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4455" y="1475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3" y="0"/>
                </a:moveTo>
                <a:lnTo>
                  <a:pt x="0" y="0"/>
                </a:lnTo>
                <a:lnTo>
                  <a:pt x="0" y="9143"/>
                </a:lnTo>
                <a:lnTo>
                  <a:pt x="9143" y="9143"/>
                </a:lnTo>
                <a:lnTo>
                  <a:pt x="914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3600" y="14801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888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3348" y="1435100"/>
            <a:ext cx="17145" cy="40640"/>
          </a:xfrm>
          <a:custGeom>
            <a:avLst/>
            <a:gdLst/>
            <a:ahLst/>
            <a:cxnLst/>
            <a:rect l="l" t="t" r="r" b="b"/>
            <a:pathLst>
              <a:path w="17144" h="40640">
                <a:moveTo>
                  <a:pt x="0" y="40639"/>
                </a:moveTo>
                <a:lnTo>
                  <a:pt x="16763" y="40639"/>
                </a:lnTo>
                <a:lnTo>
                  <a:pt x="16763" y="0"/>
                </a:lnTo>
                <a:lnTo>
                  <a:pt x="0" y="0"/>
                </a:lnTo>
                <a:lnTo>
                  <a:pt x="0" y="40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3223" y="1426844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1651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3223" y="1323339"/>
            <a:ext cx="17145" cy="95250"/>
          </a:xfrm>
          <a:custGeom>
            <a:avLst/>
            <a:gdLst/>
            <a:ahLst/>
            <a:cxnLst/>
            <a:rect l="l" t="t" r="r" b="b"/>
            <a:pathLst>
              <a:path w="17144" h="95250">
                <a:moveTo>
                  <a:pt x="0" y="95250"/>
                </a:moveTo>
                <a:lnTo>
                  <a:pt x="16763" y="95250"/>
                </a:lnTo>
                <a:lnTo>
                  <a:pt x="16763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3223" y="131445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77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9820" y="1266189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4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3223" y="125793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650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3223" y="1155700"/>
            <a:ext cx="17145" cy="93980"/>
          </a:xfrm>
          <a:custGeom>
            <a:avLst/>
            <a:gdLst/>
            <a:ahLst/>
            <a:cxnLst/>
            <a:rect l="l" t="t" r="r" b="b"/>
            <a:pathLst>
              <a:path w="17144" h="93980">
                <a:moveTo>
                  <a:pt x="0" y="93979"/>
                </a:moveTo>
                <a:lnTo>
                  <a:pt x="16763" y="93979"/>
                </a:lnTo>
                <a:lnTo>
                  <a:pt x="16763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73223" y="1146810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1777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3348" y="109855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4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1927" y="1191767"/>
            <a:ext cx="288290" cy="292735"/>
          </a:xfrm>
          <a:custGeom>
            <a:avLst/>
            <a:gdLst/>
            <a:ahLst/>
            <a:cxnLst/>
            <a:rect l="l" t="t" r="r" b="b"/>
            <a:pathLst>
              <a:path w="288289" h="292734">
                <a:moveTo>
                  <a:pt x="71628" y="0"/>
                </a:moveTo>
                <a:lnTo>
                  <a:pt x="6096" y="0"/>
                </a:lnTo>
                <a:lnTo>
                  <a:pt x="112776" y="141731"/>
                </a:lnTo>
                <a:lnTo>
                  <a:pt x="0" y="292607"/>
                </a:lnTo>
                <a:lnTo>
                  <a:pt x="65532" y="292607"/>
                </a:lnTo>
                <a:lnTo>
                  <a:pt x="144780" y="185927"/>
                </a:lnTo>
                <a:lnTo>
                  <a:pt x="210450" y="185927"/>
                </a:lnTo>
                <a:lnTo>
                  <a:pt x="178308" y="141731"/>
                </a:lnTo>
                <a:lnTo>
                  <a:pt x="211098" y="97535"/>
                </a:lnTo>
                <a:lnTo>
                  <a:pt x="144780" y="97535"/>
                </a:lnTo>
                <a:lnTo>
                  <a:pt x="71628" y="0"/>
                </a:lnTo>
                <a:close/>
              </a:path>
              <a:path w="288289" h="292734">
                <a:moveTo>
                  <a:pt x="210450" y="185927"/>
                </a:moveTo>
                <a:lnTo>
                  <a:pt x="144780" y="185927"/>
                </a:lnTo>
                <a:lnTo>
                  <a:pt x="224028" y="292607"/>
                </a:lnTo>
                <a:lnTo>
                  <a:pt x="288036" y="292607"/>
                </a:lnTo>
                <a:lnTo>
                  <a:pt x="210450" y="185927"/>
                </a:lnTo>
                <a:close/>
              </a:path>
              <a:path w="288289" h="292734">
                <a:moveTo>
                  <a:pt x="283464" y="0"/>
                </a:moveTo>
                <a:lnTo>
                  <a:pt x="217932" y="0"/>
                </a:lnTo>
                <a:lnTo>
                  <a:pt x="144780" y="97535"/>
                </a:lnTo>
                <a:lnTo>
                  <a:pt x="211098" y="97535"/>
                </a:lnTo>
                <a:lnTo>
                  <a:pt x="2834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6688" y="1182624"/>
            <a:ext cx="320040" cy="309880"/>
          </a:xfrm>
          <a:custGeom>
            <a:avLst/>
            <a:gdLst/>
            <a:ahLst/>
            <a:cxnLst/>
            <a:rect l="l" t="t" r="r" b="b"/>
            <a:pathLst>
              <a:path w="320039" h="309880">
                <a:moveTo>
                  <a:pt x="89916" y="0"/>
                </a:moveTo>
                <a:lnTo>
                  <a:pt x="4572" y="0"/>
                </a:lnTo>
                <a:lnTo>
                  <a:pt x="117348" y="150875"/>
                </a:lnTo>
                <a:lnTo>
                  <a:pt x="0" y="309372"/>
                </a:lnTo>
                <a:lnTo>
                  <a:pt x="85343" y="309372"/>
                </a:lnTo>
                <a:lnTo>
                  <a:pt x="97789" y="292608"/>
                </a:lnTo>
                <a:lnTo>
                  <a:pt x="32004" y="292608"/>
                </a:lnTo>
                <a:lnTo>
                  <a:pt x="137160" y="150875"/>
                </a:lnTo>
                <a:lnTo>
                  <a:pt x="36575" y="16764"/>
                </a:lnTo>
                <a:lnTo>
                  <a:pt x="102353" y="16764"/>
                </a:lnTo>
                <a:lnTo>
                  <a:pt x="89916" y="0"/>
                </a:lnTo>
                <a:close/>
              </a:path>
              <a:path w="320039" h="309880">
                <a:moveTo>
                  <a:pt x="180312" y="208787"/>
                </a:moveTo>
                <a:lnTo>
                  <a:pt x="160019" y="208787"/>
                </a:lnTo>
                <a:lnTo>
                  <a:pt x="234695" y="309372"/>
                </a:lnTo>
                <a:lnTo>
                  <a:pt x="320039" y="309372"/>
                </a:lnTo>
                <a:lnTo>
                  <a:pt x="307628" y="292608"/>
                </a:lnTo>
                <a:lnTo>
                  <a:pt x="242316" y="292608"/>
                </a:lnTo>
                <a:lnTo>
                  <a:pt x="180312" y="208787"/>
                </a:lnTo>
                <a:close/>
              </a:path>
              <a:path w="320039" h="309880">
                <a:moveTo>
                  <a:pt x="160019" y="181355"/>
                </a:moveTo>
                <a:lnTo>
                  <a:pt x="77724" y="292608"/>
                </a:lnTo>
                <a:lnTo>
                  <a:pt x="97789" y="292608"/>
                </a:lnTo>
                <a:lnTo>
                  <a:pt x="160019" y="208787"/>
                </a:lnTo>
                <a:lnTo>
                  <a:pt x="180312" y="208787"/>
                </a:lnTo>
                <a:lnTo>
                  <a:pt x="160019" y="181355"/>
                </a:lnTo>
                <a:close/>
              </a:path>
              <a:path w="320039" h="309880">
                <a:moveTo>
                  <a:pt x="315468" y="0"/>
                </a:moveTo>
                <a:lnTo>
                  <a:pt x="233172" y="0"/>
                </a:lnTo>
                <a:lnTo>
                  <a:pt x="233172" y="9144"/>
                </a:lnTo>
                <a:lnTo>
                  <a:pt x="240792" y="13716"/>
                </a:lnTo>
                <a:lnTo>
                  <a:pt x="238484" y="16764"/>
                </a:lnTo>
                <a:lnTo>
                  <a:pt x="283463" y="16764"/>
                </a:lnTo>
                <a:lnTo>
                  <a:pt x="182880" y="150875"/>
                </a:lnTo>
                <a:lnTo>
                  <a:pt x="288036" y="292608"/>
                </a:lnTo>
                <a:lnTo>
                  <a:pt x="307628" y="292608"/>
                </a:lnTo>
                <a:lnTo>
                  <a:pt x="202692" y="150875"/>
                </a:lnTo>
                <a:lnTo>
                  <a:pt x="315468" y="0"/>
                </a:lnTo>
                <a:close/>
              </a:path>
              <a:path w="320039" h="309880">
                <a:moveTo>
                  <a:pt x="102353" y="16764"/>
                </a:moveTo>
                <a:lnTo>
                  <a:pt x="82295" y="16764"/>
                </a:lnTo>
                <a:lnTo>
                  <a:pt x="160019" y="120396"/>
                </a:lnTo>
                <a:lnTo>
                  <a:pt x="179636" y="94487"/>
                </a:lnTo>
                <a:lnTo>
                  <a:pt x="160019" y="94487"/>
                </a:lnTo>
                <a:lnTo>
                  <a:pt x="102353" y="16764"/>
                </a:lnTo>
                <a:close/>
              </a:path>
              <a:path w="320039" h="309880">
                <a:moveTo>
                  <a:pt x="233172" y="0"/>
                </a:moveTo>
                <a:lnTo>
                  <a:pt x="230124" y="0"/>
                </a:lnTo>
                <a:lnTo>
                  <a:pt x="160019" y="94487"/>
                </a:lnTo>
                <a:lnTo>
                  <a:pt x="179636" y="94487"/>
                </a:lnTo>
                <a:lnTo>
                  <a:pt x="238484" y="16764"/>
                </a:lnTo>
                <a:lnTo>
                  <a:pt x="233172" y="16764"/>
                </a:lnTo>
                <a:lnTo>
                  <a:pt x="233172" y="0"/>
                </a:lnTo>
                <a:close/>
              </a:path>
              <a:path w="320039" h="309880">
                <a:moveTo>
                  <a:pt x="233172" y="9144"/>
                </a:moveTo>
                <a:lnTo>
                  <a:pt x="233172" y="16764"/>
                </a:lnTo>
                <a:lnTo>
                  <a:pt x="238484" y="16764"/>
                </a:lnTo>
                <a:lnTo>
                  <a:pt x="240792" y="13716"/>
                </a:lnTo>
                <a:lnTo>
                  <a:pt x="233172" y="914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4639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40" y="0"/>
                </a:moveTo>
                <a:lnTo>
                  <a:pt x="0" y="0"/>
                </a:lnTo>
                <a:lnTo>
                  <a:pt x="0" y="409955"/>
                </a:lnTo>
                <a:lnTo>
                  <a:pt x="53340" y="409955"/>
                </a:lnTo>
                <a:lnTo>
                  <a:pt x="53340" y="292607"/>
                </a:lnTo>
                <a:lnTo>
                  <a:pt x="210312" y="292607"/>
                </a:lnTo>
                <a:lnTo>
                  <a:pt x="217932" y="291083"/>
                </a:lnTo>
                <a:lnTo>
                  <a:pt x="224028" y="288035"/>
                </a:lnTo>
                <a:lnTo>
                  <a:pt x="231648" y="284987"/>
                </a:lnTo>
                <a:lnTo>
                  <a:pt x="236220" y="280415"/>
                </a:lnTo>
                <a:lnTo>
                  <a:pt x="242316" y="275843"/>
                </a:lnTo>
                <a:lnTo>
                  <a:pt x="246887" y="271271"/>
                </a:lnTo>
                <a:lnTo>
                  <a:pt x="256032" y="252983"/>
                </a:lnTo>
                <a:lnTo>
                  <a:pt x="257556" y="245363"/>
                </a:lnTo>
                <a:lnTo>
                  <a:pt x="257556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48767"/>
                </a:lnTo>
                <a:lnTo>
                  <a:pt x="53340" y="48767"/>
                </a:lnTo>
                <a:lnTo>
                  <a:pt x="53340" y="0"/>
                </a:lnTo>
                <a:close/>
              </a:path>
              <a:path w="257810" h="410209">
                <a:moveTo>
                  <a:pt x="257556" y="54863"/>
                </a:moveTo>
                <a:lnTo>
                  <a:pt x="202692" y="54863"/>
                </a:lnTo>
                <a:lnTo>
                  <a:pt x="202692" y="237743"/>
                </a:lnTo>
                <a:lnTo>
                  <a:pt x="257556" y="237743"/>
                </a:lnTo>
                <a:lnTo>
                  <a:pt x="257556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4" y="0"/>
                </a:lnTo>
                <a:lnTo>
                  <a:pt x="80772" y="6096"/>
                </a:lnTo>
                <a:lnTo>
                  <a:pt x="76200" y="9143"/>
                </a:lnTo>
                <a:lnTo>
                  <a:pt x="71628" y="13715"/>
                </a:lnTo>
                <a:lnTo>
                  <a:pt x="65532" y="18287"/>
                </a:lnTo>
                <a:lnTo>
                  <a:pt x="56387" y="36575"/>
                </a:lnTo>
                <a:lnTo>
                  <a:pt x="53340" y="48767"/>
                </a:lnTo>
                <a:lnTo>
                  <a:pt x="257556" y="48767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2316" y="15239"/>
                </a:lnTo>
                <a:lnTo>
                  <a:pt x="236220" y="10667"/>
                </a:lnTo>
                <a:lnTo>
                  <a:pt x="231648" y="6096"/>
                </a:lnTo>
                <a:lnTo>
                  <a:pt x="224028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27020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80" y="0"/>
                </a:moveTo>
                <a:lnTo>
                  <a:pt x="0" y="0"/>
                </a:lnTo>
                <a:lnTo>
                  <a:pt x="0" y="426720"/>
                </a:lnTo>
                <a:lnTo>
                  <a:pt x="68580" y="426720"/>
                </a:lnTo>
                <a:lnTo>
                  <a:pt x="68580" y="409955"/>
                </a:lnTo>
                <a:lnTo>
                  <a:pt x="15240" y="409955"/>
                </a:lnTo>
                <a:lnTo>
                  <a:pt x="15240" y="16764"/>
                </a:lnTo>
                <a:lnTo>
                  <a:pt x="69021" y="16764"/>
                </a:lnTo>
                <a:lnTo>
                  <a:pt x="68580" y="0"/>
                </a:lnTo>
                <a:close/>
              </a:path>
              <a:path w="273050" h="426719">
                <a:moveTo>
                  <a:pt x="252984" y="16764"/>
                </a:moveTo>
                <a:lnTo>
                  <a:pt x="216407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1" y="50292"/>
                </a:lnTo>
                <a:lnTo>
                  <a:pt x="257556" y="56387"/>
                </a:lnTo>
                <a:lnTo>
                  <a:pt x="257556" y="252984"/>
                </a:lnTo>
                <a:lnTo>
                  <a:pt x="256031" y="259079"/>
                </a:lnTo>
                <a:lnTo>
                  <a:pt x="252984" y="265175"/>
                </a:lnTo>
                <a:lnTo>
                  <a:pt x="251460" y="271272"/>
                </a:lnTo>
                <a:lnTo>
                  <a:pt x="248412" y="275843"/>
                </a:lnTo>
                <a:lnTo>
                  <a:pt x="243840" y="278891"/>
                </a:lnTo>
                <a:lnTo>
                  <a:pt x="239268" y="283463"/>
                </a:lnTo>
                <a:lnTo>
                  <a:pt x="234696" y="286512"/>
                </a:lnTo>
                <a:lnTo>
                  <a:pt x="222504" y="292608"/>
                </a:lnTo>
                <a:lnTo>
                  <a:pt x="53340" y="292608"/>
                </a:lnTo>
                <a:lnTo>
                  <a:pt x="53340" y="409955"/>
                </a:lnTo>
                <a:lnTo>
                  <a:pt x="68580" y="409955"/>
                </a:lnTo>
                <a:lnTo>
                  <a:pt x="68580" y="309372"/>
                </a:lnTo>
                <a:lnTo>
                  <a:pt x="219456" y="309372"/>
                </a:lnTo>
                <a:lnTo>
                  <a:pt x="227075" y="307848"/>
                </a:lnTo>
                <a:lnTo>
                  <a:pt x="242316" y="301751"/>
                </a:lnTo>
                <a:lnTo>
                  <a:pt x="249936" y="297179"/>
                </a:lnTo>
                <a:lnTo>
                  <a:pt x="254507" y="291084"/>
                </a:lnTo>
                <a:lnTo>
                  <a:pt x="260604" y="284988"/>
                </a:lnTo>
                <a:lnTo>
                  <a:pt x="265175" y="278891"/>
                </a:lnTo>
                <a:lnTo>
                  <a:pt x="271272" y="263651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4" y="24383"/>
                </a:lnTo>
                <a:lnTo>
                  <a:pt x="252984" y="16764"/>
                </a:lnTo>
                <a:close/>
              </a:path>
              <a:path w="273050" h="426719">
                <a:moveTo>
                  <a:pt x="53340" y="57911"/>
                </a:moveTo>
                <a:lnTo>
                  <a:pt x="53340" y="254508"/>
                </a:lnTo>
                <a:lnTo>
                  <a:pt x="217931" y="254508"/>
                </a:lnTo>
                <a:lnTo>
                  <a:pt x="217931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217931" y="71627"/>
                </a:lnTo>
                <a:lnTo>
                  <a:pt x="217931" y="59435"/>
                </a:lnTo>
                <a:lnTo>
                  <a:pt x="70104" y="59435"/>
                </a:lnTo>
                <a:lnTo>
                  <a:pt x="53340" y="57911"/>
                </a:lnTo>
                <a:close/>
              </a:path>
              <a:path w="273050" h="426719">
                <a:moveTo>
                  <a:pt x="68580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80" y="246887"/>
                </a:lnTo>
                <a:lnTo>
                  <a:pt x="68580" y="237743"/>
                </a:lnTo>
                <a:close/>
              </a:path>
              <a:path w="273050" h="426719">
                <a:moveTo>
                  <a:pt x="217931" y="71627"/>
                </a:moveTo>
                <a:lnTo>
                  <a:pt x="202692" y="71627"/>
                </a:lnTo>
                <a:lnTo>
                  <a:pt x="202692" y="237743"/>
                </a:lnTo>
                <a:lnTo>
                  <a:pt x="68580" y="237743"/>
                </a:lnTo>
                <a:lnTo>
                  <a:pt x="68580" y="246887"/>
                </a:lnTo>
                <a:lnTo>
                  <a:pt x="217931" y="246887"/>
                </a:lnTo>
                <a:lnTo>
                  <a:pt x="217931" y="71627"/>
                </a:lnTo>
                <a:close/>
              </a:path>
              <a:path w="273050" h="426719">
                <a:moveTo>
                  <a:pt x="69127" y="20788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40" y="50292"/>
                </a:lnTo>
                <a:lnTo>
                  <a:pt x="53340" y="57911"/>
                </a:lnTo>
                <a:lnTo>
                  <a:pt x="70104" y="59435"/>
                </a:lnTo>
                <a:lnTo>
                  <a:pt x="69983" y="53340"/>
                </a:lnTo>
                <a:lnTo>
                  <a:pt x="69127" y="20788"/>
                </a:lnTo>
                <a:close/>
              </a:path>
              <a:path w="273050" h="426719">
                <a:moveTo>
                  <a:pt x="217931" y="54864"/>
                </a:moveTo>
                <a:lnTo>
                  <a:pt x="70104" y="54864"/>
                </a:lnTo>
                <a:lnTo>
                  <a:pt x="70104" y="59435"/>
                </a:lnTo>
                <a:lnTo>
                  <a:pt x="217931" y="59435"/>
                </a:lnTo>
                <a:lnTo>
                  <a:pt x="217931" y="54864"/>
                </a:lnTo>
                <a:close/>
              </a:path>
              <a:path w="273050" h="426719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91440" y="4572"/>
                </a:lnTo>
                <a:lnTo>
                  <a:pt x="85343" y="7620"/>
                </a:lnTo>
                <a:lnTo>
                  <a:pt x="77724" y="12192"/>
                </a:lnTo>
                <a:lnTo>
                  <a:pt x="69127" y="20788"/>
                </a:lnTo>
                <a:lnTo>
                  <a:pt x="70104" y="57911"/>
                </a:lnTo>
                <a:lnTo>
                  <a:pt x="70104" y="53340"/>
                </a:lnTo>
                <a:lnTo>
                  <a:pt x="71628" y="47244"/>
                </a:lnTo>
                <a:lnTo>
                  <a:pt x="74675" y="42672"/>
                </a:lnTo>
                <a:lnTo>
                  <a:pt x="76200" y="38100"/>
                </a:lnTo>
                <a:lnTo>
                  <a:pt x="80772" y="33527"/>
                </a:lnTo>
                <a:lnTo>
                  <a:pt x="103631" y="18287"/>
                </a:lnTo>
                <a:lnTo>
                  <a:pt x="108204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426719">
                <a:moveTo>
                  <a:pt x="69021" y="16764"/>
                </a:moveTo>
                <a:lnTo>
                  <a:pt x="53340" y="16764"/>
                </a:lnTo>
                <a:lnTo>
                  <a:pt x="53340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6" y="22859"/>
                </a:lnTo>
                <a:lnTo>
                  <a:pt x="69127" y="20788"/>
                </a:lnTo>
                <a:lnTo>
                  <a:pt x="69021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86683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4" h="407034">
                <a:moveTo>
                  <a:pt x="0" y="406907"/>
                </a:moveTo>
                <a:lnTo>
                  <a:pt x="54864" y="406907"/>
                </a:lnTo>
                <a:lnTo>
                  <a:pt x="5486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9064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4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9064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80">
                <a:moveTo>
                  <a:pt x="0" y="17780"/>
                </a:moveTo>
                <a:lnTo>
                  <a:pt x="7619" y="17780"/>
                </a:lnTo>
                <a:lnTo>
                  <a:pt x="7619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4116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5827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40" y="7620"/>
                </a:lnTo>
                <a:lnTo>
                  <a:pt x="5334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86683" y="1079500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7620"/>
                </a:moveTo>
                <a:lnTo>
                  <a:pt x="9143" y="7620"/>
                </a:lnTo>
                <a:lnTo>
                  <a:pt x="914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86683" y="10693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4" h="10159">
                <a:moveTo>
                  <a:pt x="0" y="10160"/>
                </a:moveTo>
                <a:lnTo>
                  <a:pt x="62484" y="10160"/>
                </a:lnTo>
                <a:lnTo>
                  <a:pt x="62484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14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2003" y="112775"/>
                </a:lnTo>
                <a:lnTo>
                  <a:pt x="4572" y="141731"/>
                </a:lnTo>
                <a:lnTo>
                  <a:pt x="0" y="155447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64591" y="284987"/>
                </a:lnTo>
                <a:lnTo>
                  <a:pt x="169163" y="281939"/>
                </a:lnTo>
                <a:lnTo>
                  <a:pt x="173736" y="277367"/>
                </a:lnTo>
                <a:lnTo>
                  <a:pt x="179832" y="272795"/>
                </a:lnTo>
                <a:lnTo>
                  <a:pt x="182880" y="268223"/>
                </a:lnTo>
                <a:lnTo>
                  <a:pt x="188975" y="256031"/>
                </a:lnTo>
                <a:lnTo>
                  <a:pt x="190500" y="249935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2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3844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1815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28955" y="118872"/>
                </a:lnTo>
                <a:lnTo>
                  <a:pt x="1523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6763" y="291084"/>
                </a:lnTo>
                <a:lnTo>
                  <a:pt x="28955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1815" y="309372"/>
                </a:lnTo>
                <a:lnTo>
                  <a:pt x="153923" y="309372"/>
                </a:lnTo>
                <a:lnTo>
                  <a:pt x="161543" y="307848"/>
                </a:lnTo>
                <a:lnTo>
                  <a:pt x="169163" y="304800"/>
                </a:lnTo>
                <a:lnTo>
                  <a:pt x="175259" y="301751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2671" y="289560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1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1" y="155448"/>
                </a:lnTo>
                <a:lnTo>
                  <a:pt x="21335" y="149351"/>
                </a:lnTo>
                <a:lnTo>
                  <a:pt x="24383" y="144779"/>
                </a:lnTo>
                <a:lnTo>
                  <a:pt x="33527" y="135636"/>
                </a:lnTo>
                <a:lnTo>
                  <a:pt x="42671" y="129539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28955" y="54864"/>
                </a:lnTo>
                <a:lnTo>
                  <a:pt x="28955" y="16764"/>
                </a:lnTo>
                <a:lnTo>
                  <a:pt x="240284" y="16764"/>
                </a:lnTo>
                <a:lnTo>
                  <a:pt x="230123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0" y="261537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0500" y="290321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5739" y="292608"/>
                </a:lnTo>
                <a:lnTo>
                  <a:pt x="206890" y="261537"/>
                </a:lnTo>
                <a:close/>
              </a:path>
              <a:path w="260985" h="309880">
                <a:moveTo>
                  <a:pt x="190500" y="257555"/>
                </a:moveTo>
                <a:lnTo>
                  <a:pt x="188975" y="262127"/>
                </a:lnTo>
                <a:lnTo>
                  <a:pt x="185927" y="266700"/>
                </a:lnTo>
                <a:lnTo>
                  <a:pt x="184403" y="272796"/>
                </a:lnTo>
                <a:lnTo>
                  <a:pt x="172211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2608"/>
                </a:lnTo>
                <a:lnTo>
                  <a:pt x="187451" y="292608"/>
                </a:lnTo>
                <a:lnTo>
                  <a:pt x="190500" y="290321"/>
                </a:lnTo>
                <a:lnTo>
                  <a:pt x="190500" y="257555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5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1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199643" y="251460"/>
                </a:moveTo>
                <a:lnTo>
                  <a:pt x="190500" y="251460"/>
                </a:lnTo>
                <a:lnTo>
                  <a:pt x="190500" y="290321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6890" y="261537"/>
                </a:lnTo>
                <a:lnTo>
                  <a:pt x="207151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3" y="251460"/>
                </a:lnTo>
                <a:close/>
              </a:path>
              <a:path w="260985" h="309880">
                <a:moveTo>
                  <a:pt x="207207" y="252972"/>
                </a:moveTo>
                <a:lnTo>
                  <a:pt x="206890" y="261537"/>
                </a:lnTo>
                <a:lnTo>
                  <a:pt x="207263" y="260603"/>
                </a:lnTo>
                <a:lnTo>
                  <a:pt x="207207" y="252972"/>
                </a:lnTo>
                <a:close/>
              </a:path>
              <a:path w="260985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0500" y="254508"/>
                </a:lnTo>
                <a:lnTo>
                  <a:pt x="190500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7151" y="254508"/>
                </a:lnTo>
                <a:lnTo>
                  <a:pt x="207207" y="252972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07" y="252972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3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3696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5531" y="19811"/>
                </a:lnTo>
                <a:lnTo>
                  <a:pt x="62483" y="24383"/>
                </a:lnTo>
                <a:lnTo>
                  <a:pt x="59436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51459" y="25907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56076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68579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68999" y="16764"/>
                </a:lnTo>
                <a:lnTo>
                  <a:pt x="68579" y="0"/>
                </a:lnTo>
                <a:close/>
              </a:path>
              <a:path w="274320" h="309880">
                <a:moveTo>
                  <a:pt x="219456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20" h="309880">
                <a:moveTo>
                  <a:pt x="69100" y="20815"/>
                </a:moveTo>
                <a:lnTo>
                  <a:pt x="67056" y="22859"/>
                </a:lnTo>
                <a:lnTo>
                  <a:pt x="62484" y="30479"/>
                </a:lnTo>
                <a:lnTo>
                  <a:pt x="59436" y="36575"/>
                </a:lnTo>
                <a:lnTo>
                  <a:pt x="53339" y="51816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3" y="60959"/>
                </a:lnTo>
                <a:lnTo>
                  <a:pt x="69100" y="20815"/>
                </a:lnTo>
                <a:close/>
              </a:path>
              <a:path w="274320" h="309880">
                <a:moveTo>
                  <a:pt x="252984" y="16764"/>
                </a:moveTo>
                <a:lnTo>
                  <a:pt x="217932" y="16764"/>
                </a:lnTo>
                <a:lnTo>
                  <a:pt x="224027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2984" y="16764"/>
                </a:lnTo>
                <a:close/>
              </a:path>
              <a:path w="274320" h="309880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00" y="20815"/>
                </a:lnTo>
                <a:lnTo>
                  <a:pt x="70103" y="60959"/>
                </a:lnTo>
                <a:lnTo>
                  <a:pt x="70103" y="54864"/>
                </a:lnTo>
                <a:lnTo>
                  <a:pt x="71627" y="48768"/>
                </a:lnTo>
                <a:lnTo>
                  <a:pt x="97536" y="19811"/>
                </a:lnTo>
                <a:lnTo>
                  <a:pt x="103632" y="18287"/>
                </a:lnTo>
                <a:lnTo>
                  <a:pt x="108203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4320" h="309880">
                <a:moveTo>
                  <a:pt x="219456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20" h="309880">
                <a:moveTo>
                  <a:pt x="68999" y="16764"/>
                </a:moveTo>
                <a:lnTo>
                  <a:pt x="53339" y="16764"/>
                </a:lnTo>
                <a:lnTo>
                  <a:pt x="53339" y="5181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69100" y="20815"/>
                </a:lnTo>
                <a:lnTo>
                  <a:pt x="6899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0812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0" y="149351"/>
                </a:lnTo>
                <a:lnTo>
                  <a:pt x="0" y="251459"/>
                </a:lnTo>
                <a:lnTo>
                  <a:pt x="25907" y="284987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98976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4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4572" y="271272"/>
                </a:lnTo>
                <a:lnTo>
                  <a:pt x="9144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79" y="140208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205739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6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730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199644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3588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91439" y="370332"/>
                </a:lnTo>
                <a:lnTo>
                  <a:pt x="105156" y="377951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14444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73151" y="353568"/>
                </a:lnTo>
                <a:lnTo>
                  <a:pt x="77723" y="361188"/>
                </a:lnTo>
                <a:lnTo>
                  <a:pt x="80771" y="368808"/>
                </a:lnTo>
                <a:lnTo>
                  <a:pt x="85343" y="374904"/>
                </a:lnTo>
                <a:lnTo>
                  <a:pt x="91439" y="381000"/>
                </a:lnTo>
                <a:lnTo>
                  <a:pt x="96011" y="387096"/>
                </a:lnTo>
                <a:lnTo>
                  <a:pt x="103631" y="391668"/>
                </a:lnTo>
                <a:lnTo>
                  <a:pt x="118871" y="397764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19" y="382524"/>
                </a:lnTo>
                <a:lnTo>
                  <a:pt x="117347" y="379476"/>
                </a:lnTo>
                <a:lnTo>
                  <a:pt x="111251" y="376428"/>
                </a:lnTo>
                <a:lnTo>
                  <a:pt x="106679" y="373380"/>
                </a:lnTo>
                <a:lnTo>
                  <a:pt x="102107" y="368808"/>
                </a:lnTo>
                <a:lnTo>
                  <a:pt x="97535" y="365760"/>
                </a:lnTo>
                <a:lnTo>
                  <a:pt x="94487" y="361188"/>
                </a:lnTo>
                <a:lnTo>
                  <a:pt x="91439" y="355092"/>
                </a:lnTo>
                <a:lnTo>
                  <a:pt x="88391" y="342900"/>
                </a:lnTo>
                <a:lnTo>
                  <a:pt x="88391" y="153924"/>
                </a:lnTo>
                <a:lnTo>
                  <a:pt x="9143" y="153924"/>
                </a:lnTo>
                <a:lnTo>
                  <a:pt x="9143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9143" y="144780"/>
                </a:lnTo>
                <a:lnTo>
                  <a:pt x="9143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36008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5739" y="0"/>
                </a:moveTo>
                <a:lnTo>
                  <a:pt x="45719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6" y="10667"/>
                </a:lnTo>
                <a:lnTo>
                  <a:pt x="15239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7" y="271271"/>
                </a:lnTo>
                <a:lnTo>
                  <a:pt x="15239" y="275843"/>
                </a:lnTo>
                <a:lnTo>
                  <a:pt x="21336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19" y="292607"/>
                </a:lnTo>
                <a:lnTo>
                  <a:pt x="205739" y="292607"/>
                </a:lnTo>
                <a:lnTo>
                  <a:pt x="213359" y="291083"/>
                </a:lnTo>
                <a:lnTo>
                  <a:pt x="245363" y="265175"/>
                </a:lnTo>
                <a:lnTo>
                  <a:pt x="246887" y="259079"/>
                </a:lnTo>
                <a:lnTo>
                  <a:pt x="249936" y="252983"/>
                </a:lnTo>
                <a:lnTo>
                  <a:pt x="251459" y="245363"/>
                </a:lnTo>
                <a:lnTo>
                  <a:pt x="251459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1459" y="54863"/>
                </a:lnTo>
                <a:lnTo>
                  <a:pt x="251459" y="45720"/>
                </a:lnTo>
                <a:lnTo>
                  <a:pt x="249936" y="39624"/>
                </a:lnTo>
                <a:lnTo>
                  <a:pt x="246887" y="32003"/>
                </a:lnTo>
                <a:lnTo>
                  <a:pt x="245363" y="25907"/>
                </a:lnTo>
                <a:lnTo>
                  <a:pt x="213359" y="1524"/>
                </a:lnTo>
                <a:lnTo>
                  <a:pt x="205739" y="0"/>
                </a:lnTo>
                <a:close/>
              </a:path>
              <a:path w="251460" h="292734">
                <a:moveTo>
                  <a:pt x="251459" y="54863"/>
                </a:moveTo>
                <a:lnTo>
                  <a:pt x="198119" y="54863"/>
                </a:lnTo>
                <a:lnTo>
                  <a:pt x="198119" y="237743"/>
                </a:lnTo>
                <a:lnTo>
                  <a:pt x="251459" y="237743"/>
                </a:lnTo>
                <a:lnTo>
                  <a:pt x="251459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28388" y="1182624"/>
            <a:ext cx="266700" cy="309880"/>
          </a:xfrm>
          <a:custGeom>
            <a:avLst/>
            <a:gdLst/>
            <a:ahLst/>
            <a:cxnLst/>
            <a:rect l="l" t="t" r="r" b="b"/>
            <a:pathLst>
              <a:path w="266700" h="309880">
                <a:moveTo>
                  <a:pt x="214884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79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214884" y="309372"/>
                </a:lnTo>
                <a:lnTo>
                  <a:pt x="222503" y="307848"/>
                </a:lnTo>
                <a:lnTo>
                  <a:pt x="237744" y="301751"/>
                </a:lnTo>
                <a:lnTo>
                  <a:pt x="243839" y="297179"/>
                </a:lnTo>
                <a:lnTo>
                  <a:pt x="248412" y="292608"/>
                </a:lnTo>
                <a:lnTo>
                  <a:pt x="48767" y="292608"/>
                </a:lnTo>
                <a:lnTo>
                  <a:pt x="44196" y="289560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8767" y="18287"/>
                </a:lnTo>
                <a:lnTo>
                  <a:pt x="54863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3" y="1524"/>
                </a:lnTo>
                <a:lnTo>
                  <a:pt x="214884" y="0"/>
                </a:lnTo>
                <a:close/>
              </a:path>
              <a:path w="266700" h="309880">
                <a:moveTo>
                  <a:pt x="247904" y="16764"/>
                </a:moveTo>
                <a:lnTo>
                  <a:pt x="211836" y="16764"/>
                </a:lnTo>
                <a:lnTo>
                  <a:pt x="224027" y="19811"/>
                </a:lnTo>
                <a:lnTo>
                  <a:pt x="233172" y="25907"/>
                </a:lnTo>
                <a:lnTo>
                  <a:pt x="237744" y="30479"/>
                </a:lnTo>
                <a:lnTo>
                  <a:pt x="242315" y="33527"/>
                </a:lnTo>
                <a:lnTo>
                  <a:pt x="245363" y="39624"/>
                </a:lnTo>
                <a:lnTo>
                  <a:pt x="248412" y="44196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24027" y="289560"/>
                </a:lnTo>
                <a:lnTo>
                  <a:pt x="217932" y="292608"/>
                </a:lnTo>
                <a:lnTo>
                  <a:pt x="248412" y="292608"/>
                </a:lnTo>
                <a:lnTo>
                  <a:pt x="249936" y="291084"/>
                </a:lnTo>
                <a:lnTo>
                  <a:pt x="259079" y="278891"/>
                </a:lnTo>
                <a:lnTo>
                  <a:pt x="265175" y="263651"/>
                </a:lnTo>
                <a:lnTo>
                  <a:pt x="266700" y="256031"/>
                </a:lnTo>
                <a:lnTo>
                  <a:pt x="266700" y="54864"/>
                </a:lnTo>
                <a:lnTo>
                  <a:pt x="265175" y="45720"/>
                </a:lnTo>
                <a:lnTo>
                  <a:pt x="259079" y="30479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6700" h="309880">
                <a:moveTo>
                  <a:pt x="213360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13360" y="254508"/>
                </a:lnTo>
                <a:lnTo>
                  <a:pt x="21336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3360" y="64007"/>
                </a:lnTo>
                <a:lnTo>
                  <a:pt x="213360" y="54864"/>
                </a:lnTo>
                <a:close/>
              </a:path>
              <a:path w="266700" h="309880">
                <a:moveTo>
                  <a:pt x="205739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3360" y="237743"/>
                </a:lnTo>
                <a:lnTo>
                  <a:pt x="21336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  <a:path w="266700" h="309880">
                <a:moveTo>
                  <a:pt x="213360" y="64007"/>
                </a:moveTo>
                <a:lnTo>
                  <a:pt x="205739" y="64007"/>
                </a:lnTo>
                <a:lnTo>
                  <a:pt x="205739" y="71627"/>
                </a:lnTo>
                <a:lnTo>
                  <a:pt x="213360" y="71627"/>
                </a:lnTo>
                <a:lnTo>
                  <a:pt x="21336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78908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1" y="54863"/>
                </a:lnTo>
                <a:lnTo>
                  <a:pt x="217931" y="50291"/>
                </a:lnTo>
                <a:lnTo>
                  <a:pt x="54863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1" y="54863"/>
                </a:moveTo>
                <a:lnTo>
                  <a:pt x="163067" y="54863"/>
                </a:lnTo>
                <a:lnTo>
                  <a:pt x="163067" y="103631"/>
                </a:lnTo>
                <a:lnTo>
                  <a:pt x="217931" y="103631"/>
                </a:lnTo>
                <a:lnTo>
                  <a:pt x="217931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56387" y="36575"/>
                </a:lnTo>
                <a:lnTo>
                  <a:pt x="54863" y="44196"/>
                </a:lnTo>
                <a:lnTo>
                  <a:pt x="54863" y="50291"/>
                </a:lnTo>
                <a:lnTo>
                  <a:pt x="217931" y="50291"/>
                </a:lnTo>
                <a:lnTo>
                  <a:pt x="217931" y="39624"/>
                </a:lnTo>
                <a:lnTo>
                  <a:pt x="192024" y="6096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1288" y="1182624"/>
            <a:ext cx="234950" cy="309880"/>
          </a:xfrm>
          <a:custGeom>
            <a:avLst/>
            <a:gdLst/>
            <a:ahLst/>
            <a:cxnLst/>
            <a:rect l="l" t="t" r="r" b="b"/>
            <a:pathLst>
              <a:path w="23495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34950" h="309880">
                <a:moveTo>
                  <a:pt x="53339" y="59435"/>
                </a:move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163067" y="71627"/>
                </a:lnTo>
                <a:lnTo>
                  <a:pt x="163067" y="64007"/>
                </a:lnTo>
                <a:lnTo>
                  <a:pt x="179832" y="64007"/>
                </a:lnTo>
                <a:lnTo>
                  <a:pt x="179832" y="60959"/>
                </a:lnTo>
                <a:lnTo>
                  <a:pt x="70103" y="60959"/>
                </a:lnTo>
                <a:lnTo>
                  <a:pt x="53339" y="59435"/>
                </a:lnTo>
                <a:close/>
              </a:path>
              <a:path w="234950" h="309880">
                <a:moveTo>
                  <a:pt x="170687" y="64007"/>
                </a:moveTo>
                <a:lnTo>
                  <a:pt x="163067" y="64007"/>
                </a:lnTo>
                <a:lnTo>
                  <a:pt x="163067" y="120396"/>
                </a:lnTo>
                <a:lnTo>
                  <a:pt x="234696" y="120396"/>
                </a:lnTo>
                <a:lnTo>
                  <a:pt x="234696" y="103631"/>
                </a:lnTo>
                <a:lnTo>
                  <a:pt x="179832" y="103631"/>
                </a:lnTo>
                <a:lnTo>
                  <a:pt x="179832" y="71627"/>
                </a:lnTo>
                <a:lnTo>
                  <a:pt x="170687" y="71627"/>
                </a:lnTo>
                <a:lnTo>
                  <a:pt x="170687" y="64007"/>
                </a:lnTo>
                <a:close/>
              </a:path>
              <a:path w="234950" h="309880">
                <a:moveTo>
                  <a:pt x="214376" y="16764"/>
                </a:moveTo>
                <a:lnTo>
                  <a:pt x="178308" y="16764"/>
                </a:lnTo>
                <a:lnTo>
                  <a:pt x="184403" y="18287"/>
                </a:lnTo>
                <a:lnTo>
                  <a:pt x="188975" y="19811"/>
                </a:lnTo>
                <a:lnTo>
                  <a:pt x="195072" y="22859"/>
                </a:lnTo>
                <a:lnTo>
                  <a:pt x="199644" y="25907"/>
                </a:lnTo>
                <a:lnTo>
                  <a:pt x="204215" y="30479"/>
                </a:lnTo>
                <a:lnTo>
                  <a:pt x="208787" y="33527"/>
                </a:lnTo>
                <a:lnTo>
                  <a:pt x="211836" y="39624"/>
                </a:lnTo>
                <a:lnTo>
                  <a:pt x="214884" y="44196"/>
                </a:lnTo>
                <a:lnTo>
                  <a:pt x="217932" y="56387"/>
                </a:lnTo>
                <a:lnTo>
                  <a:pt x="217932" y="103631"/>
                </a:lnTo>
                <a:lnTo>
                  <a:pt x="234696" y="103631"/>
                </a:lnTo>
                <a:lnTo>
                  <a:pt x="234696" y="54864"/>
                </a:lnTo>
                <a:lnTo>
                  <a:pt x="233172" y="45720"/>
                </a:lnTo>
                <a:lnTo>
                  <a:pt x="228600" y="38100"/>
                </a:lnTo>
                <a:lnTo>
                  <a:pt x="225551" y="30479"/>
                </a:lnTo>
                <a:lnTo>
                  <a:pt x="216408" y="18287"/>
                </a:lnTo>
                <a:lnTo>
                  <a:pt x="214376" y="16764"/>
                </a:lnTo>
                <a:close/>
              </a:path>
              <a:path w="234950" h="309880">
                <a:moveTo>
                  <a:pt x="179832" y="64007"/>
                </a:moveTo>
                <a:lnTo>
                  <a:pt x="170687" y="64007"/>
                </a:lnTo>
                <a:lnTo>
                  <a:pt x="170687" y="71627"/>
                </a:lnTo>
                <a:lnTo>
                  <a:pt x="179832" y="71627"/>
                </a:lnTo>
                <a:lnTo>
                  <a:pt x="179832" y="64007"/>
                </a:lnTo>
                <a:close/>
              </a:path>
              <a:path w="234950" h="309880">
                <a:moveTo>
                  <a:pt x="70103" y="20574"/>
                </a:moveTo>
                <a:lnTo>
                  <a:pt x="67056" y="22859"/>
                </a:lnTo>
                <a:lnTo>
                  <a:pt x="62484" y="28955"/>
                </a:lnTo>
                <a:lnTo>
                  <a:pt x="56387" y="44196"/>
                </a:lnTo>
                <a:lnTo>
                  <a:pt x="53339" y="59435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34950" h="309880">
                <a:moveTo>
                  <a:pt x="179832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179832" y="60959"/>
                </a:lnTo>
                <a:lnTo>
                  <a:pt x="179832" y="54864"/>
                </a:lnTo>
                <a:close/>
              </a:path>
              <a:path w="234950" h="309880">
                <a:moveTo>
                  <a:pt x="70103" y="16764"/>
                </a:moveTo>
                <a:lnTo>
                  <a:pt x="53339" y="16764"/>
                </a:lnTo>
                <a:lnTo>
                  <a:pt x="53339" y="59435"/>
                </a:lnTo>
                <a:lnTo>
                  <a:pt x="56387" y="44196"/>
                </a:lnTo>
                <a:lnTo>
                  <a:pt x="62484" y="28955"/>
                </a:lnTo>
                <a:lnTo>
                  <a:pt x="67056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34950" h="309880">
                <a:moveTo>
                  <a:pt x="170687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2672"/>
                </a:lnTo>
                <a:lnTo>
                  <a:pt x="103632" y="18287"/>
                </a:lnTo>
                <a:lnTo>
                  <a:pt x="108203" y="16764"/>
                </a:lnTo>
                <a:lnTo>
                  <a:pt x="214376" y="16764"/>
                </a:lnTo>
                <a:lnTo>
                  <a:pt x="210312" y="13716"/>
                </a:lnTo>
                <a:lnTo>
                  <a:pt x="177522" y="309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31891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3340" y="409955"/>
                </a:lnTo>
                <a:lnTo>
                  <a:pt x="108204" y="409955"/>
                </a:lnTo>
                <a:lnTo>
                  <a:pt x="198896" y="199643"/>
                </a:lnTo>
                <a:lnTo>
                  <a:pt x="143256" y="199643"/>
                </a:lnTo>
                <a:lnTo>
                  <a:pt x="57912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3256" y="199643"/>
                </a:lnTo>
                <a:lnTo>
                  <a:pt x="198896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19700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39" y="426720"/>
                </a:lnTo>
                <a:lnTo>
                  <a:pt x="120396" y="426720"/>
                </a:lnTo>
                <a:lnTo>
                  <a:pt x="120396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841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20396" y="409955"/>
                </a:lnTo>
                <a:lnTo>
                  <a:pt x="120396" y="426720"/>
                </a:lnTo>
                <a:lnTo>
                  <a:pt x="124967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20396" y="419100"/>
                </a:lnTo>
                <a:lnTo>
                  <a:pt x="120396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841" y="16764"/>
                </a:moveTo>
                <a:lnTo>
                  <a:pt x="64008" y="16764"/>
                </a:lnTo>
                <a:lnTo>
                  <a:pt x="155448" y="230124"/>
                </a:lnTo>
                <a:lnTo>
                  <a:pt x="172788" y="188975"/>
                </a:lnTo>
                <a:lnTo>
                  <a:pt x="155448" y="188975"/>
                </a:lnTo>
                <a:lnTo>
                  <a:pt x="81841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5448" y="188975"/>
                </a:lnTo>
                <a:lnTo>
                  <a:pt x="17278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4520" y="1091183"/>
            <a:ext cx="361315" cy="393700"/>
          </a:xfrm>
          <a:custGeom>
            <a:avLst/>
            <a:gdLst/>
            <a:ahLst/>
            <a:cxnLst/>
            <a:rect l="l" t="t" r="r" b="b"/>
            <a:pathLst>
              <a:path w="361314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6336" y="303276"/>
                </a:lnTo>
                <a:lnTo>
                  <a:pt x="304481" y="246888"/>
                </a:lnTo>
                <a:lnTo>
                  <a:pt x="112775" y="246888"/>
                </a:lnTo>
                <a:lnTo>
                  <a:pt x="181355" y="73151"/>
                </a:lnTo>
                <a:lnTo>
                  <a:pt x="237141" y="73151"/>
                </a:lnTo>
                <a:lnTo>
                  <a:pt x="208787" y="0"/>
                </a:lnTo>
                <a:close/>
              </a:path>
              <a:path w="361314" h="393700">
                <a:moveTo>
                  <a:pt x="326336" y="303276"/>
                </a:moveTo>
                <a:lnTo>
                  <a:pt x="269747" y="303276"/>
                </a:lnTo>
                <a:lnTo>
                  <a:pt x="304800" y="393192"/>
                </a:lnTo>
                <a:lnTo>
                  <a:pt x="361188" y="393192"/>
                </a:lnTo>
                <a:lnTo>
                  <a:pt x="326336" y="303276"/>
                </a:lnTo>
                <a:close/>
              </a:path>
              <a:path w="361314" h="393700">
                <a:moveTo>
                  <a:pt x="237141" y="73151"/>
                </a:moveTo>
                <a:lnTo>
                  <a:pt x="181355" y="73151"/>
                </a:lnTo>
                <a:lnTo>
                  <a:pt x="248412" y="246888"/>
                </a:lnTo>
                <a:lnTo>
                  <a:pt x="304481" y="246888"/>
                </a:lnTo>
                <a:lnTo>
                  <a:pt x="237141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3852" y="1082039"/>
            <a:ext cx="382905" cy="410209"/>
          </a:xfrm>
          <a:custGeom>
            <a:avLst/>
            <a:gdLst/>
            <a:ahLst/>
            <a:cxnLst/>
            <a:rect l="l" t="t" r="r" b="b"/>
            <a:pathLst>
              <a:path w="382904" h="410209">
                <a:moveTo>
                  <a:pt x="163068" y="0"/>
                </a:moveTo>
                <a:lnTo>
                  <a:pt x="158496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2860" y="393191"/>
                </a:lnTo>
                <a:lnTo>
                  <a:pt x="168332" y="16763"/>
                </a:lnTo>
                <a:lnTo>
                  <a:pt x="163068" y="16763"/>
                </a:lnTo>
                <a:lnTo>
                  <a:pt x="163068" y="0"/>
                </a:lnTo>
                <a:close/>
              </a:path>
              <a:path w="382904" h="410209">
                <a:moveTo>
                  <a:pt x="292762" y="320039"/>
                </a:moveTo>
                <a:lnTo>
                  <a:pt x="274320" y="320039"/>
                </a:lnTo>
                <a:lnTo>
                  <a:pt x="309372" y="409955"/>
                </a:lnTo>
                <a:lnTo>
                  <a:pt x="382524" y="409955"/>
                </a:lnTo>
                <a:lnTo>
                  <a:pt x="376105" y="393191"/>
                </a:lnTo>
                <a:lnTo>
                  <a:pt x="320039" y="393191"/>
                </a:lnTo>
                <a:lnTo>
                  <a:pt x="292762" y="320039"/>
                </a:lnTo>
                <a:close/>
              </a:path>
              <a:path w="382904" h="410209">
                <a:moveTo>
                  <a:pt x="286512" y="303275"/>
                </a:moveTo>
                <a:lnTo>
                  <a:pt x="97536" y="303275"/>
                </a:lnTo>
                <a:lnTo>
                  <a:pt x="62484" y="393191"/>
                </a:lnTo>
                <a:lnTo>
                  <a:pt x="79687" y="393191"/>
                </a:lnTo>
                <a:lnTo>
                  <a:pt x="108203" y="320039"/>
                </a:lnTo>
                <a:lnTo>
                  <a:pt x="292762" y="320039"/>
                </a:lnTo>
                <a:lnTo>
                  <a:pt x="286512" y="303275"/>
                </a:lnTo>
                <a:close/>
              </a:path>
              <a:path w="382904" h="410209">
                <a:moveTo>
                  <a:pt x="225551" y="0"/>
                </a:moveTo>
                <a:lnTo>
                  <a:pt x="163068" y="0"/>
                </a:lnTo>
                <a:lnTo>
                  <a:pt x="163068" y="9143"/>
                </a:lnTo>
                <a:lnTo>
                  <a:pt x="170687" y="10667"/>
                </a:lnTo>
                <a:lnTo>
                  <a:pt x="168332" y="16763"/>
                </a:lnTo>
                <a:lnTo>
                  <a:pt x="213360" y="16763"/>
                </a:lnTo>
                <a:lnTo>
                  <a:pt x="359663" y="393191"/>
                </a:lnTo>
                <a:lnTo>
                  <a:pt x="376105" y="393191"/>
                </a:lnTo>
                <a:lnTo>
                  <a:pt x="225551" y="0"/>
                </a:lnTo>
                <a:close/>
              </a:path>
              <a:path w="382904" h="410209">
                <a:moveTo>
                  <a:pt x="192024" y="59435"/>
                </a:moveTo>
                <a:lnTo>
                  <a:pt x="112775" y="263651"/>
                </a:lnTo>
                <a:lnTo>
                  <a:pt x="269748" y="263651"/>
                </a:lnTo>
                <a:lnTo>
                  <a:pt x="263374" y="246887"/>
                </a:lnTo>
                <a:lnTo>
                  <a:pt x="135636" y="246887"/>
                </a:lnTo>
                <a:lnTo>
                  <a:pt x="191932" y="104807"/>
                </a:lnTo>
                <a:lnTo>
                  <a:pt x="184403" y="85343"/>
                </a:lnTo>
                <a:lnTo>
                  <a:pt x="199644" y="79248"/>
                </a:lnTo>
                <a:lnTo>
                  <a:pt x="192024" y="59435"/>
                </a:lnTo>
                <a:close/>
              </a:path>
              <a:path w="382904" h="410209">
                <a:moveTo>
                  <a:pt x="199644" y="79248"/>
                </a:moveTo>
                <a:lnTo>
                  <a:pt x="192024" y="82295"/>
                </a:lnTo>
                <a:lnTo>
                  <a:pt x="199644" y="85343"/>
                </a:lnTo>
                <a:lnTo>
                  <a:pt x="191932" y="104807"/>
                </a:lnTo>
                <a:lnTo>
                  <a:pt x="246887" y="246887"/>
                </a:lnTo>
                <a:lnTo>
                  <a:pt x="263374" y="246887"/>
                </a:lnTo>
                <a:lnTo>
                  <a:pt x="199644" y="79248"/>
                </a:lnTo>
                <a:close/>
              </a:path>
              <a:path w="382904" h="410209">
                <a:moveTo>
                  <a:pt x="192024" y="82295"/>
                </a:moveTo>
                <a:lnTo>
                  <a:pt x="184403" y="85343"/>
                </a:lnTo>
                <a:lnTo>
                  <a:pt x="191932" y="104807"/>
                </a:lnTo>
                <a:lnTo>
                  <a:pt x="199644" y="85343"/>
                </a:lnTo>
                <a:lnTo>
                  <a:pt x="192024" y="82295"/>
                </a:lnTo>
                <a:close/>
              </a:path>
              <a:path w="382904" h="410209">
                <a:moveTo>
                  <a:pt x="163068" y="9143"/>
                </a:moveTo>
                <a:lnTo>
                  <a:pt x="163068" y="16763"/>
                </a:lnTo>
                <a:lnTo>
                  <a:pt x="168332" y="16763"/>
                </a:lnTo>
                <a:lnTo>
                  <a:pt x="170687" y="10667"/>
                </a:lnTo>
                <a:lnTo>
                  <a:pt x="163068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14288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2315" y="15239"/>
                </a:lnTo>
                <a:lnTo>
                  <a:pt x="236220" y="10667"/>
                </a:lnTo>
                <a:lnTo>
                  <a:pt x="231648" y="6096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6667" y="1182624"/>
            <a:ext cx="273050" cy="309880"/>
          </a:xfrm>
          <a:custGeom>
            <a:avLst/>
            <a:gdLst/>
            <a:ahLst/>
            <a:cxnLst/>
            <a:rect l="l" t="t" r="r" b="b"/>
            <a:pathLst>
              <a:path w="273050" h="309880">
                <a:moveTo>
                  <a:pt x="68580" y="0"/>
                </a:moveTo>
                <a:lnTo>
                  <a:pt x="0" y="0"/>
                </a:lnTo>
                <a:lnTo>
                  <a:pt x="0" y="309372"/>
                </a:lnTo>
                <a:lnTo>
                  <a:pt x="68580" y="309372"/>
                </a:lnTo>
                <a:lnTo>
                  <a:pt x="68580" y="292608"/>
                </a:lnTo>
                <a:lnTo>
                  <a:pt x="15240" y="292608"/>
                </a:lnTo>
                <a:lnTo>
                  <a:pt x="15240" y="16764"/>
                </a:lnTo>
                <a:lnTo>
                  <a:pt x="68999" y="16764"/>
                </a:lnTo>
                <a:lnTo>
                  <a:pt x="68580" y="0"/>
                </a:lnTo>
                <a:close/>
              </a:path>
              <a:path w="273050" h="309880">
                <a:moveTo>
                  <a:pt x="217932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2796" y="309372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1627"/>
                </a:lnTo>
                <a:close/>
              </a:path>
              <a:path w="273050" h="309880">
                <a:moveTo>
                  <a:pt x="69100" y="20815"/>
                </a:moveTo>
                <a:lnTo>
                  <a:pt x="67056" y="22859"/>
                </a:lnTo>
                <a:lnTo>
                  <a:pt x="62484" y="30479"/>
                </a:lnTo>
                <a:lnTo>
                  <a:pt x="59436" y="36575"/>
                </a:lnTo>
                <a:lnTo>
                  <a:pt x="53340" y="51816"/>
                </a:lnTo>
                <a:lnTo>
                  <a:pt x="53340" y="292608"/>
                </a:lnTo>
                <a:lnTo>
                  <a:pt x="68580" y="292608"/>
                </a:lnTo>
                <a:lnTo>
                  <a:pt x="68580" y="71627"/>
                </a:lnTo>
                <a:lnTo>
                  <a:pt x="217932" y="71627"/>
                </a:lnTo>
                <a:lnTo>
                  <a:pt x="217932" y="60959"/>
                </a:lnTo>
                <a:lnTo>
                  <a:pt x="70104" y="60959"/>
                </a:lnTo>
                <a:lnTo>
                  <a:pt x="69100" y="20815"/>
                </a:lnTo>
                <a:close/>
              </a:path>
              <a:path w="273050" h="309880">
                <a:moveTo>
                  <a:pt x="252984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2" y="50292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6" y="30479"/>
                </a:lnTo>
                <a:lnTo>
                  <a:pt x="260604" y="24383"/>
                </a:lnTo>
                <a:lnTo>
                  <a:pt x="252984" y="16764"/>
                </a:lnTo>
                <a:close/>
              </a:path>
              <a:path w="273050" h="30988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9100" y="20815"/>
                </a:lnTo>
                <a:lnTo>
                  <a:pt x="70104" y="60959"/>
                </a:lnTo>
                <a:lnTo>
                  <a:pt x="70104" y="54864"/>
                </a:lnTo>
                <a:lnTo>
                  <a:pt x="71628" y="48768"/>
                </a:lnTo>
                <a:lnTo>
                  <a:pt x="92964" y="22859"/>
                </a:lnTo>
                <a:lnTo>
                  <a:pt x="97536" y="19811"/>
                </a:lnTo>
                <a:lnTo>
                  <a:pt x="103632" y="18287"/>
                </a:lnTo>
                <a:lnTo>
                  <a:pt x="108204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6" y="1524"/>
                </a:lnTo>
                <a:lnTo>
                  <a:pt x="219456" y="0"/>
                </a:lnTo>
                <a:close/>
              </a:path>
              <a:path w="273050" h="309880">
                <a:moveTo>
                  <a:pt x="217932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217932" y="60959"/>
                </a:lnTo>
                <a:lnTo>
                  <a:pt x="217932" y="54864"/>
                </a:lnTo>
                <a:close/>
              </a:path>
              <a:path w="273050" h="309880">
                <a:moveTo>
                  <a:pt x="68999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69100" y="20815"/>
                </a:lnTo>
                <a:lnTo>
                  <a:pt x="6899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700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3048" y="259079"/>
                </a:lnTo>
                <a:lnTo>
                  <a:pt x="38100" y="291083"/>
                </a:lnTo>
                <a:lnTo>
                  <a:pt x="45720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7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5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67855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4" y="0"/>
                </a:moveTo>
                <a:lnTo>
                  <a:pt x="15240" y="0"/>
                </a:lnTo>
                <a:lnTo>
                  <a:pt x="15240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40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80" y="118872"/>
                </a:lnTo>
                <a:lnTo>
                  <a:pt x="18288" y="128015"/>
                </a:lnTo>
                <a:lnTo>
                  <a:pt x="13716" y="134112"/>
                </a:lnTo>
                <a:lnTo>
                  <a:pt x="9144" y="141731"/>
                </a:lnTo>
                <a:lnTo>
                  <a:pt x="6096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18288" y="291084"/>
                </a:lnTo>
                <a:lnTo>
                  <a:pt x="24384" y="297179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40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4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33528" y="283463"/>
                </a:lnTo>
                <a:lnTo>
                  <a:pt x="30480" y="278891"/>
                </a:lnTo>
                <a:lnTo>
                  <a:pt x="25908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4" y="166115"/>
                </a:lnTo>
                <a:lnTo>
                  <a:pt x="18288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80" y="140208"/>
                </a:lnTo>
                <a:lnTo>
                  <a:pt x="33528" y="135636"/>
                </a:lnTo>
                <a:lnTo>
                  <a:pt x="39624" y="132587"/>
                </a:lnTo>
                <a:lnTo>
                  <a:pt x="44196" y="129539"/>
                </a:lnTo>
                <a:lnTo>
                  <a:pt x="56388" y="126491"/>
                </a:lnTo>
                <a:lnTo>
                  <a:pt x="207264" y="126491"/>
                </a:lnTo>
                <a:lnTo>
                  <a:pt x="207264" y="54864"/>
                </a:lnTo>
                <a:lnTo>
                  <a:pt x="30480" y="54864"/>
                </a:lnTo>
                <a:lnTo>
                  <a:pt x="30480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4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4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40" y="16764"/>
                </a:lnTo>
                <a:lnTo>
                  <a:pt x="217932" y="19811"/>
                </a:lnTo>
                <a:lnTo>
                  <a:pt x="222503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0292"/>
                </a:lnTo>
                <a:lnTo>
                  <a:pt x="245364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7555" y="38100"/>
                </a:lnTo>
                <a:lnTo>
                  <a:pt x="252984" y="30479"/>
                </a:lnTo>
                <a:lnTo>
                  <a:pt x="249936" y="24383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2692" y="274320"/>
                </a:lnTo>
                <a:lnTo>
                  <a:pt x="205740" y="268224"/>
                </a:lnTo>
                <a:lnTo>
                  <a:pt x="208483" y="254508"/>
                </a:lnTo>
                <a:lnTo>
                  <a:pt x="207264" y="254508"/>
                </a:lnTo>
                <a:lnTo>
                  <a:pt x="207264" y="252730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40" y="164591"/>
                </a:lnTo>
                <a:lnTo>
                  <a:pt x="53340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4" y="251460"/>
                </a:lnTo>
                <a:lnTo>
                  <a:pt x="207264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4" y="252730"/>
                </a:moveTo>
                <a:lnTo>
                  <a:pt x="207264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4" y="252730"/>
                </a:lnTo>
                <a:close/>
              </a:path>
              <a:path w="262254" h="309880">
                <a:moveTo>
                  <a:pt x="208788" y="251460"/>
                </a:moveTo>
                <a:lnTo>
                  <a:pt x="207264" y="251460"/>
                </a:lnTo>
                <a:lnTo>
                  <a:pt x="207264" y="252730"/>
                </a:lnTo>
                <a:lnTo>
                  <a:pt x="208731" y="252974"/>
                </a:lnTo>
                <a:lnTo>
                  <a:pt x="208788" y="251460"/>
                </a:lnTo>
                <a:close/>
              </a:path>
              <a:path w="262254" h="309880">
                <a:moveTo>
                  <a:pt x="207264" y="251460"/>
                </a:moveTo>
                <a:lnTo>
                  <a:pt x="199644" y="251460"/>
                </a:lnTo>
                <a:lnTo>
                  <a:pt x="207264" y="252730"/>
                </a:lnTo>
                <a:lnTo>
                  <a:pt x="207264" y="251460"/>
                </a:lnTo>
                <a:close/>
              </a:path>
              <a:path w="262254" h="309880">
                <a:moveTo>
                  <a:pt x="207264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4" y="237743"/>
                </a:lnTo>
                <a:lnTo>
                  <a:pt x="207264" y="173736"/>
                </a:lnTo>
                <a:close/>
              </a:path>
              <a:path w="262254" h="309880">
                <a:moveTo>
                  <a:pt x="207264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4" y="173736"/>
                </a:lnTo>
                <a:lnTo>
                  <a:pt x="2072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09231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4" y="406907"/>
                </a:lnTo>
                <a:lnTo>
                  <a:pt x="54864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01611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4" y="388619"/>
                </a:lnTo>
                <a:lnTo>
                  <a:pt x="16764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01611" y="106933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80">
                <a:moveTo>
                  <a:pt x="0" y="17780"/>
                </a:moveTo>
                <a:lnTo>
                  <a:pt x="9144" y="17780"/>
                </a:lnTo>
                <a:lnTo>
                  <a:pt x="9144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36664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18376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40" h="7619">
                <a:moveTo>
                  <a:pt x="0" y="7620"/>
                </a:moveTo>
                <a:lnTo>
                  <a:pt x="53340" y="7620"/>
                </a:lnTo>
                <a:lnTo>
                  <a:pt x="5334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0756" y="10795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0756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59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20483" y="1191767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5" h="410209">
                <a:moveTo>
                  <a:pt x="56388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40" y="409955"/>
                </a:lnTo>
                <a:lnTo>
                  <a:pt x="106680" y="409955"/>
                </a:lnTo>
                <a:lnTo>
                  <a:pt x="197372" y="199643"/>
                </a:lnTo>
                <a:lnTo>
                  <a:pt x="141732" y="199643"/>
                </a:lnTo>
                <a:lnTo>
                  <a:pt x="56388" y="0"/>
                </a:lnTo>
                <a:close/>
              </a:path>
              <a:path w="283845" h="410209">
                <a:moveTo>
                  <a:pt x="283464" y="0"/>
                </a:moveTo>
                <a:lnTo>
                  <a:pt x="227075" y="0"/>
                </a:lnTo>
                <a:lnTo>
                  <a:pt x="141732" y="199643"/>
                </a:lnTo>
                <a:lnTo>
                  <a:pt x="197372" y="199643"/>
                </a:lnTo>
                <a:lnTo>
                  <a:pt x="28346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08292" y="1182624"/>
            <a:ext cx="307975" cy="426720"/>
          </a:xfrm>
          <a:custGeom>
            <a:avLst/>
            <a:gdLst/>
            <a:ahLst/>
            <a:cxnLst/>
            <a:rect l="l" t="t" r="r" b="b"/>
            <a:pathLst>
              <a:path w="307975" h="426719">
                <a:moveTo>
                  <a:pt x="73151" y="0"/>
                </a:moveTo>
                <a:lnTo>
                  <a:pt x="0" y="0"/>
                </a:lnTo>
                <a:lnTo>
                  <a:pt x="117348" y="274320"/>
                </a:lnTo>
                <a:lnTo>
                  <a:pt x="53339" y="426720"/>
                </a:lnTo>
                <a:lnTo>
                  <a:pt x="118872" y="426720"/>
                </a:lnTo>
                <a:lnTo>
                  <a:pt x="118872" y="419100"/>
                </a:lnTo>
                <a:lnTo>
                  <a:pt x="111251" y="414527"/>
                </a:lnTo>
                <a:lnTo>
                  <a:pt x="113231" y="409955"/>
                </a:lnTo>
                <a:lnTo>
                  <a:pt x="77724" y="409955"/>
                </a:lnTo>
                <a:lnTo>
                  <a:pt x="135635" y="274320"/>
                </a:lnTo>
                <a:lnTo>
                  <a:pt x="24383" y="16764"/>
                </a:lnTo>
                <a:lnTo>
                  <a:pt x="80317" y="16764"/>
                </a:lnTo>
                <a:lnTo>
                  <a:pt x="73151" y="0"/>
                </a:lnTo>
                <a:close/>
              </a:path>
              <a:path w="307975" h="426719">
                <a:moveTo>
                  <a:pt x="132152" y="409955"/>
                </a:moveTo>
                <a:lnTo>
                  <a:pt x="118872" y="409955"/>
                </a:lnTo>
                <a:lnTo>
                  <a:pt x="118872" y="426720"/>
                </a:lnTo>
                <a:lnTo>
                  <a:pt x="124967" y="426720"/>
                </a:lnTo>
                <a:lnTo>
                  <a:pt x="132152" y="409955"/>
                </a:lnTo>
                <a:close/>
              </a:path>
              <a:path w="307975" h="426719">
                <a:moveTo>
                  <a:pt x="300663" y="16764"/>
                </a:moveTo>
                <a:lnTo>
                  <a:pt x="283463" y="16764"/>
                </a:lnTo>
                <a:lnTo>
                  <a:pt x="111251" y="414527"/>
                </a:lnTo>
                <a:lnTo>
                  <a:pt x="118872" y="419100"/>
                </a:lnTo>
                <a:lnTo>
                  <a:pt x="118872" y="409955"/>
                </a:lnTo>
                <a:lnTo>
                  <a:pt x="132152" y="409955"/>
                </a:lnTo>
                <a:lnTo>
                  <a:pt x="300663" y="16764"/>
                </a:lnTo>
                <a:close/>
              </a:path>
              <a:path w="307975" h="426719">
                <a:moveTo>
                  <a:pt x="80317" y="16764"/>
                </a:moveTo>
                <a:lnTo>
                  <a:pt x="62483" y="16764"/>
                </a:lnTo>
                <a:lnTo>
                  <a:pt x="153924" y="230124"/>
                </a:lnTo>
                <a:lnTo>
                  <a:pt x="171264" y="188975"/>
                </a:lnTo>
                <a:lnTo>
                  <a:pt x="153924" y="188975"/>
                </a:lnTo>
                <a:lnTo>
                  <a:pt x="80317" y="16764"/>
                </a:lnTo>
                <a:close/>
              </a:path>
              <a:path w="307975" h="426719">
                <a:moveTo>
                  <a:pt x="307848" y="0"/>
                </a:moveTo>
                <a:lnTo>
                  <a:pt x="234696" y="0"/>
                </a:lnTo>
                <a:lnTo>
                  <a:pt x="153924" y="188975"/>
                </a:lnTo>
                <a:lnTo>
                  <a:pt x="171264" y="188975"/>
                </a:lnTo>
                <a:lnTo>
                  <a:pt x="243839" y="16764"/>
                </a:lnTo>
                <a:lnTo>
                  <a:pt x="300663" y="16764"/>
                </a:lnTo>
                <a:lnTo>
                  <a:pt x="30784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52716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39624" y="1524"/>
                </a:lnTo>
                <a:lnTo>
                  <a:pt x="6095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4572" y="137159"/>
                </a:lnTo>
                <a:lnTo>
                  <a:pt x="6095" y="143255"/>
                </a:lnTo>
                <a:lnTo>
                  <a:pt x="10667" y="149351"/>
                </a:lnTo>
                <a:lnTo>
                  <a:pt x="19811" y="158495"/>
                </a:lnTo>
                <a:lnTo>
                  <a:pt x="25907" y="163067"/>
                </a:lnTo>
                <a:lnTo>
                  <a:pt x="33527" y="166115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2" y="291083"/>
                </a:lnTo>
                <a:lnTo>
                  <a:pt x="228600" y="265175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14883" y="126491"/>
                </a:lnTo>
                <a:lnTo>
                  <a:pt x="195072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3571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9144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7263" y="307848"/>
                </a:lnTo>
                <a:lnTo>
                  <a:pt x="222503" y="301751"/>
                </a:lnTo>
                <a:lnTo>
                  <a:pt x="228600" y="297179"/>
                </a:lnTo>
                <a:lnTo>
                  <a:pt x="233172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9144" y="254508"/>
                </a:lnTo>
                <a:lnTo>
                  <a:pt x="9144" y="237743"/>
                </a:lnTo>
                <a:close/>
              </a:path>
              <a:path w="253365" h="309880">
                <a:moveTo>
                  <a:pt x="242316" y="16764"/>
                </a:moveTo>
                <a:lnTo>
                  <a:pt x="227075" y="16764"/>
                </a:lnTo>
                <a:lnTo>
                  <a:pt x="227075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6" y="132587"/>
                </a:lnTo>
                <a:lnTo>
                  <a:pt x="208787" y="135636"/>
                </a:lnTo>
                <a:lnTo>
                  <a:pt x="213359" y="138684"/>
                </a:lnTo>
                <a:lnTo>
                  <a:pt x="219455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66115"/>
                </a:lnTo>
                <a:lnTo>
                  <a:pt x="236220" y="259079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9455" y="283463"/>
                </a:lnTo>
                <a:lnTo>
                  <a:pt x="213359" y="286512"/>
                </a:lnTo>
                <a:lnTo>
                  <a:pt x="208787" y="289560"/>
                </a:lnTo>
                <a:lnTo>
                  <a:pt x="202692" y="292608"/>
                </a:lnTo>
                <a:lnTo>
                  <a:pt x="233172" y="292608"/>
                </a:lnTo>
                <a:lnTo>
                  <a:pt x="240792" y="284988"/>
                </a:lnTo>
                <a:lnTo>
                  <a:pt x="245363" y="278891"/>
                </a:lnTo>
                <a:lnTo>
                  <a:pt x="251459" y="26365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34696" y="134112"/>
                </a:lnTo>
                <a:lnTo>
                  <a:pt x="214883" y="121920"/>
                </a:lnTo>
                <a:lnTo>
                  <a:pt x="207263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5" h="309880">
                <a:moveTo>
                  <a:pt x="242316" y="0"/>
                </a:moveTo>
                <a:lnTo>
                  <a:pt x="54863" y="0"/>
                </a:lnTo>
                <a:lnTo>
                  <a:pt x="47244" y="1524"/>
                </a:lnTo>
                <a:lnTo>
                  <a:pt x="39624" y="6096"/>
                </a:lnTo>
                <a:lnTo>
                  <a:pt x="32003" y="9144"/>
                </a:lnTo>
                <a:lnTo>
                  <a:pt x="3048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8287" y="169163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9144" y="237743"/>
                </a:lnTo>
                <a:lnTo>
                  <a:pt x="9144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45720" y="167639"/>
                </a:lnTo>
                <a:lnTo>
                  <a:pt x="39624" y="164591"/>
                </a:lnTo>
                <a:lnTo>
                  <a:pt x="35051" y="161543"/>
                </a:lnTo>
                <a:lnTo>
                  <a:pt x="30479" y="156972"/>
                </a:lnTo>
                <a:lnTo>
                  <a:pt x="25907" y="153924"/>
                </a:lnTo>
                <a:lnTo>
                  <a:pt x="22859" y="149351"/>
                </a:lnTo>
                <a:lnTo>
                  <a:pt x="19811" y="143255"/>
                </a:lnTo>
                <a:lnTo>
                  <a:pt x="16763" y="131063"/>
                </a:lnTo>
                <a:lnTo>
                  <a:pt x="16763" y="56387"/>
                </a:lnTo>
                <a:lnTo>
                  <a:pt x="19811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5051" y="25907"/>
                </a:lnTo>
                <a:lnTo>
                  <a:pt x="39624" y="22859"/>
                </a:lnTo>
                <a:lnTo>
                  <a:pt x="45720" y="19811"/>
                </a:lnTo>
                <a:lnTo>
                  <a:pt x="50292" y="18287"/>
                </a:lnTo>
                <a:lnTo>
                  <a:pt x="56387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5" h="309880">
                <a:moveTo>
                  <a:pt x="198120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3235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72756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3611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2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6" y="422148"/>
                </a:lnTo>
                <a:lnTo>
                  <a:pt x="74676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2" y="129540"/>
                </a:lnTo>
                <a:lnTo>
                  <a:pt x="12192" y="112775"/>
                </a:lnTo>
                <a:close/>
              </a:path>
              <a:path w="78104" h="422275">
                <a:moveTo>
                  <a:pt x="74676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6" y="405384"/>
                </a:lnTo>
                <a:lnTo>
                  <a:pt x="74676" y="121920"/>
                </a:lnTo>
                <a:close/>
              </a:path>
              <a:path w="78104" h="422275">
                <a:moveTo>
                  <a:pt x="74676" y="112775"/>
                </a:moveTo>
                <a:lnTo>
                  <a:pt x="12192" y="112775"/>
                </a:lnTo>
                <a:lnTo>
                  <a:pt x="12192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6" y="121920"/>
                </a:lnTo>
                <a:lnTo>
                  <a:pt x="74676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4" y="65531"/>
                </a:lnTo>
                <a:lnTo>
                  <a:pt x="9144" y="56387"/>
                </a:lnTo>
                <a:lnTo>
                  <a:pt x="16764" y="56387"/>
                </a:lnTo>
                <a:lnTo>
                  <a:pt x="16764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4" y="56387"/>
                </a:moveTo>
                <a:lnTo>
                  <a:pt x="9144" y="56387"/>
                </a:lnTo>
                <a:lnTo>
                  <a:pt x="9144" y="65531"/>
                </a:lnTo>
                <a:lnTo>
                  <a:pt x="16764" y="65531"/>
                </a:lnTo>
                <a:lnTo>
                  <a:pt x="16764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4" y="56387"/>
                </a:lnTo>
                <a:lnTo>
                  <a:pt x="16764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9059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8" y="3048"/>
                </a:lnTo>
                <a:lnTo>
                  <a:pt x="25908" y="6096"/>
                </a:lnTo>
                <a:lnTo>
                  <a:pt x="21336" y="10667"/>
                </a:lnTo>
                <a:lnTo>
                  <a:pt x="15240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5240" y="153923"/>
                </a:lnTo>
                <a:lnTo>
                  <a:pt x="21336" y="158495"/>
                </a:lnTo>
                <a:lnTo>
                  <a:pt x="25908" y="163067"/>
                </a:lnTo>
                <a:lnTo>
                  <a:pt x="33528" y="166115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8788" y="284987"/>
                </a:lnTo>
                <a:lnTo>
                  <a:pt x="214884" y="280415"/>
                </a:lnTo>
                <a:lnTo>
                  <a:pt x="219456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1" y="135635"/>
                </a:lnTo>
                <a:lnTo>
                  <a:pt x="219456" y="131063"/>
                </a:lnTo>
                <a:lnTo>
                  <a:pt x="214884" y="126491"/>
                </a:lnTo>
                <a:lnTo>
                  <a:pt x="208788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11440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59" h="309880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20979" y="301751"/>
                </a:lnTo>
                <a:lnTo>
                  <a:pt x="227075" y="297179"/>
                </a:lnTo>
                <a:lnTo>
                  <a:pt x="231647" y="292608"/>
                </a:lnTo>
                <a:lnTo>
                  <a:pt x="15239" y="292608"/>
                </a:lnTo>
                <a:lnTo>
                  <a:pt x="15239" y="254508"/>
                </a:lnTo>
                <a:lnTo>
                  <a:pt x="7619" y="254508"/>
                </a:lnTo>
                <a:lnTo>
                  <a:pt x="7619" y="237743"/>
                </a:lnTo>
                <a:close/>
              </a:path>
              <a:path w="251459" h="309880">
                <a:moveTo>
                  <a:pt x="240791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5071" y="132587"/>
                </a:lnTo>
                <a:lnTo>
                  <a:pt x="207263" y="135636"/>
                </a:lnTo>
                <a:lnTo>
                  <a:pt x="231648" y="160020"/>
                </a:lnTo>
                <a:lnTo>
                  <a:pt x="234695" y="166115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4695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17931" y="283463"/>
                </a:lnTo>
                <a:lnTo>
                  <a:pt x="213359" y="286512"/>
                </a:lnTo>
                <a:lnTo>
                  <a:pt x="201167" y="292608"/>
                </a:lnTo>
                <a:lnTo>
                  <a:pt x="231647" y="292608"/>
                </a:lnTo>
                <a:lnTo>
                  <a:pt x="239267" y="284988"/>
                </a:lnTo>
                <a:lnTo>
                  <a:pt x="243839" y="278891"/>
                </a:lnTo>
                <a:lnTo>
                  <a:pt x="249935" y="263651"/>
                </a:lnTo>
                <a:lnTo>
                  <a:pt x="251459" y="256031"/>
                </a:lnTo>
                <a:lnTo>
                  <a:pt x="251459" y="170687"/>
                </a:lnTo>
                <a:lnTo>
                  <a:pt x="233171" y="134112"/>
                </a:lnTo>
                <a:lnTo>
                  <a:pt x="213359" y="121920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0103" y="115824"/>
                </a:lnTo>
                <a:lnTo>
                  <a:pt x="70103" y="71627"/>
                </a:lnTo>
                <a:lnTo>
                  <a:pt x="240791" y="71627"/>
                </a:lnTo>
                <a:lnTo>
                  <a:pt x="240791" y="16764"/>
                </a:lnTo>
                <a:close/>
              </a:path>
              <a:path w="251459" h="309880">
                <a:moveTo>
                  <a:pt x="240791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1524" y="141731"/>
                </a:lnTo>
                <a:lnTo>
                  <a:pt x="7619" y="156972"/>
                </a:lnTo>
                <a:lnTo>
                  <a:pt x="12191" y="163067"/>
                </a:lnTo>
                <a:lnTo>
                  <a:pt x="18287" y="169163"/>
                </a:lnTo>
                <a:lnTo>
                  <a:pt x="22859" y="175260"/>
                </a:lnTo>
                <a:lnTo>
                  <a:pt x="30479" y="179831"/>
                </a:lnTo>
                <a:lnTo>
                  <a:pt x="45719" y="185927"/>
                </a:lnTo>
                <a:lnTo>
                  <a:pt x="53339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19" y="237743"/>
                </a:lnTo>
                <a:lnTo>
                  <a:pt x="7619" y="254508"/>
                </a:lnTo>
                <a:lnTo>
                  <a:pt x="15239" y="254508"/>
                </a:lnTo>
                <a:lnTo>
                  <a:pt x="15239" y="246887"/>
                </a:lnTo>
                <a:lnTo>
                  <a:pt x="196595" y="246887"/>
                </a:lnTo>
                <a:lnTo>
                  <a:pt x="196595" y="170687"/>
                </a:lnTo>
                <a:lnTo>
                  <a:pt x="50291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8955" y="156972"/>
                </a:lnTo>
                <a:lnTo>
                  <a:pt x="24383" y="153924"/>
                </a:lnTo>
                <a:lnTo>
                  <a:pt x="21335" y="149351"/>
                </a:lnTo>
                <a:lnTo>
                  <a:pt x="19811" y="143255"/>
                </a:lnTo>
                <a:lnTo>
                  <a:pt x="16763" y="137160"/>
                </a:lnTo>
                <a:lnTo>
                  <a:pt x="15239" y="131063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1" y="44196"/>
                </a:lnTo>
                <a:lnTo>
                  <a:pt x="21335" y="39624"/>
                </a:lnTo>
                <a:lnTo>
                  <a:pt x="24383" y="33527"/>
                </a:lnTo>
                <a:lnTo>
                  <a:pt x="28955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5" y="19811"/>
                </a:lnTo>
                <a:lnTo>
                  <a:pt x="56387" y="16764"/>
                </a:lnTo>
                <a:lnTo>
                  <a:pt x="240791" y="16764"/>
                </a:lnTo>
                <a:lnTo>
                  <a:pt x="240791" y="0"/>
                </a:lnTo>
                <a:close/>
              </a:path>
              <a:path w="251459" h="309880">
                <a:moveTo>
                  <a:pt x="196595" y="246887"/>
                </a:moveTo>
                <a:lnTo>
                  <a:pt x="15239" y="246887"/>
                </a:lnTo>
                <a:lnTo>
                  <a:pt x="15239" y="254508"/>
                </a:lnTo>
                <a:lnTo>
                  <a:pt x="196595" y="254508"/>
                </a:lnTo>
                <a:lnTo>
                  <a:pt x="196595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63624" y="2001011"/>
            <a:ext cx="143256" cy="17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41932" y="2046732"/>
            <a:ext cx="99060" cy="134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76044" y="2046732"/>
            <a:ext cx="111251" cy="13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25395" y="2046732"/>
            <a:ext cx="108204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70176" y="2046732"/>
            <a:ext cx="111251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2576" y="2046732"/>
            <a:ext cx="117348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76500" y="2005583"/>
            <a:ext cx="100583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30423" y="204825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16707" y="1994916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85288" y="2046732"/>
            <a:ext cx="117348" cy="134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6832" y="2046732"/>
            <a:ext cx="117348" cy="1874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49523" y="2046732"/>
            <a:ext cx="129539" cy="1874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08020" y="2046732"/>
            <a:ext cx="114300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60420" y="2046732"/>
            <a:ext cx="117347" cy="134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521964" y="2046732"/>
            <a:ext cx="99060" cy="134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13988" y="1994916"/>
            <a:ext cx="100584" cy="1859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57244" y="204825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43528" y="1994916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0"/>
                </a:moveTo>
                <a:lnTo>
                  <a:pt x="0" y="0"/>
                </a:lnTo>
                <a:lnTo>
                  <a:pt x="0" y="25908"/>
                </a:lnTo>
                <a:lnTo>
                  <a:pt x="27432" y="25908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12108" y="2046732"/>
            <a:ext cx="117347" cy="1341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73652" y="1994916"/>
            <a:ext cx="117348" cy="185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47388" y="204825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33671" y="1994916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63796" y="2046732"/>
            <a:ext cx="117348" cy="1874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02252" y="2046732"/>
            <a:ext cx="117348" cy="1341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22291" y="2046732"/>
            <a:ext cx="108204" cy="1341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17364" y="2005583"/>
            <a:ext cx="100584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89220" y="2005583"/>
            <a:ext cx="100583" cy="1752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59096" y="2046732"/>
            <a:ext cx="114300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30952" y="1994916"/>
            <a:ext cx="117348" cy="1859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92496" y="2046732"/>
            <a:ext cx="111251" cy="1341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10428" y="2046732"/>
            <a:ext cx="111251" cy="1341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62828" y="2046732"/>
            <a:ext cx="117348" cy="1341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24371" y="1994916"/>
            <a:ext cx="117348" cy="1859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99632" y="204825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85915" y="1994916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0"/>
                </a:moveTo>
                <a:lnTo>
                  <a:pt x="0" y="0"/>
                </a:lnTo>
                <a:lnTo>
                  <a:pt x="0" y="25908"/>
                </a:lnTo>
                <a:lnTo>
                  <a:pt x="27432" y="25908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52971" y="2046732"/>
            <a:ext cx="111251" cy="13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05371" y="2046732"/>
            <a:ext cx="117348" cy="1341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66916" y="2046732"/>
            <a:ext cx="111251" cy="13411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19316" y="2046732"/>
            <a:ext cx="111251" cy="1341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70192" y="214274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0"/>
                </a:moveTo>
                <a:lnTo>
                  <a:pt x="39624" y="0"/>
                </a:lnTo>
                <a:lnTo>
                  <a:pt x="39624" y="39623"/>
                </a:lnTo>
                <a:lnTo>
                  <a:pt x="0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48383" y="2307335"/>
            <a:ext cx="164591" cy="1798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41932" y="2353055"/>
            <a:ext cx="117348" cy="1341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05000" y="2301239"/>
            <a:ext cx="117348" cy="1859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78735" y="23530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65020" y="23012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33600" y="2353055"/>
            <a:ext cx="111251" cy="1341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6000" y="2353055"/>
            <a:ext cx="117348" cy="1341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47544" y="2353055"/>
            <a:ext cx="111251" cy="1341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99944" y="2353055"/>
            <a:ext cx="111251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08732" y="2353055"/>
            <a:ext cx="111251" cy="1341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61132" y="2353055"/>
            <a:ext cx="114300" cy="1341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13532" y="2353055"/>
            <a:ext cx="117348" cy="1341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88029" y="2299716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42132" y="2301239"/>
            <a:ext cx="117347" cy="1859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70732" y="2301239"/>
            <a:ext cx="117347" cy="1859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45635" y="2353055"/>
            <a:ext cx="129539" cy="1874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32276" y="2353055"/>
            <a:ext cx="111251" cy="13411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04132" y="2353055"/>
            <a:ext cx="114300" cy="1341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56532" y="2353055"/>
            <a:ext cx="117347" cy="1341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18076" y="2353055"/>
            <a:ext cx="99060" cy="1341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17720" y="2301239"/>
            <a:ext cx="117347" cy="1859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79264" y="2353055"/>
            <a:ext cx="114300" cy="1341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28615" y="2353055"/>
            <a:ext cx="108204" cy="1341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71871" y="2353055"/>
            <a:ext cx="108203" cy="1341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16652" y="2449067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18287" y="38100"/>
                </a:lnTo>
                <a:lnTo>
                  <a:pt x="0" y="76200"/>
                </a:lnTo>
                <a:lnTo>
                  <a:pt x="18287" y="762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370576" y="2353055"/>
            <a:ext cx="111251" cy="1341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22976" y="2353055"/>
            <a:ext cx="117348" cy="1341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681471" y="2353055"/>
            <a:ext cx="108203" cy="1341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18632" y="2311907"/>
            <a:ext cx="102107" cy="17525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60364" y="2353055"/>
            <a:ext cx="114300" cy="1341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12764" y="2353055"/>
            <a:ext cx="185927" cy="13411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41364" y="2353055"/>
            <a:ext cx="111251" cy="1341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93764" y="2353055"/>
            <a:ext cx="99060" cy="1341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26352" y="2449067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18288" y="38100"/>
                </a:lnTo>
                <a:lnTo>
                  <a:pt x="0" y="76200"/>
                </a:lnTo>
                <a:lnTo>
                  <a:pt x="18288" y="762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761988" y="2311907"/>
            <a:ext cx="100583" cy="17525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03719" y="2301239"/>
            <a:ext cx="117348" cy="18592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65264" y="2353055"/>
            <a:ext cx="111251" cy="13411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93864" y="2353055"/>
            <a:ext cx="117347" cy="18745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55407" y="2353055"/>
            <a:ext cx="117348" cy="13411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16952" y="2301239"/>
            <a:ext cx="117348" cy="18592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91450" y="2299716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57743" y="23530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44028" y="23012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12607" y="2353055"/>
            <a:ext cx="111251" cy="13411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21395" y="2353055"/>
            <a:ext cx="111251" cy="13411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6176" y="2311907"/>
            <a:ext cx="100583" cy="1752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407907" y="2353055"/>
            <a:ext cx="111251" cy="13411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57259" y="244754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0"/>
                </a:moveTo>
                <a:lnTo>
                  <a:pt x="39624" y="0"/>
                </a:lnTo>
                <a:lnTo>
                  <a:pt x="39624" y="39623"/>
                </a:lnTo>
                <a:lnTo>
                  <a:pt x="0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20774" y="2638044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548383" y="2625089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779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23644" y="2606039"/>
            <a:ext cx="117348" cy="18592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85188" y="2657855"/>
            <a:ext cx="111251" cy="1341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87879" y="2657855"/>
            <a:ext cx="132587" cy="13411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260092" y="26578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46376" y="26060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10383" y="2657855"/>
            <a:ext cx="108204" cy="13411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56688" y="2657855"/>
            <a:ext cx="117348" cy="1341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18232" y="2657855"/>
            <a:ext cx="111251" cy="13411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83585" y="2606039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49879" y="26578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36164" y="26060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98648" y="2657855"/>
            <a:ext cx="112775" cy="13411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48000" y="2657855"/>
            <a:ext cx="111251" cy="13411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191255" y="2616707"/>
            <a:ext cx="100583" cy="17525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45179" y="26578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331464" y="26060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2" y="0"/>
                </a:moveTo>
                <a:lnTo>
                  <a:pt x="0" y="0"/>
                </a:lnTo>
                <a:lnTo>
                  <a:pt x="0" y="25908"/>
                </a:lnTo>
                <a:lnTo>
                  <a:pt x="27432" y="25908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52444" y="2657855"/>
            <a:ext cx="117347" cy="13411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00044" y="2657855"/>
            <a:ext cx="114300" cy="13411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781044" y="2657855"/>
            <a:ext cx="111251" cy="13411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33444" y="2657855"/>
            <a:ext cx="117347" cy="13411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94988" y="2606039"/>
            <a:ext cx="117348" cy="18592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20540" y="2657855"/>
            <a:ext cx="108204" cy="1341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57700" y="2616707"/>
            <a:ext cx="100584" cy="175259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599432" y="2657855"/>
            <a:ext cx="114300" cy="1341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51832" y="2657855"/>
            <a:ext cx="246887" cy="18745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100828" y="2657855"/>
            <a:ext cx="108204" cy="13411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47132" y="2606039"/>
            <a:ext cx="117347" cy="18592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08676" y="2657855"/>
            <a:ext cx="114300" cy="13411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561076" y="2657855"/>
            <a:ext cx="117348" cy="13411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35573" y="2606039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51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788152" y="2606039"/>
            <a:ext cx="117348" cy="18592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018276" y="2606039"/>
            <a:ext cx="117348" cy="18592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79820" y="2657855"/>
            <a:ext cx="111251" cy="13411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99276" y="2657855"/>
            <a:ext cx="111251" cy="13411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51676" y="2657855"/>
            <a:ext cx="99059" cy="13411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684264" y="2657855"/>
            <a:ext cx="111251" cy="13411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27519" y="2606039"/>
            <a:ext cx="102107" cy="185927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952488" y="2616707"/>
            <a:ext cx="100583" cy="17525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94219" y="2657855"/>
            <a:ext cx="111251" cy="13411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246619" y="2606039"/>
            <a:ext cx="117348" cy="18592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6076" y="2616707"/>
            <a:ext cx="102107" cy="17525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07807" y="2657855"/>
            <a:ext cx="114300" cy="13411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842504" y="2657855"/>
            <a:ext cx="108203" cy="13411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988807" y="2657855"/>
            <a:ext cx="117348" cy="13411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162543" y="26578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148828" y="26060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208264" y="2616707"/>
            <a:ext cx="102107" cy="175259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552955" y="2921507"/>
            <a:ext cx="102107" cy="17525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94688" y="2910839"/>
            <a:ext cx="117348" cy="18592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56232" y="2962655"/>
            <a:ext cx="111251" cy="13411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072639" y="2962655"/>
            <a:ext cx="108204" cy="13411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18944" y="2962655"/>
            <a:ext cx="117348" cy="18745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532888" y="2962655"/>
            <a:ext cx="111251" cy="13411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380488" y="2962655"/>
            <a:ext cx="111251" cy="13411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697479" y="29626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683764" y="29108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43200" y="2910839"/>
            <a:ext cx="102107" cy="18592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887979" y="29626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874264" y="29108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942844" y="2962655"/>
            <a:ext cx="111251" cy="13411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71444" y="2962655"/>
            <a:ext cx="111252" cy="13411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485388" y="2910839"/>
            <a:ext cx="117348" cy="18592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323844" y="2962655"/>
            <a:ext cx="117347" cy="13411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659123" y="29626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645408" y="29108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13988" y="2962655"/>
            <a:ext cx="111251" cy="134112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66388" y="2962655"/>
            <a:ext cx="117348" cy="13411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180332" y="2962655"/>
            <a:ext cx="111251" cy="134112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027932" y="2962655"/>
            <a:ext cx="111251" cy="13411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399788" y="2910839"/>
            <a:ext cx="117348" cy="185927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561332" y="2962655"/>
            <a:ext cx="111251" cy="13411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25923" y="296265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112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12208" y="291083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27431" y="0"/>
                </a:moveTo>
                <a:lnTo>
                  <a:pt x="0" y="0"/>
                </a:lnTo>
                <a:lnTo>
                  <a:pt x="0" y="25908"/>
                </a:lnTo>
                <a:lnTo>
                  <a:pt x="27431" y="25908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79264" y="2962655"/>
            <a:ext cx="117348" cy="134112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40808" y="2962655"/>
            <a:ext cx="117347" cy="18745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169408" y="2962655"/>
            <a:ext cx="117347" cy="187452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330952" y="2962655"/>
            <a:ext cx="99060" cy="13411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465064" y="2962655"/>
            <a:ext cx="111251" cy="13411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614415" y="2962655"/>
            <a:ext cx="108204" cy="134112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759196" y="2962655"/>
            <a:ext cx="111251" cy="13411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11596" y="2962655"/>
            <a:ext cx="117348" cy="13411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065520" y="2921507"/>
            <a:ext cx="100583" cy="175259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07252" y="2962655"/>
            <a:ext cx="111251" cy="13411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569964" y="2921507"/>
            <a:ext cx="100583" cy="175259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59652" y="2910839"/>
            <a:ext cx="117348" cy="18592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711695" y="2962655"/>
            <a:ext cx="114300" cy="13411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861047" y="305866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0" y="0"/>
                </a:moveTo>
                <a:lnTo>
                  <a:pt x="39624" y="0"/>
                </a:lnTo>
                <a:lnTo>
                  <a:pt x="39624" y="39624"/>
                </a:lnTo>
                <a:lnTo>
                  <a:pt x="0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799588" y="3418332"/>
            <a:ext cx="4994148" cy="3326892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5905" cy="6858000"/>
          </a:xfrm>
          <a:custGeom>
            <a:avLst/>
            <a:gdLst/>
            <a:ahLst/>
            <a:cxnLst/>
            <a:rect l="l" t="t" r="r" b="b"/>
            <a:pathLst>
              <a:path w="9145905" h="6858000">
                <a:moveTo>
                  <a:pt x="0" y="0"/>
                </a:moveTo>
                <a:lnTo>
                  <a:pt x="9145524" y="0"/>
                </a:lnTo>
                <a:lnTo>
                  <a:pt x="914552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0783" y="1091183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4" h="393700">
                <a:moveTo>
                  <a:pt x="208788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8" y="393192"/>
                </a:lnTo>
                <a:lnTo>
                  <a:pt x="91440" y="303276"/>
                </a:lnTo>
                <a:lnTo>
                  <a:pt x="325161" y="303276"/>
                </a:lnTo>
                <a:lnTo>
                  <a:pt x="303524" y="246888"/>
                </a:lnTo>
                <a:lnTo>
                  <a:pt x="112776" y="246888"/>
                </a:lnTo>
                <a:lnTo>
                  <a:pt x="179832" y="73151"/>
                </a:lnTo>
                <a:lnTo>
                  <a:pt x="236857" y="73151"/>
                </a:lnTo>
                <a:lnTo>
                  <a:pt x="208788" y="0"/>
                </a:lnTo>
                <a:close/>
              </a:path>
              <a:path w="360044" h="393700">
                <a:moveTo>
                  <a:pt x="325161" y="303276"/>
                </a:moveTo>
                <a:lnTo>
                  <a:pt x="268224" y="303276"/>
                </a:lnTo>
                <a:lnTo>
                  <a:pt x="303276" y="393192"/>
                </a:lnTo>
                <a:lnTo>
                  <a:pt x="359664" y="393192"/>
                </a:lnTo>
                <a:lnTo>
                  <a:pt x="325161" y="303276"/>
                </a:lnTo>
                <a:close/>
              </a:path>
              <a:path w="360044" h="393700">
                <a:moveTo>
                  <a:pt x="236857" y="73151"/>
                </a:moveTo>
                <a:lnTo>
                  <a:pt x="179832" y="73151"/>
                </a:lnTo>
                <a:lnTo>
                  <a:pt x="246888" y="246888"/>
                </a:lnTo>
                <a:lnTo>
                  <a:pt x="303524" y="246888"/>
                </a:lnTo>
                <a:lnTo>
                  <a:pt x="23685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592" y="1082039"/>
            <a:ext cx="384175" cy="410209"/>
          </a:xfrm>
          <a:custGeom>
            <a:avLst/>
            <a:gdLst/>
            <a:ahLst/>
            <a:cxnLst/>
            <a:rect l="l" t="t" r="r" b="b"/>
            <a:pathLst>
              <a:path w="384175" h="410209">
                <a:moveTo>
                  <a:pt x="164591" y="0"/>
                </a:moveTo>
                <a:lnTo>
                  <a:pt x="158495" y="0"/>
                </a:lnTo>
                <a:lnTo>
                  <a:pt x="0" y="409955"/>
                </a:lnTo>
                <a:lnTo>
                  <a:pt x="74675" y="409955"/>
                </a:lnTo>
                <a:lnTo>
                  <a:pt x="80926" y="393191"/>
                </a:lnTo>
                <a:lnTo>
                  <a:pt x="24383" y="393191"/>
                </a:lnTo>
                <a:lnTo>
                  <a:pt x="169856" y="16763"/>
                </a:lnTo>
                <a:lnTo>
                  <a:pt x="164591" y="16763"/>
                </a:lnTo>
                <a:lnTo>
                  <a:pt x="164591" y="0"/>
                </a:lnTo>
                <a:close/>
              </a:path>
              <a:path w="384175" h="410209">
                <a:moveTo>
                  <a:pt x="293047" y="320039"/>
                </a:moveTo>
                <a:lnTo>
                  <a:pt x="275844" y="320039"/>
                </a:lnTo>
                <a:lnTo>
                  <a:pt x="310895" y="409955"/>
                </a:lnTo>
                <a:lnTo>
                  <a:pt x="384047" y="409955"/>
                </a:lnTo>
                <a:lnTo>
                  <a:pt x="377566" y="393191"/>
                </a:lnTo>
                <a:lnTo>
                  <a:pt x="321563" y="393191"/>
                </a:lnTo>
                <a:lnTo>
                  <a:pt x="293047" y="320039"/>
                </a:lnTo>
                <a:close/>
              </a:path>
              <a:path w="384175" h="410209">
                <a:moveTo>
                  <a:pt x="286512" y="303275"/>
                </a:moveTo>
                <a:lnTo>
                  <a:pt x="97535" y="303275"/>
                </a:lnTo>
                <a:lnTo>
                  <a:pt x="62483" y="393191"/>
                </a:lnTo>
                <a:lnTo>
                  <a:pt x="80926" y="393191"/>
                </a:lnTo>
                <a:lnTo>
                  <a:pt x="108203" y="320039"/>
                </a:lnTo>
                <a:lnTo>
                  <a:pt x="293047" y="320039"/>
                </a:lnTo>
                <a:lnTo>
                  <a:pt x="286512" y="303275"/>
                </a:lnTo>
                <a:close/>
              </a:path>
              <a:path w="384175" h="410209">
                <a:moveTo>
                  <a:pt x="225551" y="0"/>
                </a:moveTo>
                <a:lnTo>
                  <a:pt x="164591" y="0"/>
                </a:lnTo>
                <a:lnTo>
                  <a:pt x="164591" y="9143"/>
                </a:lnTo>
                <a:lnTo>
                  <a:pt x="172212" y="10667"/>
                </a:lnTo>
                <a:lnTo>
                  <a:pt x="169856" y="16763"/>
                </a:lnTo>
                <a:lnTo>
                  <a:pt x="214883" y="16763"/>
                </a:lnTo>
                <a:lnTo>
                  <a:pt x="361188" y="393191"/>
                </a:lnTo>
                <a:lnTo>
                  <a:pt x="377566" y="393191"/>
                </a:lnTo>
                <a:lnTo>
                  <a:pt x="225551" y="0"/>
                </a:lnTo>
                <a:close/>
              </a:path>
              <a:path w="384175" h="410209">
                <a:moveTo>
                  <a:pt x="192024" y="59435"/>
                </a:moveTo>
                <a:lnTo>
                  <a:pt x="112775" y="263651"/>
                </a:lnTo>
                <a:lnTo>
                  <a:pt x="271271" y="263651"/>
                </a:lnTo>
                <a:lnTo>
                  <a:pt x="264760" y="246887"/>
                </a:lnTo>
                <a:lnTo>
                  <a:pt x="137159" y="246887"/>
                </a:lnTo>
                <a:lnTo>
                  <a:pt x="192024" y="105044"/>
                </a:lnTo>
                <a:lnTo>
                  <a:pt x="184403" y="85343"/>
                </a:lnTo>
                <a:lnTo>
                  <a:pt x="199644" y="79248"/>
                </a:lnTo>
                <a:lnTo>
                  <a:pt x="192024" y="59435"/>
                </a:lnTo>
                <a:close/>
              </a:path>
              <a:path w="384175" h="410209">
                <a:moveTo>
                  <a:pt x="199644" y="79248"/>
                </a:moveTo>
                <a:lnTo>
                  <a:pt x="192024" y="82295"/>
                </a:lnTo>
                <a:lnTo>
                  <a:pt x="199644" y="85343"/>
                </a:lnTo>
                <a:lnTo>
                  <a:pt x="192023" y="105044"/>
                </a:lnTo>
                <a:lnTo>
                  <a:pt x="246887" y="246887"/>
                </a:lnTo>
                <a:lnTo>
                  <a:pt x="264760" y="246887"/>
                </a:lnTo>
                <a:lnTo>
                  <a:pt x="199644" y="79248"/>
                </a:lnTo>
                <a:close/>
              </a:path>
              <a:path w="384175" h="410209">
                <a:moveTo>
                  <a:pt x="192024" y="82295"/>
                </a:moveTo>
                <a:lnTo>
                  <a:pt x="184403" y="85343"/>
                </a:lnTo>
                <a:lnTo>
                  <a:pt x="192023" y="105044"/>
                </a:lnTo>
                <a:lnTo>
                  <a:pt x="199644" y="85343"/>
                </a:lnTo>
                <a:lnTo>
                  <a:pt x="192024" y="82295"/>
                </a:lnTo>
                <a:close/>
              </a:path>
              <a:path w="384175" h="410209">
                <a:moveTo>
                  <a:pt x="164591" y="9143"/>
                </a:moveTo>
                <a:lnTo>
                  <a:pt x="164591" y="16763"/>
                </a:lnTo>
                <a:lnTo>
                  <a:pt x="169856" y="16763"/>
                </a:lnTo>
                <a:lnTo>
                  <a:pt x="172212" y="10667"/>
                </a:lnTo>
                <a:lnTo>
                  <a:pt x="164591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9027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74676" y="9143"/>
                </a:lnTo>
                <a:lnTo>
                  <a:pt x="70104" y="15239"/>
                </a:lnTo>
                <a:lnTo>
                  <a:pt x="65532" y="19811"/>
                </a:lnTo>
                <a:lnTo>
                  <a:pt x="62484" y="24383"/>
                </a:lnTo>
                <a:lnTo>
                  <a:pt x="59436" y="32003"/>
                </a:lnTo>
                <a:lnTo>
                  <a:pt x="56388" y="38100"/>
                </a:lnTo>
                <a:lnTo>
                  <a:pt x="54864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51460" y="25907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7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19" h="309880">
                <a:moveTo>
                  <a:pt x="70104" y="0"/>
                </a:moveTo>
                <a:lnTo>
                  <a:pt x="0" y="0"/>
                </a:lnTo>
                <a:lnTo>
                  <a:pt x="0" y="309372"/>
                </a:lnTo>
                <a:lnTo>
                  <a:pt x="70104" y="309372"/>
                </a:lnTo>
                <a:lnTo>
                  <a:pt x="70104" y="292608"/>
                </a:lnTo>
                <a:lnTo>
                  <a:pt x="16764" y="292608"/>
                </a:lnTo>
                <a:lnTo>
                  <a:pt x="16764" y="16764"/>
                </a:lnTo>
                <a:lnTo>
                  <a:pt x="70104" y="16764"/>
                </a:lnTo>
                <a:lnTo>
                  <a:pt x="70104" y="0"/>
                </a:lnTo>
                <a:close/>
              </a:path>
              <a:path w="274319" h="309880">
                <a:moveTo>
                  <a:pt x="219456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4319" y="309372"/>
                </a:lnTo>
                <a:lnTo>
                  <a:pt x="274319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19" h="309880">
                <a:moveTo>
                  <a:pt x="70104" y="19811"/>
                </a:moveTo>
                <a:lnTo>
                  <a:pt x="67056" y="22859"/>
                </a:lnTo>
                <a:lnTo>
                  <a:pt x="62484" y="30479"/>
                </a:lnTo>
                <a:lnTo>
                  <a:pt x="59436" y="36575"/>
                </a:lnTo>
                <a:lnTo>
                  <a:pt x="53340" y="51816"/>
                </a:lnTo>
                <a:lnTo>
                  <a:pt x="53340" y="292608"/>
                </a:lnTo>
                <a:lnTo>
                  <a:pt x="70104" y="292608"/>
                </a:lnTo>
                <a:lnTo>
                  <a:pt x="70104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4" y="60959"/>
                </a:lnTo>
                <a:lnTo>
                  <a:pt x="70104" y="19811"/>
                </a:lnTo>
                <a:close/>
              </a:path>
              <a:path w="274319" h="309880">
                <a:moveTo>
                  <a:pt x="252984" y="16764"/>
                </a:moveTo>
                <a:lnTo>
                  <a:pt x="217931" y="16764"/>
                </a:lnTo>
                <a:lnTo>
                  <a:pt x="224028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19" y="292608"/>
                </a:lnTo>
                <a:lnTo>
                  <a:pt x="274319" y="53340"/>
                </a:lnTo>
                <a:lnTo>
                  <a:pt x="265175" y="30479"/>
                </a:lnTo>
                <a:lnTo>
                  <a:pt x="260604" y="24383"/>
                </a:lnTo>
                <a:lnTo>
                  <a:pt x="252984" y="16764"/>
                </a:lnTo>
                <a:close/>
              </a:path>
              <a:path w="274319" h="309880">
                <a:moveTo>
                  <a:pt x="219456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19" h="309880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70104" y="19811"/>
                </a:lnTo>
                <a:lnTo>
                  <a:pt x="70104" y="54864"/>
                </a:lnTo>
                <a:lnTo>
                  <a:pt x="71628" y="48768"/>
                </a:lnTo>
                <a:lnTo>
                  <a:pt x="73152" y="44196"/>
                </a:lnTo>
                <a:lnTo>
                  <a:pt x="103631" y="18287"/>
                </a:lnTo>
                <a:lnTo>
                  <a:pt x="108204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4319" h="309880">
                <a:moveTo>
                  <a:pt x="70104" y="16764"/>
                </a:moveTo>
                <a:lnTo>
                  <a:pt x="53340" y="16764"/>
                </a:lnTo>
                <a:lnTo>
                  <a:pt x="53340" y="5181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70104" y="19811"/>
                </a:lnTo>
                <a:lnTo>
                  <a:pt x="70104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17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6096" y="265175"/>
                </a:lnTo>
                <a:lnTo>
                  <a:pt x="38100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2595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5" h="309880">
                <a:moveTo>
                  <a:pt x="207264" y="0"/>
                </a:moveTo>
                <a:lnTo>
                  <a:pt x="15240" y="0"/>
                </a:lnTo>
                <a:lnTo>
                  <a:pt x="15240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40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80" y="118872"/>
                </a:lnTo>
                <a:lnTo>
                  <a:pt x="3048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8287" y="291084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40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4" y="304800"/>
                </a:lnTo>
                <a:lnTo>
                  <a:pt x="176784" y="301751"/>
                </a:lnTo>
                <a:lnTo>
                  <a:pt x="188976" y="292608"/>
                </a:lnTo>
                <a:lnTo>
                  <a:pt x="50292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8" y="283463"/>
                </a:lnTo>
                <a:lnTo>
                  <a:pt x="30480" y="278891"/>
                </a:lnTo>
                <a:lnTo>
                  <a:pt x="16764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80" y="140208"/>
                </a:lnTo>
                <a:lnTo>
                  <a:pt x="33528" y="135636"/>
                </a:lnTo>
                <a:lnTo>
                  <a:pt x="39624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4" y="126491"/>
                </a:lnTo>
                <a:lnTo>
                  <a:pt x="207264" y="54864"/>
                </a:lnTo>
                <a:lnTo>
                  <a:pt x="30480" y="54864"/>
                </a:lnTo>
                <a:lnTo>
                  <a:pt x="30480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8" y="6096"/>
                </a:lnTo>
                <a:lnTo>
                  <a:pt x="216408" y="1524"/>
                </a:lnTo>
                <a:lnTo>
                  <a:pt x="207264" y="0"/>
                </a:lnTo>
                <a:close/>
              </a:path>
              <a:path w="262255" h="309880">
                <a:moveTo>
                  <a:pt x="208718" y="253330"/>
                </a:moveTo>
                <a:lnTo>
                  <a:pt x="190994" y="290589"/>
                </a:lnTo>
                <a:lnTo>
                  <a:pt x="190500" y="309372"/>
                </a:lnTo>
                <a:lnTo>
                  <a:pt x="262128" y="309372"/>
                </a:lnTo>
                <a:lnTo>
                  <a:pt x="262128" y="292608"/>
                </a:lnTo>
                <a:lnTo>
                  <a:pt x="207264" y="292608"/>
                </a:lnTo>
                <a:lnTo>
                  <a:pt x="208718" y="253330"/>
                </a:lnTo>
                <a:close/>
              </a:path>
              <a:path w="262255" h="309880">
                <a:moveTo>
                  <a:pt x="191849" y="258078"/>
                </a:moveTo>
                <a:lnTo>
                  <a:pt x="190500" y="262127"/>
                </a:lnTo>
                <a:lnTo>
                  <a:pt x="187452" y="266700"/>
                </a:lnTo>
                <a:lnTo>
                  <a:pt x="185928" y="272796"/>
                </a:lnTo>
                <a:lnTo>
                  <a:pt x="173736" y="284988"/>
                </a:lnTo>
                <a:lnTo>
                  <a:pt x="169164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6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5" h="309880">
                <a:moveTo>
                  <a:pt x="241808" y="16764"/>
                </a:moveTo>
                <a:lnTo>
                  <a:pt x="205740" y="16764"/>
                </a:lnTo>
                <a:lnTo>
                  <a:pt x="217931" y="19811"/>
                </a:lnTo>
                <a:lnTo>
                  <a:pt x="224028" y="22859"/>
                </a:lnTo>
                <a:lnTo>
                  <a:pt x="228600" y="25907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0292"/>
                </a:lnTo>
                <a:lnTo>
                  <a:pt x="245364" y="292608"/>
                </a:lnTo>
                <a:lnTo>
                  <a:pt x="262128" y="292608"/>
                </a:lnTo>
                <a:lnTo>
                  <a:pt x="262128" y="53340"/>
                </a:lnTo>
                <a:lnTo>
                  <a:pt x="260604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5" h="309880">
                <a:moveTo>
                  <a:pt x="201168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2692" y="274320"/>
                </a:lnTo>
                <a:lnTo>
                  <a:pt x="205740" y="268224"/>
                </a:lnTo>
                <a:lnTo>
                  <a:pt x="208483" y="254508"/>
                </a:lnTo>
                <a:lnTo>
                  <a:pt x="207264" y="254508"/>
                </a:lnTo>
                <a:lnTo>
                  <a:pt x="207264" y="252679"/>
                </a:lnTo>
                <a:lnTo>
                  <a:pt x="201168" y="251460"/>
                </a:lnTo>
                <a:close/>
              </a:path>
              <a:path w="262255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5" h="309880">
                <a:moveTo>
                  <a:pt x="62484" y="164591"/>
                </a:moveTo>
                <a:lnTo>
                  <a:pt x="53340" y="164591"/>
                </a:lnTo>
                <a:lnTo>
                  <a:pt x="53340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4" y="251460"/>
                </a:lnTo>
                <a:lnTo>
                  <a:pt x="207264" y="237743"/>
                </a:lnTo>
                <a:lnTo>
                  <a:pt x="70104" y="237743"/>
                </a:lnTo>
                <a:lnTo>
                  <a:pt x="70104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5" h="309880">
                <a:moveTo>
                  <a:pt x="207264" y="252679"/>
                </a:moveTo>
                <a:lnTo>
                  <a:pt x="207264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2"/>
                </a:lnTo>
                <a:lnTo>
                  <a:pt x="207264" y="252679"/>
                </a:lnTo>
                <a:close/>
              </a:path>
              <a:path w="262255" h="309880">
                <a:moveTo>
                  <a:pt x="208787" y="251460"/>
                </a:moveTo>
                <a:lnTo>
                  <a:pt x="207264" y="251460"/>
                </a:lnTo>
                <a:lnTo>
                  <a:pt x="207264" y="252679"/>
                </a:lnTo>
                <a:lnTo>
                  <a:pt x="208731" y="252972"/>
                </a:lnTo>
                <a:lnTo>
                  <a:pt x="208787" y="251460"/>
                </a:lnTo>
                <a:close/>
              </a:path>
              <a:path w="262255" h="309880">
                <a:moveTo>
                  <a:pt x="207264" y="251460"/>
                </a:moveTo>
                <a:lnTo>
                  <a:pt x="201168" y="251460"/>
                </a:lnTo>
                <a:lnTo>
                  <a:pt x="207264" y="252679"/>
                </a:lnTo>
                <a:lnTo>
                  <a:pt x="207264" y="251460"/>
                </a:lnTo>
                <a:close/>
              </a:path>
              <a:path w="262255" h="309880">
                <a:moveTo>
                  <a:pt x="207264" y="173736"/>
                </a:moveTo>
                <a:lnTo>
                  <a:pt x="70104" y="173736"/>
                </a:lnTo>
                <a:lnTo>
                  <a:pt x="70104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4" y="237743"/>
                </a:lnTo>
                <a:lnTo>
                  <a:pt x="207264" y="173736"/>
                </a:lnTo>
                <a:close/>
              </a:path>
              <a:path w="262255" h="309880">
                <a:moveTo>
                  <a:pt x="207264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4" y="181355"/>
                </a:lnTo>
                <a:lnTo>
                  <a:pt x="70104" y="173736"/>
                </a:lnTo>
                <a:lnTo>
                  <a:pt x="207264" y="173736"/>
                </a:lnTo>
                <a:lnTo>
                  <a:pt x="2072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3116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4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5495" y="1475739"/>
            <a:ext cx="70485" cy="16510"/>
          </a:xfrm>
          <a:custGeom>
            <a:avLst/>
            <a:gdLst/>
            <a:ahLst/>
            <a:cxnLst/>
            <a:rect l="l" t="t" r="r" b="b"/>
            <a:pathLst>
              <a:path w="70485" h="16509">
                <a:moveTo>
                  <a:pt x="0" y="16510"/>
                </a:moveTo>
                <a:lnTo>
                  <a:pt x="70104" y="16510"/>
                </a:lnTo>
                <a:lnTo>
                  <a:pt x="70104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5495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4" h="388619">
                <a:moveTo>
                  <a:pt x="0" y="388619"/>
                </a:moveTo>
                <a:lnTo>
                  <a:pt x="16764" y="388619"/>
                </a:lnTo>
                <a:lnTo>
                  <a:pt x="16764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5495" y="1069339"/>
            <a:ext cx="9525" cy="17780"/>
          </a:xfrm>
          <a:custGeom>
            <a:avLst/>
            <a:gdLst/>
            <a:ahLst/>
            <a:cxnLst/>
            <a:rect l="l" t="t" r="r" b="b"/>
            <a:pathLst>
              <a:path w="9525" h="17780">
                <a:moveTo>
                  <a:pt x="0" y="17780"/>
                </a:moveTo>
                <a:lnTo>
                  <a:pt x="9143" y="17780"/>
                </a:lnTo>
                <a:lnTo>
                  <a:pt x="9143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8835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4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2260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4639" y="10795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0" y="7620"/>
                </a:moveTo>
                <a:lnTo>
                  <a:pt x="7620" y="7620"/>
                </a:lnTo>
                <a:lnTo>
                  <a:pt x="762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4639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4367" y="1191767"/>
            <a:ext cx="283845" cy="410209"/>
          </a:xfrm>
          <a:custGeom>
            <a:avLst/>
            <a:gdLst/>
            <a:ahLst/>
            <a:cxnLst/>
            <a:rect l="l" t="t" r="r" b="b"/>
            <a:pathLst>
              <a:path w="283844" h="410209">
                <a:moveTo>
                  <a:pt x="56387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39" y="409955"/>
                </a:lnTo>
                <a:lnTo>
                  <a:pt x="106680" y="409955"/>
                </a:lnTo>
                <a:lnTo>
                  <a:pt x="197372" y="199643"/>
                </a:lnTo>
                <a:lnTo>
                  <a:pt x="141731" y="199643"/>
                </a:lnTo>
                <a:lnTo>
                  <a:pt x="56387" y="0"/>
                </a:lnTo>
                <a:close/>
              </a:path>
              <a:path w="283844" h="410209">
                <a:moveTo>
                  <a:pt x="283463" y="0"/>
                </a:moveTo>
                <a:lnTo>
                  <a:pt x="227075" y="0"/>
                </a:lnTo>
                <a:lnTo>
                  <a:pt x="141731" y="199643"/>
                </a:lnTo>
                <a:lnTo>
                  <a:pt x="197372" y="199643"/>
                </a:lnTo>
                <a:lnTo>
                  <a:pt x="283463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2176" y="1182624"/>
            <a:ext cx="307975" cy="426720"/>
          </a:xfrm>
          <a:custGeom>
            <a:avLst/>
            <a:gdLst/>
            <a:ahLst/>
            <a:cxnLst/>
            <a:rect l="l" t="t" r="r" b="b"/>
            <a:pathLst>
              <a:path w="307975" h="426719">
                <a:moveTo>
                  <a:pt x="73151" y="0"/>
                </a:moveTo>
                <a:lnTo>
                  <a:pt x="0" y="0"/>
                </a:lnTo>
                <a:lnTo>
                  <a:pt x="117348" y="274320"/>
                </a:lnTo>
                <a:lnTo>
                  <a:pt x="53340" y="426720"/>
                </a:lnTo>
                <a:lnTo>
                  <a:pt x="118872" y="426720"/>
                </a:lnTo>
                <a:lnTo>
                  <a:pt x="118872" y="419100"/>
                </a:lnTo>
                <a:lnTo>
                  <a:pt x="111251" y="414527"/>
                </a:lnTo>
                <a:lnTo>
                  <a:pt x="113231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0317" y="16764"/>
                </a:lnTo>
                <a:lnTo>
                  <a:pt x="73151" y="0"/>
                </a:lnTo>
                <a:close/>
              </a:path>
              <a:path w="307975" h="426719">
                <a:moveTo>
                  <a:pt x="132152" y="409955"/>
                </a:moveTo>
                <a:lnTo>
                  <a:pt x="118872" y="409955"/>
                </a:lnTo>
                <a:lnTo>
                  <a:pt x="118872" y="426720"/>
                </a:lnTo>
                <a:lnTo>
                  <a:pt x="124968" y="426720"/>
                </a:lnTo>
                <a:lnTo>
                  <a:pt x="132152" y="409955"/>
                </a:lnTo>
                <a:close/>
              </a:path>
              <a:path w="307975" h="426719">
                <a:moveTo>
                  <a:pt x="300663" y="16764"/>
                </a:moveTo>
                <a:lnTo>
                  <a:pt x="283463" y="16764"/>
                </a:lnTo>
                <a:lnTo>
                  <a:pt x="111251" y="414527"/>
                </a:lnTo>
                <a:lnTo>
                  <a:pt x="118872" y="419100"/>
                </a:lnTo>
                <a:lnTo>
                  <a:pt x="118872" y="409955"/>
                </a:lnTo>
                <a:lnTo>
                  <a:pt x="132152" y="409955"/>
                </a:lnTo>
                <a:lnTo>
                  <a:pt x="300663" y="16764"/>
                </a:lnTo>
                <a:close/>
              </a:path>
              <a:path w="307975" h="426719">
                <a:moveTo>
                  <a:pt x="80317" y="16764"/>
                </a:moveTo>
                <a:lnTo>
                  <a:pt x="62484" y="16764"/>
                </a:lnTo>
                <a:lnTo>
                  <a:pt x="153924" y="230124"/>
                </a:lnTo>
                <a:lnTo>
                  <a:pt x="171558" y="188975"/>
                </a:lnTo>
                <a:lnTo>
                  <a:pt x="153924" y="188975"/>
                </a:lnTo>
                <a:lnTo>
                  <a:pt x="80317" y="16764"/>
                </a:lnTo>
                <a:close/>
              </a:path>
              <a:path w="307975" h="426719">
                <a:moveTo>
                  <a:pt x="307848" y="0"/>
                </a:moveTo>
                <a:lnTo>
                  <a:pt x="234696" y="0"/>
                </a:lnTo>
                <a:lnTo>
                  <a:pt x="153924" y="188975"/>
                </a:lnTo>
                <a:lnTo>
                  <a:pt x="171558" y="188975"/>
                </a:lnTo>
                <a:lnTo>
                  <a:pt x="245363" y="16764"/>
                </a:lnTo>
                <a:lnTo>
                  <a:pt x="300663" y="16764"/>
                </a:lnTo>
                <a:lnTo>
                  <a:pt x="30784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64408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76200" y="348996"/>
                </a:lnTo>
                <a:lnTo>
                  <a:pt x="77724" y="355092"/>
                </a:lnTo>
                <a:lnTo>
                  <a:pt x="82295" y="361188"/>
                </a:lnTo>
                <a:lnTo>
                  <a:pt x="86867" y="365760"/>
                </a:lnTo>
                <a:lnTo>
                  <a:pt x="92963" y="370332"/>
                </a:lnTo>
                <a:lnTo>
                  <a:pt x="97536" y="374903"/>
                </a:lnTo>
                <a:lnTo>
                  <a:pt x="105155" y="377951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56788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0103" y="0"/>
                </a:lnTo>
                <a:lnTo>
                  <a:pt x="70103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0103" y="161544"/>
                </a:lnTo>
                <a:lnTo>
                  <a:pt x="70103" y="345948"/>
                </a:lnTo>
                <a:lnTo>
                  <a:pt x="79248" y="368808"/>
                </a:lnTo>
                <a:lnTo>
                  <a:pt x="83820" y="374904"/>
                </a:lnTo>
                <a:lnTo>
                  <a:pt x="89915" y="381000"/>
                </a:lnTo>
                <a:lnTo>
                  <a:pt x="94487" y="387096"/>
                </a:lnTo>
                <a:lnTo>
                  <a:pt x="102108" y="391668"/>
                </a:lnTo>
                <a:lnTo>
                  <a:pt x="117348" y="397764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6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89915" y="355092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4967" y="16764"/>
                </a:lnTo>
                <a:lnTo>
                  <a:pt x="124967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4967" y="144780"/>
                </a:lnTo>
                <a:lnTo>
                  <a:pt x="124967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664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6159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8540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008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6" y="10667"/>
                </a:lnTo>
                <a:lnTo>
                  <a:pt x="15239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7" y="271271"/>
                </a:lnTo>
                <a:lnTo>
                  <a:pt x="15239" y="275843"/>
                </a:lnTo>
                <a:lnTo>
                  <a:pt x="21336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05739" y="291083"/>
                </a:lnTo>
                <a:lnTo>
                  <a:pt x="211836" y="288035"/>
                </a:lnTo>
                <a:lnTo>
                  <a:pt x="219455" y="284987"/>
                </a:lnTo>
                <a:lnTo>
                  <a:pt x="224027" y="280415"/>
                </a:lnTo>
                <a:lnTo>
                  <a:pt x="230124" y="275843"/>
                </a:lnTo>
                <a:lnTo>
                  <a:pt x="234695" y="271271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2464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80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4884" y="307848"/>
                </a:lnTo>
                <a:lnTo>
                  <a:pt x="230124" y="301751"/>
                </a:lnTo>
                <a:lnTo>
                  <a:pt x="237744" y="297179"/>
                </a:lnTo>
                <a:lnTo>
                  <a:pt x="241173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8768" y="18287"/>
                </a:lnTo>
                <a:lnTo>
                  <a:pt x="54863" y="16764"/>
                </a:lnTo>
                <a:lnTo>
                  <a:pt x="240792" y="16764"/>
                </a:lnTo>
                <a:lnTo>
                  <a:pt x="237744" y="13716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60603" y="205739"/>
                </a:moveTo>
                <a:lnTo>
                  <a:pt x="245363" y="205739"/>
                </a:lnTo>
                <a:lnTo>
                  <a:pt x="245363" y="252984"/>
                </a:lnTo>
                <a:lnTo>
                  <a:pt x="243839" y="259079"/>
                </a:lnTo>
                <a:lnTo>
                  <a:pt x="240791" y="265175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7075" y="283463"/>
                </a:lnTo>
                <a:lnTo>
                  <a:pt x="222503" y="286512"/>
                </a:lnTo>
                <a:lnTo>
                  <a:pt x="210312" y="292608"/>
                </a:lnTo>
                <a:lnTo>
                  <a:pt x="241173" y="292608"/>
                </a:lnTo>
                <a:lnTo>
                  <a:pt x="242315" y="291084"/>
                </a:lnTo>
                <a:lnTo>
                  <a:pt x="248412" y="284988"/>
                </a:lnTo>
                <a:lnTo>
                  <a:pt x="252984" y="278891"/>
                </a:lnTo>
                <a:lnTo>
                  <a:pt x="259080" y="263651"/>
                </a:lnTo>
                <a:lnTo>
                  <a:pt x="260603" y="256031"/>
                </a:lnTo>
                <a:lnTo>
                  <a:pt x="260603" y="205739"/>
                </a:lnTo>
                <a:close/>
              </a:path>
              <a:path w="260985" h="309880">
                <a:moveTo>
                  <a:pt x="205739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5739" y="254508"/>
                </a:lnTo>
                <a:lnTo>
                  <a:pt x="205739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4"/>
                </a:lnTo>
                <a:close/>
              </a:path>
              <a:path w="260985" h="309880">
                <a:moveTo>
                  <a:pt x="26060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205739"/>
                </a:lnTo>
                <a:lnTo>
                  <a:pt x="260603" y="205739"/>
                </a:lnTo>
                <a:lnTo>
                  <a:pt x="260603" y="188975"/>
                </a:lnTo>
                <a:close/>
              </a:path>
              <a:path w="260985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0603" y="120396"/>
                </a:lnTo>
                <a:lnTo>
                  <a:pt x="260603" y="103631"/>
                </a:lnTo>
                <a:lnTo>
                  <a:pt x="205739" y="103631"/>
                </a:lnTo>
                <a:lnTo>
                  <a:pt x="205739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103631"/>
                </a:lnTo>
                <a:lnTo>
                  <a:pt x="260603" y="103631"/>
                </a:lnTo>
                <a:lnTo>
                  <a:pt x="260603" y="54864"/>
                </a:lnTo>
                <a:lnTo>
                  <a:pt x="259080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0985" h="309880">
                <a:moveTo>
                  <a:pt x="205739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7744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39623" y="1524"/>
                </a:lnTo>
                <a:lnTo>
                  <a:pt x="33527" y="3048"/>
                </a:lnTo>
                <a:lnTo>
                  <a:pt x="27431" y="6096"/>
                </a:lnTo>
                <a:lnTo>
                  <a:pt x="21335" y="10667"/>
                </a:lnTo>
                <a:lnTo>
                  <a:pt x="16763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3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3" y="131063"/>
                </a:lnTo>
                <a:lnTo>
                  <a:pt x="10667" y="149351"/>
                </a:lnTo>
                <a:lnTo>
                  <a:pt x="16763" y="153923"/>
                </a:lnTo>
                <a:lnTo>
                  <a:pt x="21335" y="158495"/>
                </a:lnTo>
                <a:lnTo>
                  <a:pt x="27431" y="163067"/>
                </a:lnTo>
                <a:lnTo>
                  <a:pt x="39623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5" y="291083"/>
                </a:lnTo>
                <a:lnTo>
                  <a:pt x="234695" y="252983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08787" y="121919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0123" y="1182624"/>
            <a:ext cx="251460" cy="309880"/>
          </a:xfrm>
          <a:custGeom>
            <a:avLst/>
            <a:gdLst/>
            <a:ahLst/>
            <a:cxnLst/>
            <a:rect l="l" t="t" r="r" b="b"/>
            <a:pathLst>
              <a:path w="251460" h="309880">
                <a:moveTo>
                  <a:pt x="7620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5739" y="307848"/>
                </a:lnTo>
                <a:lnTo>
                  <a:pt x="220979" y="301751"/>
                </a:lnTo>
                <a:lnTo>
                  <a:pt x="227075" y="297179"/>
                </a:lnTo>
                <a:lnTo>
                  <a:pt x="231647" y="292608"/>
                </a:lnTo>
                <a:lnTo>
                  <a:pt x="15239" y="292608"/>
                </a:lnTo>
                <a:lnTo>
                  <a:pt x="15239" y="254508"/>
                </a:lnTo>
                <a:lnTo>
                  <a:pt x="7620" y="254508"/>
                </a:lnTo>
                <a:lnTo>
                  <a:pt x="7620" y="237743"/>
                </a:lnTo>
                <a:close/>
              </a:path>
              <a:path w="251460" h="309880">
                <a:moveTo>
                  <a:pt x="242315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5072" y="132587"/>
                </a:lnTo>
                <a:lnTo>
                  <a:pt x="207263" y="135636"/>
                </a:lnTo>
                <a:lnTo>
                  <a:pt x="213360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1648" y="160020"/>
                </a:lnTo>
                <a:lnTo>
                  <a:pt x="234696" y="166115"/>
                </a:lnTo>
                <a:lnTo>
                  <a:pt x="236220" y="172212"/>
                </a:lnTo>
                <a:lnTo>
                  <a:pt x="236220" y="252984"/>
                </a:lnTo>
                <a:lnTo>
                  <a:pt x="234696" y="259079"/>
                </a:lnTo>
                <a:lnTo>
                  <a:pt x="231648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60" y="286512"/>
                </a:lnTo>
                <a:lnTo>
                  <a:pt x="201167" y="292608"/>
                </a:lnTo>
                <a:lnTo>
                  <a:pt x="231647" y="292608"/>
                </a:lnTo>
                <a:lnTo>
                  <a:pt x="239267" y="284988"/>
                </a:lnTo>
                <a:lnTo>
                  <a:pt x="243839" y="278891"/>
                </a:lnTo>
                <a:lnTo>
                  <a:pt x="249936" y="263651"/>
                </a:lnTo>
                <a:lnTo>
                  <a:pt x="251460" y="256031"/>
                </a:lnTo>
                <a:lnTo>
                  <a:pt x="251460" y="170687"/>
                </a:lnTo>
                <a:lnTo>
                  <a:pt x="233172" y="134112"/>
                </a:lnTo>
                <a:lnTo>
                  <a:pt x="213360" y="121920"/>
                </a:lnTo>
                <a:lnTo>
                  <a:pt x="205739" y="117348"/>
                </a:lnTo>
                <a:lnTo>
                  <a:pt x="198120" y="115824"/>
                </a:lnTo>
                <a:lnTo>
                  <a:pt x="70103" y="115824"/>
                </a:lnTo>
                <a:lnTo>
                  <a:pt x="70103" y="71627"/>
                </a:lnTo>
                <a:lnTo>
                  <a:pt x="242315" y="71627"/>
                </a:lnTo>
                <a:lnTo>
                  <a:pt x="242315" y="16764"/>
                </a:lnTo>
                <a:close/>
              </a:path>
              <a:path w="251460" h="309880">
                <a:moveTo>
                  <a:pt x="242315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4" y="175260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20" y="237743"/>
                </a:lnTo>
                <a:lnTo>
                  <a:pt x="7620" y="254508"/>
                </a:lnTo>
                <a:lnTo>
                  <a:pt x="15239" y="254508"/>
                </a:lnTo>
                <a:lnTo>
                  <a:pt x="15239" y="246887"/>
                </a:lnTo>
                <a:lnTo>
                  <a:pt x="196596" y="246887"/>
                </a:lnTo>
                <a:lnTo>
                  <a:pt x="196596" y="170687"/>
                </a:lnTo>
                <a:lnTo>
                  <a:pt x="50291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1336" y="149351"/>
                </a:lnTo>
                <a:lnTo>
                  <a:pt x="19812" y="143255"/>
                </a:lnTo>
                <a:lnTo>
                  <a:pt x="16763" y="137160"/>
                </a:lnTo>
                <a:lnTo>
                  <a:pt x="15239" y="131063"/>
                </a:lnTo>
                <a:lnTo>
                  <a:pt x="15239" y="56387"/>
                </a:lnTo>
                <a:lnTo>
                  <a:pt x="16763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56387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1460" h="309880">
                <a:moveTo>
                  <a:pt x="196596" y="246887"/>
                </a:moveTo>
                <a:lnTo>
                  <a:pt x="15239" y="246887"/>
                </a:lnTo>
                <a:lnTo>
                  <a:pt x="15239" y="254508"/>
                </a:lnTo>
                <a:lnTo>
                  <a:pt x="196596" y="254508"/>
                </a:lnTo>
                <a:lnTo>
                  <a:pt x="196596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2564" y="1296924"/>
            <a:ext cx="132715" cy="56515"/>
          </a:xfrm>
          <a:custGeom>
            <a:avLst/>
            <a:gdLst/>
            <a:ahLst/>
            <a:cxnLst/>
            <a:rect l="l" t="t" r="r" b="b"/>
            <a:pathLst>
              <a:path w="132714" h="56515">
                <a:moveTo>
                  <a:pt x="0" y="56388"/>
                </a:moveTo>
                <a:lnTo>
                  <a:pt x="132587" y="56388"/>
                </a:lnTo>
                <a:lnTo>
                  <a:pt x="1325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4944" y="135763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4944" y="134366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0" y="10160"/>
                </a:moveTo>
                <a:lnTo>
                  <a:pt x="7619" y="10160"/>
                </a:lnTo>
                <a:lnTo>
                  <a:pt x="761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4944" y="1305560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100"/>
                </a:moveTo>
                <a:lnTo>
                  <a:pt x="16763" y="38100"/>
                </a:lnTo>
                <a:lnTo>
                  <a:pt x="1676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4944" y="1289050"/>
            <a:ext cx="147955" cy="16510"/>
          </a:xfrm>
          <a:custGeom>
            <a:avLst/>
            <a:gdLst/>
            <a:ahLst/>
            <a:cxnLst/>
            <a:rect l="l" t="t" r="r" b="b"/>
            <a:pathLst>
              <a:path w="147954" h="16509">
                <a:moveTo>
                  <a:pt x="0" y="16509"/>
                </a:moveTo>
                <a:lnTo>
                  <a:pt x="147827" y="16509"/>
                </a:lnTo>
                <a:lnTo>
                  <a:pt x="147827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2564" y="13441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1708" y="134873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1016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6008" y="1305560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100"/>
                </a:moveTo>
                <a:lnTo>
                  <a:pt x="16763" y="38100"/>
                </a:lnTo>
                <a:lnTo>
                  <a:pt x="16763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75276" y="1091183"/>
            <a:ext cx="361315" cy="393700"/>
          </a:xfrm>
          <a:custGeom>
            <a:avLst/>
            <a:gdLst/>
            <a:ahLst/>
            <a:cxnLst/>
            <a:rect l="l" t="t" r="r" b="b"/>
            <a:pathLst>
              <a:path w="361314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6336" y="303276"/>
                </a:lnTo>
                <a:lnTo>
                  <a:pt x="304481" y="246888"/>
                </a:lnTo>
                <a:lnTo>
                  <a:pt x="112775" y="246888"/>
                </a:lnTo>
                <a:lnTo>
                  <a:pt x="181356" y="73151"/>
                </a:lnTo>
                <a:lnTo>
                  <a:pt x="237141" y="73151"/>
                </a:lnTo>
                <a:lnTo>
                  <a:pt x="208787" y="0"/>
                </a:lnTo>
                <a:close/>
              </a:path>
              <a:path w="361314" h="393700">
                <a:moveTo>
                  <a:pt x="326336" y="303276"/>
                </a:moveTo>
                <a:lnTo>
                  <a:pt x="269748" y="303276"/>
                </a:lnTo>
                <a:lnTo>
                  <a:pt x="304800" y="393192"/>
                </a:lnTo>
                <a:lnTo>
                  <a:pt x="361188" y="393192"/>
                </a:lnTo>
                <a:lnTo>
                  <a:pt x="326336" y="303276"/>
                </a:lnTo>
                <a:close/>
              </a:path>
              <a:path w="361314" h="393700">
                <a:moveTo>
                  <a:pt x="237141" y="73151"/>
                </a:moveTo>
                <a:lnTo>
                  <a:pt x="181356" y="73151"/>
                </a:lnTo>
                <a:lnTo>
                  <a:pt x="246887" y="246888"/>
                </a:lnTo>
                <a:lnTo>
                  <a:pt x="304481" y="246888"/>
                </a:lnTo>
                <a:lnTo>
                  <a:pt x="237141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64608" y="1082039"/>
            <a:ext cx="382905" cy="410209"/>
          </a:xfrm>
          <a:custGeom>
            <a:avLst/>
            <a:gdLst/>
            <a:ahLst/>
            <a:cxnLst/>
            <a:rect l="l" t="t" r="r" b="b"/>
            <a:pathLst>
              <a:path w="382904" h="410209">
                <a:moveTo>
                  <a:pt x="163067" y="0"/>
                </a:moveTo>
                <a:lnTo>
                  <a:pt x="156971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2859" y="393191"/>
                </a:lnTo>
                <a:lnTo>
                  <a:pt x="168332" y="16763"/>
                </a:lnTo>
                <a:lnTo>
                  <a:pt x="163067" y="16763"/>
                </a:lnTo>
                <a:lnTo>
                  <a:pt x="163067" y="0"/>
                </a:lnTo>
                <a:close/>
              </a:path>
              <a:path w="382904" h="410209">
                <a:moveTo>
                  <a:pt x="291523" y="320039"/>
                </a:moveTo>
                <a:lnTo>
                  <a:pt x="274319" y="320039"/>
                </a:lnTo>
                <a:lnTo>
                  <a:pt x="309371" y="409955"/>
                </a:lnTo>
                <a:lnTo>
                  <a:pt x="382524" y="409955"/>
                </a:lnTo>
                <a:lnTo>
                  <a:pt x="376105" y="393191"/>
                </a:lnTo>
                <a:lnTo>
                  <a:pt x="320039" y="393191"/>
                </a:lnTo>
                <a:lnTo>
                  <a:pt x="291523" y="320039"/>
                </a:lnTo>
                <a:close/>
              </a:path>
              <a:path w="382904" h="410209">
                <a:moveTo>
                  <a:pt x="284988" y="303275"/>
                </a:moveTo>
                <a:lnTo>
                  <a:pt x="97536" y="303275"/>
                </a:lnTo>
                <a:lnTo>
                  <a:pt x="62483" y="393191"/>
                </a:lnTo>
                <a:lnTo>
                  <a:pt x="79687" y="393191"/>
                </a:lnTo>
                <a:lnTo>
                  <a:pt x="108203" y="320039"/>
                </a:lnTo>
                <a:lnTo>
                  <a:pt x="291523" y="320039"/>
                </a:lnTo>
                <a:lnTo>
                  <a:pt x="284988" y="303275"/>
                </a:lnTo>
                <a:close/>
              </a:path>
              <a:path w="382904" h="410209">
                <a:moveTo>
                  <a:pt x="225551" y="0"/>
                </a:moveTo>
                <a:lnTo>
                  <a:pt x="163067" y="0"/>
                </a:lnTo>
                <a:lnTo>
                  <a:pt x="163067" y="9143"/>
                </a:lnTo>
                <a:lnTo>
                  <a:pt x="170687" y="10667"/>
                </a:lnTo>
                <a:lnTo>
                  <a:pt x="168332" y="16763"/>
                </a:lnTo>
                <a:lnTo>
                  <a:pt x="213359" y="16763"/>
                </a:lnTo>
                <a:lnTo>
                  <a:pt x="359663" y="393191"/>
                </a:lnTo>
                <a:lnTo>
                  <a:pt x="376105" y="393191"/>
                </a:lnTo>
                <a:lnTo>
                  <a:pt x="225551" y="0"/>
                </a:lnTo>
                <a:close/>
              </a:path>
              <a:path w="382904" h="410209">
                <a:moveTo>
                  <a:pt x="192024" y="59435"/>
                </a:moveTo>
                <a:lnTo>
                  <a:pt x="111251" y="263651"/>
                </a:lnTo>
                <a:lnTo>
                  <a:pt x="269747" y="263651"/>
                </a:lnTo>
                <a:lnTo>
                  <a:pt x="263236" y="246887"/>
                </a:lnTo>
                <a:lnTo>
                  <a:pt x="135636" y="246887"/>
                </a:lnTo>
                <a:lnTo>
                  <a:pt x="191262" y="103074"/>
                </a:lnTo>
                <a:lnTo>
                  <a:pt x="184403" y="85343"/>
                </a:lnTo>
                <a:lnTo>
                  <a:pt x="192024" y="82295"/>
                </a:lnTo>
                <a:lnTo>
                  <a:pt x="198119" y="79248"/>
                </a:lnTo>
                <a:lnTo>
                  <a:pt x="192024" y="59435"/>
                </a:lnTo>
                <a:close/>
              </a:path>
              <a:path w="382904" h="410209">
                <a:moveTo>
                  <a:pt x="198119" y="79248"/>
                </a:moveTo>
                <a:lnTo>
                  <a:pt x="192024" y="82295"/>
                </a:lnTo>
                <a:lnTo>
                  <a:pt x="198119" y="85343"/>
                </a:lnTo>
                <a:lnTo>
                  <a:pt x="191262" y="103074"/>
                </a:lnTo>
                <a:lnTo>
                  <a:pt x="246887" y="246887"/>
                </a:lnTo>
                <a:lnTo>
                  <a:pt x="263236" y="246887"/>
                </a:lnTo>
                <a:lnTo>
                  <a:pt x="198119" y="79248"/>
                </a:lnTo>
                <a:close/>
              </a:path>
              <a:path w="382904" h="410209">
                <a:moveTo>
                  <a:pt x="192024" y="82295"/>
                </a:moveTo>
                <a:lnTo>
                  <a:pt x="184403" y="85343"/>
                </a:lnTo>
                <a:lnTo>
                  <a:pt x="191262" y="103074"/>
                </a:lnTo>
                <a:lnTo>
                  <a:pt x="198119" y="85343"/>
                </a:lnTo>
                <a:lnTo>
                  <a:pt x="192024" y="82295"/>
                </a:lnTo>
                <a:close/>
              </a:path>
              <a:path w="382904" h="410209">
                <a:moveTo>
                  <a:pt x="163067" y="9143"/>
                </a:moveTo>
                <a:lnTo>
                  <a:pt x="163067" y="16763"/>
                </a:lnTo>
                <a:lnTo>
                  <a:pt x="168332" y="16763"/>
                </a:lnTo>
                <a:lnTo>
                  <a:pt x="170687" y="10667"/>
                </a:lnTo>
                <a:lnTo>
                  <a:pt x="163067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05044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1" y="292607"/>
                </a:lnTo>
                <a:lnTo>
                  <a:pt x="217931" y="291083"/>
                </a:lnTo>
                <a:lnTo>
                  <a:pt x="230123" y="284987"/>
                </a:lnTo>
                <a:lnTo>
                  <a:pt x="236219" y="280415"/>
                </a:lnTo>
                <a:lnTo>
                  <a:pt x="240791" y="275843"/>
                </a:lnTo>
                <a:lnTo>
                  <a:pt x="246887" y="271271"/>
                </a:lnTo>
                <a:lnTo>
                  <a:pt x="256031" y="252983"/>
                </a:lnTo>
                <a:lnTo>
                  <a:pt x="257555" y="245363"/>
                </a:lnTo>
                <a:lnTo>
                  <a:pt x="257555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5" y="54863"/>
                </a:moveTo>
                <a:lnTo>
                  <a:pt x="202691" y="54863"/>
                </a:lnTo>
                <a:lnTo>
                  <a:pt x="202691" y="237743"/>
                </a:lnTo>
                <a:lnTo>
                  <a:pt x="257555" y="237743"/>
                </a:lnTo>
                <a:lnTo>
                  <a:pt x="257555" y="54863"/>
                </a:lnTo>
                <a:close/>
              </a:path>
              <a:path w="257810" h="410209">
                <a:moveTo>
                  <a:pt x="210311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1" y="18287"/>
                </a:lnTo>
                <a:lnTo>
                  <a:pt x="53339" y="42672"/>
                </a:lnTo>
                <a:lnTo>
                  <a:pt x="53339" y="48767"/>
                </a:lnTo>
                <a:lnTo>
                  <a:pt x="257555" y="48767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0791" y="15239"/>
                </a:lnTo>
                <a:lnTo>
                  <a:pt x="236219" y="10667"/>
                </a:lnTo>
                <a:lnTo>
                  <a:pt x="230123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97423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79" y="0"/>
                </a:moveTo>
                <a:lnTo>
                  <a:pt x="0" y="0"/>
                </a:lnTo>
                <a:lnTo>
                  <a:pt x="0" y="426720"/>
                </a:lnTo>
                <a:lnTo>
                  <a:pt x="68579" y="426720"/>
                </a:lnTo>
                <a:lnTo>
                  <a:pt x="68579" y="409955"/>
                </a:lnTo>
                <a:lnTo>
                  <a:pt x="15239" y="409955"/>
                </a:lnTo>
                <a:lnTo>
                  <a:pt x="15239" y="16764"/>
                </a:lnTo>
                <a:lnTo>
                  <a:pt x="68579" y="16764"/>
                </a:lnTo>
                <a:lnTo>
                  <a:pt x="68579" y="0"/>
                </a:lnTo>
                <a:close/>
              </a:path>
              <a:path w="273050" h="426719">
                <a:moveTo>
                  <a:pt x="252476" y="16764"/>
                </a:moveTo>
                <a:lnTo>
                  <a:pt x="216408" y="16764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7" y="25907"/>
                </a:lnTo>
                <a:lnTo>
                  <a:pt x="246887" y="33527"/>
                </a:lnTo>
                <a:lnTo>
                  <a:pt x="251460" y="39624"/>
                </a:lnTo>
                <a:lnTo>
                  <a:pt x="252984" y="44196"/>
                </a:lnTo>
                <a:lnTo>
                  <a:pt x="256031" y="50292"/>
                </a:lnTo>
                <a:lnTo>
                  <a:pt x="257555" y="56387"/>
                </a:lnTo>
                <a:lnTo>
                  <a:pt x="257555" y="252984"/>
                </a:lnTo>
                <a:lnTo>
                  <a:pt x="256031" y="259079"/>
                </a:lnTo>
                <a:lnTo>
                  <a:pt x="252984" y="265175"/>
                </a:lnTo>
                <a:lnTo>
                  <a:pt x="251460" y="271272"/>
                </a:lnTo>
                <a:lnTo>
                  <a:pt x="239267" y="283463"/>
                </a:lnTo>
                <a:lnTo>
                  <a:pt x="234696" y="286512"/>
                </a:lnTo>
                <a:lnTo>
                  <a:pt x="222503" y="292608"/>
                </a:lnTo>
                <a:lnTo>
                  <a:pt x="53339" y="292608"/>
                </a:lnTo>
                <a:lnTo>
                  <a:pt x="53339" y="409955"/>
                </a:lnTo>
                <a:lnTo>
                  <a:pt x="68579" y="409955"/>
                </a:lnTo>
                <a:lnTo>
                  <a:pt x="68579" y="309372"/>
                </a:lnTo>
                <a:lnTo>
                  <a:pt x="219455" y="309372"/>
                </a:lnTo>
                <a:lnTo>
                  <a:pt x="260603" y="284988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4383"/>
                </a:lnTo>
                <a:lnTo>
                  <a:pt x="254508" y="18287"/>
                </a:lnTo>
                <a:lnTo>
                  <a:pt x="252476" y="16764"/>
                </a:lnTo>
                <a:close/>
              </a:path>
              <a:path w="273050" h="426719">
                <a:moveTo>
                  <a:pt x="53339" y="57911"/>
                </a:moveTo>
                <a:lnTo>
                  <a:pt x="53339" y="254508"/>
                </a:lnTo>
                <a:lnTo>
                  <a:pt x="217931" y="254508"/>
                </a:lnTo>
                <a:lnTo>
                  <a:pt x="217931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79" y="237743"/>
                </a:lnTo>
                <a:lnTo>
                  <a:pt x="68579" y="71627"/>
                </a:lnTo>
                <a:lnTo>
                  <a:pt x="217931" y="71627"/>
                </a:lnTo>
                <a:lnTo>
                  <a:pt x="217931" y="59435"/>
                </a:lnTo>
                <a:lnTo>
                  <a:pt x="68579" y="59435"/>
                </a:lnTo>
                <a:lnTo>
                  <a:pt x="53339" y="57911"/>
                </a:lnTo>
                <a:close/>
              </a:path>
              <a:path w="273050" h="426719">
                <a:moveTo>
                  <a:pt x="68579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79" y="246887"/>
                </a:lnTo>
                <a:lnTo>
                  <a:pt x="68579" y="237743"/>
                </a:lnTo>
                <a:close/>
              </a:path>
              <a:path w="273050" h="426719">
                <a:moveTo>
                  <a:pt x="217931" y="71627"/>
                </a:moveTo>
                <a:lnTo>
                  <a:pt x="202691" y="71627"/>
                </a:lnTo>
                <a:lnTo>
                  <a:pt x="202691" y="237743"/>
                </a:lnTo>
                <a:lnTo>
                  <a:pt x="68579" y="237743"/>
                </a:lnTo>
                <a:lnTo>
                  <a:pt x="68579" y="246887"/>
                </a:lnTo>
                <a:lnTo>
                  <a:pt x="217931" y="246887"/>
                </a:lnTo>
                <a:lnTo>
                  <a:pt x="217931" y="71627"/>
                </a:lnTo>
                <a:close/>
              </a:path>
              <a:path w="273050" h="426719">
                <a:moveTo>
                  <a:pt x="68579" y="21335"/>
                </a:moveTo>
                <a:lnTo>
                  <a:pt x="67055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39" y="50292"/>
                </a:lnTo>
                <a:lnTo>
                  <a:pt x="53339" y="57911"/>
                </a:lnTo>
                <a:lnTo>
                  <a:pt x="68579" y="59435"/>
                </a:lnTo>
                <a:lnTo>
                  <a:pt x="68960" y="57911"/>
                </a:lnTo>
                <a:lnTo>
                  <a:pt x="68579" y="57911"/>
                </a:lnTo>
                <a:lnTo>
                  <a:pt x="68579" y="21335"/>
                </a:lnTo>
                <a:close/>
              </a:path>
              <a:path w="273050" h="426719">
                <a:moveTo>
                  <a:pt x="217931" y="54864"/>
                </a:moveTo>
                <a:lnTo>
                  <a:pt x="69722" y="54864"/>
                </a:lnTo>
                <a:lnTo>
                  <a:pt x="68579" y="59435"/>
                </a:lnTo>
                <a:lnTo>
                  <a:pt x="217931" y="59435"/>
                </a:lnTo>
                <a:lnTo>
                  <a:pt x="217931" y="54864"/>
                </a:lnTo>
                <a:close/>
              </a:path>
              <a:path w="273050" h="426719">
                <a:moveTo>
                  <a:pt x="219455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68579" y="21335"/>
                </a:lnTo>
                <a:lnTo>
                  <a:pt x="68579" y="57911"/>
                </a:lnTo>
                <a:lnTo>
                  <a:pt x="68960" y="57911"/>
                </a:lnTo>
                <a:lnTo>
                  <a:pt x="71627" y="47244"/>
                </a:lnTo>
                <a:lnTo>
                  <a:pt x="73151" y="42672"/>
                </a:lnTo>
                <a:lnTo>
                  <a:pt x="103631" y="18287"/>
                </a:lnTo>
                <a:lnTo>
                  <a:pt x="108203" y="16764"/>
                </a:lnTo>
                <a:lnTo>
                  <a:pt x="252476" y="16764"/>
                </a:lnTo>
                <a:lnTo>
                  <a:pt x="242315" y="9144"/>
                </a:lnTo>
                <a:lnTo>
                  <a:pt x="234696" y="6096"/>
                </a:lnTo>
                <a:lnTo>
                  <a:pt x="227075" y="1524"/>
                </a:lnTo>
                <a:lnTo>
                  <a:pt x="219455" y="0"/>
                </a:lnTo>
                <a:close/>
              </a:path>
              <a:path w="273050" h="426719">
                <a:moveTo>
                  <a:pt x="68579" y="16764"/>
                </a:moveTo>
                <a:lnTo>
                  <a:pt x="53339" y="16764"/>
                </a:lnTo>
                <a:lnTo>
                  <a:pt x="53339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5" y="22859"/>
                </a:lnTo>
                <a:lnTo>
                  <a:pt x="68579" y="21335"/>
                </a:lnTo>
                <a:lnTo>
                  <a:pt x="68579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7088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09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7"/>
                </a:lnTo>
                <a:lnTo>
                  <a:pt x="210312" y="292607"/>
                </a:lnTo>
                <a:lnTo>
                  <a:pt x="217932" y="291083"/>
                </a:lnTo>
                <a:lnTo>
                  <a:pt x="224027" y="288035"/>
                </a:lnTo>
                <a:lnTo>
                  <a:pt x="231648" y="284987"/>
                </a:lnTo>
                <a:lnTo>
                  <a:pt x="236220" y="280415"/>
                </a:lnTo>
                <a:lnTo>
                  <a:pt x="242315" y="275843"/>
                </a:lnTo>
                <a:lnTo>
                  <a:pt x="246887" y="271271"/>
                </a:lnTo>
                <a:lnTo>
                  <a:pt x="256032" y="252983"/>
                </a:lnTo>
                <a:lnTo>
                  <a:pt x="257556" y="245363"/>
                </a:lnTo>
                <a:lnTo>
                  <a:pt x="257556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09">
                <a:moveTo>
                  <a:pt x="257556" y="54863"/>
                </a:moveTo>
                <a:lnTo>
                  <a:pt x="202691" y="54863"/>
                </a:lnTo>
                <a:lnTo>
                  <a:pt x="202691" y="237743"/>
                </a:lnTo>
                <a:lnTo>
                  <a:pt x="257556" y="237743"/>
                </a:lnTo>
                <a:lnTo>
                  <a:pt x="257556" y="54863"/>
                </a:lnTo>
                <a:close/>
              </a:path>
              <a:path w="257810" h="410209">
                <a:moveTo>
                  <a:pt x="210312" y="0"/>
                </a:moveTo>
                <a:lnTo>
                  <a:pt x="92963" y="0"/>
                </a:lnTo>
                <a:lnTo>
                  <a:pt x="80772" y="6096"/>
                </a:lnTo>
                <a:lnTo>
                  <a:pt x="76200" y="9143"/>
                </a:lnTo>
                <a:lnTo>
                  <a:pt x="71627" y="13715"/>
                </a:lnTo>
                <a:lnTo>
                  <a:pt x="65532" y="18287"/>
                </a:lnTo>
                <a:lnTo>
                  <a:pt x="56387" y="36575"/>
                </a:lnTo>
                <a:lnTo>
                  <a:pt x="53339" y="48767"/>
                </a:lnTo>
                <a:lnTo>
                  <a:pt x="257556" y="48767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46887" y="19811"/>
                </a:lnTo>
                <a:lnTo>
                  <a:pt x="242315" y="15239"/>
                </a:lnTo>
                <a:lnTo>
                  <a:pt x="236220" y="10667"/>
                </a:lnTo>
                <a:lnTo>
                  <a:pt x="231648" y="6096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9467" y="1182624"/>
            <a:ext cx="273050" cy="426720"/>
          </a:xfrm>
          <a:custGeom>
            <a:avLst/>
            <a:gdLst/>
            <a:ahLst/>
            <a:cxnLst/>
            <a:rect l="l" t="t" r="r" b="b"/>
            <a:pathLst>
              <a:path w="273050" h="426719">
                <a:moveTo>
                  <a:pt x="68580" y="0"/>
                </a:moveTo>
                <a:lnTo>
                  <a:pt x="0" y="0"/>
                </a:lnTo>
                <a:lnTo>
                  <a:pt x="0" y="426720"/>
                </a:lnTo>
                <a:lnTo>
                  <a:pt x="68580" y="426720"/>
                </a:lnTo>
                <a:lnTo>
                  <a:pt x="68580" y="409955"/>
                </a:lnTo>
                <a:lnTo>
                  <a:pt x="15240" y="409955"/>
                </a:lnTo>
                <a:lnTo>
                  <a:pt x="15240" y="16764"/>
                </a:lnTo>
                <a:lnTo>
                  <a:pt x="69021" y="16764"/>
                </a:lnTo>
                <a:lnTo>
                  <a:pt x="68580" y="0"/>
                </a:lnTo>
                <a:close/>
              </a:path>
              <a:path w="273050" h="426719">
                <a:moveTo>
                  <a:pt x="252984" y="16764"/>
                </a:moveTo>
                <a:lnTo>
                  <a:pt x="217932" y="16764"/>
                </a:lnTo>
                <a:lnTo>
                  <a:pt x="222504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52984"/>
                </a:lnTo>
                <a:lnTo>
                  <a:pt x="254508" y="265175"/>
                </a:lnTo>
                <a:lnTo>
                  <a:pt x="251460" y="271272"/>
                </a:lnTo>
                <a:lnTo>
                  <a:pt x="248412" y="275843"/>
                </a:lnTo>
                <a:lnTo>
                  <a:pt x="243840" y="278891"/>
                </a:lnTo>
                <a:lnTo>
                  <a:pt x="239268" y="283463"/>
                </a:lnTo>
                <a:lnTo>
                  <a:pt x="234696" y="286512"/>
                </a:lnTo>
                <a:lnTo>
                  <a:pt x="222504" y="292608"/>
                </a:lnTo>
                <a:lnTo>
                  <a:pt x="53340" y="292608"/>
                </a:lnTo>
                <a:lnTo>
                  <a:pt x="53340" y="409955"/>
                </a:lnTo>
                <a:lnTo>
                  <a:pt x="68580" y="409955"/>
                </a:lnTo>
                <a:lnTo>
                  <a:pt x="68580" y="309372"/>
                </a:lnTo>
                <a:lnTo>
                  <a:pt x="219456" y="309372"/>
                </a:lnTo>
                <a:lnTo>
                  <a:pt x="227076" y="307848"/>
                </a:lnTo>
                <a:lnTo>
                  <a:pt x="242316" y="301751"/>
                </a:lnTo>
                <a:lnTo>
                  <a:pt x="249936" y="297179"/>
                </a:lnTo>
                <a:lnTo>
                  <a:pt x="254508" y="291084"/>
                </a:lnTo>
                <a:lnTo>
                  <a:pt x="260604" y="284988"/>
                </a:lnTo>
                <a:lnTo>
                  <a:pt x="265176" y="278891"/>
                </a:lnTo>
                <a:lnTo>
                  <a:pt x="271272" y="263651"/>
                </a:lnTo>
                <a:lnTo>
                  <a:pt x="272796" y="256031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6" y="30479"/>
                </a:lnTo>
                <a:lnTo>
                  <a:pt x="260604" y="24383"/>
                </a:lnTo>
                <a:lnTo>
                  <a:pt x="252984" y="16764"/>
                </a:lnTo>
                <a:close/>
              </a:path>
              <a:path w="273050" h="426719">
                <a:moveTo>
                  <a:pt x="53340" y="57911"/>
                </a:moveTo>
                <a:lnTo>
                  <a:pt x="53340" y="254508"/>
                </a:lnTo>
                <a:lnTo>
                  <a:pt x="217932" y="254508"/>
                </a:lnTo>
                <a:lnTo>
                  <a:pt x="217932" y="246887"/>
                </a:lnTo>
                <a:lnTo>
                  <a:pt x="60960" y="246887"/>
                </a:lnTo>
                <a:lnTo>
                  <a:pt x="6096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217932" y="71627"/>
                </a:lnTo>
                <a:lnTo>
                  <a:pt x="217932" y="59435"/>
                </a:lnTo>
                <a:lnTo>
                  <a:pt x="70104" y="59435"/>
                </a:lnTo>
                <a:lnTo>
                  <a:pt x="53340" y="57911"/>
                </a:lnTo>
                <a:close/>
              </a:path>
              <a:path w="273050" h="426719">
                <a:moveTo>
                  <a:pt x="68580" y="237743"/>
                </a:moveTo>
                <a:lnTo>
                  <a:pt x="60960" y="237743"/>
                </a:lnTo>
                <a:lnTo>
                  <a:pt x="60960" y="246887"/>
                </a:lnTo>
                <a:lnTo>
                  <a:pt x="68580" y="246887"/>
                </a:lnTo>
                <a:lnTo>
                  <a:pt x="68580" y="237743"/>
                </a:lnTo>
                <a:close/>
              </a:path>
              <a:path w="273050" h="426719">
                <a:moveTo>
                  <a:pt x="217932" y="71627"/>
                </a:moveTo>
                <a:lnTo>
                  <a:pt x="202692" y="71627"/>
                </a:lnTo>
                <a:lnTo>
                  <a:pt x="202692" y="237743"/>
                </a:lnTo>
                <a:lnTo>
                  <a:pt x="68580" y="237743"/>
                </a:lnTo>
                <a:lnTo>
                  <a:pt x="68580" y="246887"/>
                </a:lnTo>
                <a:lnTo>
                  <a:pt x="217932" y="246887"/>
                </a:lnTo>
                <a:lnTo>
                  <a:pt x="217932" y="71627"/>
                </a:lnTo>
                <a:close/>
              </a:path>
              <a:path w="273050" h="426719">
                <a:moveTo>
                  <a:pt x="69127" y="20788"/>
                </a:moveTo>
                <a:lnTo>
                  <a:pt x="67056" y="22859"/>
                </a:lnTo>
                <a:lnTo>
                  <a:pt x="62484" y="28955"/>
                </a:lnTo>
                <a:lnTo>
                  <a:pt x="59436" y="35051"/>
                </a:lnTo>
                <a:lnTo>
                  <a:pt x="53340" y="50292"/>
                </a:lnTo>
                <a:lnTo>
                  <a:pt x="53340" y="57911"/>
                </a:lnTo>
                <a:lnTo>
                  <a:pt x="70104" y="59435"/>
                </a:lnTo>
                <a:lnTo>
                  <a:pt x="69983" y="53340"/>
                </a:lnTo>
                <a:lnTo>
                  <a:pt x="69127" y="20788"/>
                </a:lnTo>
                <a:close/>
              </a:path>
              <a:path w="273050" h="426719">
                <a:moveTo>
                  <a:pt x="217932" y="54864"/>
                </a:moveTo>
                <a:lnTo>
                  <a:pt x="70104" y="54864"/>
                </a:lnTo>
                <a:lnTo>
                  <a:pt x="70104" y="59435"/>
                </a:lnTo>
                <a:lnTo>
                  <a:pt x="217932" y="59435"/>
                </a:lnTo>
                <a:lnTo>
                  <a:pt x="217932" y="54864"/>
                </a:lnTo>
                <a:close/>
              </a:path>
              <a:path w="273050" h="426719">
                <a:moveTo>
                  <a:pt x="219456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91440" y="4572"/>
                </a:lnTo>
                <a:lnTo>
                  <a:pt x="85344" y="7620"/>
                </a:lnTo>
                <a:lnTo>
                  <a:pt x="77724" y="12192"/>
                </a:lnTo>
                <a:lnTo>
                  <a:pt x="69127" y="20788"/>
                </a:lnTo>
                <a:lnTo>
                  <a:pt x="70104" y="57911"/>
                </a:lnTo>
                <a:lnTo>
                  <a:pt x="70104" y="53340"/>
                </a:lnTo>
                <a:lnTo>
                  <a:pt x="71628" y="47244"/>
                </a:lnTo>
                <a:lnTo>
                  <a:pt x="74676" y="42672"/>
                </a:lnTo>
                <a:lnTo>
                  <a:pt x="76200" y="38100"/>
                </a:lnTo>
                <a:lnTo>
                  <a:pt x="80772" y="33527"/>
                </a:lnTo>
                <a:lnTo>
                  <a:pt x="103632" y="18287"/>
                </a:lnTo>
                <a:lnTo>
                  <a:pt x="108204" y="16764"/>
                </a:lnTo>
                <a:lnTo>
                  <a:pt x="252984" y="16764"/>
                </a:lnTo>
                <a:lnTo>
                  <a:pt x="249936" y="13716"/>
                </a:lnTo>
                <a:lnTo>
                  <a:pt x="242316" y="9144"/>
                </a:lnTo>
                <a:lnTo>
                  <a:pt x="234696" y="6096"/>
                </a:lnTo>
                <a:lnTo>
                  <a:pt x="227076" y="1524"/>
                </a:lnTo>
                <a:lnTo>
                  <a:pt x="219456" y="0"/>
                </a:lnTo>
                <a:close/>
              </a:path>
              <a:path w="273050" h="426719">
                <a:moveTo>
                  <a:pt x="69021" y="16764"/>
                </a:moveTo>
                <a:lnTo>
                  <a:pt x="53340" y="16764"/>
                </a:lnTo>
                <a:lnTo>
                  <a:pt x="53340" y="50292"/>
                </a:lnTo>
                <a:lnTo>
                  <a:pt x="59436" y="35051"/>
                </a:lnTo>
                <a:lnTo>
                  <a:pt x="62484" y="28955"/>
                </a:lnTo>
                <a:lnTo>
                  <a:pt x="67056" y="22859"/>
                </a:lnTo>
                <a:lnTo>
                  <a:pt x="69127" y="20788"/>
                </a:lnTo>
                <a:lnTo>
                  <a:pt x="69021" y="167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9132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1511" y="1475739"/>
            <a:ext cx="70485" cy="16510"/>
          </a:xfrm>
          <a:custGeom>
            <a:avLst/>
            <a:gdLst/>
            <a:ahLst/>
            <a:cxnLst/>
            <a:rect l="l" t="t" r="r" b="b"/>
            <a:pathLst>
              <a:path w="70485" h="16509">
                <a:moveTo>
                  <a:pt x="0" y="16510"/>
                </a:moveTo>
                <a:lnTo>
                  <a:pt x="70103" y="16510"/>
                </a:lnTo>
                <a:lnTo>
                  <a:pt x="70103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01511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1511" y="106933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80">
                <a:moveTo>
                  <a:pt x="0" y="17780"/>
                </a:moveTo>
                <a:lnTo>
                  <a:pt x="7620" y="17780"/>
                </a:lnTo>
                <a:lnTo>
                  <a:pt x="762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4852" y="108711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19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18276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9132" y="1079500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0" y="7620"/>
                </a:moveTo>
                <a:lnTo>
                  <a:pt x="9143" y="7620"/>
                </a:lnTo>
                <a:lnTo>
                  <a:pt x="914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09132" y="1069339"/>
            <a:ext cx="62865" cy="10160"/>
          </a:xfrm>
          <a:custGeom>
            <a:avLst/>
            <a:gdLst/>
            <a:ahLst/>
            <a:cxnLst/>
            <a:rect l="l" t="t" r="r" b="b"/>
            <a:pathLst>
              <a:path w="62864" h="10159">
                <a:moveTo>
                  <a:pt x="0" y="10160"/>
                </a:moveTo>
                <a:lnTo>
                  <a:pt x="62483" y="10160"/>
                </a:lnTo>
                <a:lnTo>
                  <a:pt x="62483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2867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52388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44767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2" y="422148"/>
                </a:lnTo>
                <a:lnTo>
                  <a:pt x="73152" y="405384"/>
                </a:lnTo>
                <a:lnTo>
                  <a:pt x="18287" y="405384"/>
                </a:lnTo>
                <a:lnTo>
                  <a:pt x="18287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2" y="121920"/>
                </a:moveTo>
                <a:lnTo>
                  <a:pt x="18287" y="121920"/>
                </a:lnTo>
                <a:lnTo>
                  <a:pt x="18287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2" y="405384"/>
                </a:lnTo>
                <a:lnTo>
                  <a:pt x="73152" y="121920"/>
                </a:lnTo>
                <a:close/>
              </a:path>
              <a:path w="76200" h="422275">
                <a:moveTo>
                  <a:pt x="73152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7" y="129540"/>
                </a:lnTo>
                <a:lnTo>
                  <a:pt x="18287" y="121920"/>
                </a:lnTo>
                <a:lnTo>
                  <a:pt x="73152" y="121920"/>
                </a:lnTo>
                <a:lnTo>
                  <a:pt x="73152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40" y="56387"/>
                </a:lnTo>
                <a:lnTo>
                  <a:pt x="15240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40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40" y="65531"/>
                </a:lnTo>
                <a:lnTo>
                  <a:pt x="15240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40" y="56387"/>
                </a:lnTo>
                <a:lnTo>
                  <a:pt x="15240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0478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5908" y="6096"/>
                </a:lnTo>
                <a:lnTo>
                  <a:pt x="16763" y="15239"/>
                </a:lnTo>
                <a:lnTo>
                  <a:pt x="10667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7" y="271271"/>
                </a:lnTo>
                <a:lnTo>
                  <a:pt x="16763" y="275843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7244" y="292607"/>
                </a:lnTo>
                <a:lnTo>
                  <a:pt x="198119" y="292607"/>
                </a:lnTo>
                <a:lnTo>
                  <a:pt x="205739" y="291083"/>
                </a:lnTo>
                <a:lnTo>
                  <a:pt x="211836" y="288035"/>
                </a:lnTo>
                <a:lnTo>
                  <a:pt x="219456" y="284987"/>
                </a:lnTo>
                <a:lnTo>
                  <a:pt x="225552" y="280415"/>
                </a:lnTo>
                <a:lnTo>
                  <a:pt x="234695" y="271271"/>
                </a:lnTo>
                <a:lnTo>
                  <a:pt x="239267" y="265175"/>
                </a:lnTo>
                <a:lnTo>
                  <a:pt x="240791" y="259079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9267" y="25907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97167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40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2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80" y="301751"/>
                </a:lnTo>
                <a:lnTo>
                  <a:pt x="45720" y="307848"/>
                </a:lnTo>
                <a:lnTo>
                  <a:pt x="53340" y="309372"/>
                </a:lnTo>
                <a:lnTo>
                  <a:pt x="207263" y="309372"/>
                </a:lnTo>
                <a:lnTo>
                  <a:pt x="214884" y="307848"/>
                </a:lnTo>
                <a:lnTo>
                  <a:pt x="230124" y="301751"/>
                </a:lnTo>
                <a:lnTo>
                  <a:pt x="237743" y="297179"/>
                </a:lnTo>
                <a:lnTo>
                  <a:pt x="242315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38100" y="286512"/>
                </a:lnTo>
                <a:lnTo>
                  <a:pt x="28956" y="280415"/>
                </a:lnTo>
                <a:lnTo>
                  <a:pt x="22860" y="271272"/>
                </a:lnTo>
                <a:lnTo>
                  <a:pt x="16764" y="259079"/>
                </a:lnTo>
                <a:lnTo>
                  <a:pt x="16764" y="50292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54864" y="16764"/>
                </a:lnTo>
                <a:lnTo>
                  <a:pt x="241808" y="16764"/>
                </a:lnTo>
                <a:lnTo>
                  <a:pt x="237743" y="13716"/>
                </a:lnTo>
                <a:lnTo>
                  <a:pt x="230124" y="9144"/>
                </a:lnTo>
                <a:lnTo>
                  <a:pt x="222504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62128" y="205739"/>
                </a:moveTo>
                <a:lnTo>
                  <a:pt x="245363" y="205739"/>
                </a:lnTo>
                <a:lnTo>
                  <a:pt x="245363" y="252984"/>
                </a:lnTo>
                <a:lnTo>
                  <a:pt x="242315" y="265175"/>
                </a:lnTo>
                <a:lnTo>
                  <a:pt x="239267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7076" y="283463"/>
                </a:lnTo>
                <a:lnTo>
                  <a:pt x="222504" y="286512"/>
                </a:lnTo>
                <a:lnTo>
                  <a:pt x="216408" y="289560"/>
                </a:lnTo>
                <a:lnTo>
                  <a:pt x="211836" y="292608"/>
                </a:lnTo>
                <a:lnTo>
                  <a:pt x="242315" y="292608"/>
                </a:lnTo>
                <a:lnTo>
                  <a:pt x="243839" y="291084"/>
                </a:lnTo>
                <a:lnTo>
                  <a:pt x="252984" y="278891"/>
                </a:lnTo>
                <a:lnTo>
                  <a:pt x="256032" y="271272"/>
                </a:lnTo>
                <a:lnTo>
                  <a:pt x="260604" y="263651"/>
                </a:lnTo>
                <a:lnTo>
                  <a:pt x="262128" y="256031"/>
                </a:lnTo>
                <a:lnTo>
                  <a:pt x="262128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4" y="237743"/>
                </a:lnTo>
                <a:lnTo>
                  <a:pt x="70104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8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8" y="205739"/>
                </a:lnTo>
                <a:lnTo>
                  <a:pt x="262128" y="188975"/>
                </a:lnTo>
                <a:close/>
              </a:path>
              <a:path w="262254" h="309880">
                <a:moveTo>
                  <a:pt x="198120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8" y="120396"/>
                </a:lnTo>
                <a:lnTo>
                  <a:pt x="262128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8120" y="71627"/>
                </a:lnTo>
                <a:lnTo>
                  <a:pt x="198120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1836" y="18287"/>
                </a:lnTo>
                <a:lnTo>
                  <a:pt x="216408" y="19811"/>
                </a:lnTo>
                <a:lnTo>
                  <a:pt x="222504" y="22859"/>
                </a:lnTo>
                <a:lnTo>
                  <a:pt x="227076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103631"/>
                </a:lnTo>
                <a:lnTo>
                  <a:pt x="262128" y="103631"/>
                </a:lnTo>
                <a:lnTo>
                  <a:pt x="262128" y="54864"/>
                </a:lnTo>
                <a:lnTo>
                  <a:pt x="260604" y="45720"/>
                </a:lnTo>
                <a:lnTo>
                  <a:pt x="256032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8120" y="64007"/>
                </a:lnTo>
                <a:lnTo>
                  <a:pt x="198120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38543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39" y="0"/>
                </a:lnTo>
                <a:lnTo>
                  <a:pt x="15239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33527" y="112775"/>
                </a:lnTo>
                <a:lnTo>
                  <a:pt x="27431" y="115823"/>
                </a:lnTo>
                <a:lnTo>
                  <a:pt x="21335" y="120395"/>
                </a:lnTo>
                <a:lnTo>
                  <a:pt x="16763" y="124967"/>
                </a:lnTo>
                <a:lnTo>
                  <a:pt x="10667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2" y="259079"/>
                </a:lnTo>
                <a:lnTo>
                  <a:pt x="10667" y="271271"/>
                </a:lnTo>
                <a:lnTo>
                  <a:pt x="16763" y="275843"/>
                </a:lnTo>
                <a:lnTo>
                  <a:pt x="21335" y="280415"/>
                </a:lnTo>
                <a:lnTo>
                  <a:pt x="27431" y="284987"/>
                </a:lnTo>
                <a:lnTo>
                  <a:pt x="39624" y="291083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2315" y="32003"/>
                </a:lnTo>
                <a:lnTo>
                  <a:pt x="211835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30923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198120" y="0"/>
                </a:moveTo>
                <a:lnTo>
                  <a:pt x="13716" y="0"/>
                </a:lnTo>
                <a:lnTo>
                  <a:pt x="13716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40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4572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24383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40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76783" y="301751"/>
                </a:lnTo>
                <a:lnTo>
                  <a:pt x="182879" y="297179"/>
                </a:lnTo>
                <a:lnTo>
                  <a:pt x="187451" y="292608"/>
                </a:lnTo>
                <a:lnTo>
                  <a:pt x="50292" y="292608"/>
                </a:lnTo>
                <a:lnTo>
                  <a:pt x="38100" y="286512"/>
                </a:lnTo>
                <a:lnTo>
                  <a:pt x="33527" y="283463"/>
                </a:lnTo>
                <a:lnTo>
                  <a:pt x="25907" y="275843"/>
                </a:lnTo>
                <a:lnTo>
                  <a:pt x="22859" y="271272"/>
                </a:lnTo>
                <a:lnTo>
                  <a:pt x="16764" y="259079"/>
                </a:lnTo>
                <a:lnTo>
                  <a:pt x="16764" y="160020"/>
                </a:lnTo>
                <a:lnTo>
                  <a:pt x="19811" y="155448"/>
                </a:lnTo>
                <a:lnTo>
                  <a:pt x="22859" y="149351"/>
                </a:lnTo>
                <a:lnTo>
                  <a:pt x="50292" y="128015"/>
                </a:lnTo>
                <a:lnTo>
                  <a:pt x="54864" y="126491"/>
                </a:lnTo>
                <a:lnTo>
                  <a:pt x="207264" y="126491"/>
                </a:lnTo>
                <a:lnTo>
                  <a:pt x="207264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1808" y="16764"/>
                </a:lnTo>
                <a:lnTo>
                  <a:pt x="237744" y="13716"/>
                </a:lnTo>
                <a:lnTo>
                  <a:pt x="204739" y="309"/>
                </a:lnTo>
                <a:lnTo>
                  <a:pt x="198120" y="0"/>
                </a:lnTo>
                <a:close/>
              </a:path>
              <a:path w="262254" h="309880">
                <a:moveTo>
                  <a:pt x="207264" y="260603"/>
                </a:moveTo>
                <a:lnTo>
                  <a:pt x="205740" y="268224"/>
                </a:lnTo>
                <a:lnTo>
                  <a:pt x="201168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4" y="292608"/>
                </a:lnTo>
                <a:lnTo>
                  <a:pt x="207264" y="260603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3" y="280415"/>
                </a:lnTo>
                <a:lnTo>
                  <a:pt x="173735" y="284988"/>
                </a:lnTo>
                <a:lnTo>
                  <a:pt x="167640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40" y="16764"/>
                </a:lnTo>
                <a:lnTo>
                  <a:pt x="211835" y="18287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6" y="44196"/>
                </a:lnTo>
                <a:lnTo>
                  <a:pt x="245364" y="56387"/>
                </a:lnTo>
                <a:lnTo>
                  <a:pt x="245364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6031" y="38100"/>
                </a:lnTo>
                <a:lnTo>
                  <a:pt x="252983" y="30479"/>
                </a:lnTo>
                <a:lnTo>
                  <a:pt x="243840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199644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1011" y="289938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8" y="274320"/>
                </a:lnTo>
                <a:lnTo>
                  <a:pt x="205740" y="268224"/>
                </a:lnTo>
                <a:lnTo>
                  <a:pt x="207264" y="260603"/>
                </a:lnTo>
                <a:lnTo>
                  <a:pt x="207264" y="252984"/>
                </a:lnTo>
                <a:lnTo>
                  <a:pt x="199644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0959" y="164591"/>
                </a:moveTo>
                <a:lnTo>
                  <a:pt x="53340" y="164591"/>
                </a:lnTo>
                <a:lnTo>
                  <a:pt x="53340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4" y="251460"/>
                </a:lnTo>
                <a:lnTo>
                  <a:pt x="207264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2254" h="309880">
                <a:moveTo>
                  <a:pt x="207264" y="251460"/>
                </a:moveTo>
                <a:lnTo>
                  <a:pt x="199644" y="251460"/>
                </a:lnTo>
                <a:lnTo>
                  <a:pt x="207264" y="252984"/>
                </a:lnTo>
                <a:lnTo>
                  <a:pt x="207264" y="251460"/>
                </a:lnTo>
                <a:close/>
              </a:path>
              <a:path w="262254" h="309880">
                <a:moveTo>
                  <a:pt x="207264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4" y="237743"/>
                </a:lnTo>
                <a:lnTo>
                  <a:pt x="207264" y="173736"/>
                </a:lnTo>
                <a:close/>
              </a:path>
              <a:path w="262254" h="309880">
                <a:moveTo>
                  <a:pt x="207264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4" y="173736"/>
                </a:lnTo>
                <a:lnTo>
                  <a:pt x="2072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55535" y="1101852"/>
            <a:ext cx="220979" cy="382905"/>
          </a:xfrm>
          <a:custGeom>
            <a:avLst/>
            <a:gdLst/>
            <a:ahLst/>
            <a:cxnLst/>
            <a:rect l="l" t="t" r="r" b="b"/>
            <a:pathLst>
              <a:path w="220979" h="382905">
                <a:moveTo>
                  <a:pt x="124968" y="144779"/>
                </a:moveTo>
                <a:lnTo>
                  <a:pt x="70104" y="144779"/>
                </a:lnTo>
                <a:lnTo>
                  <a:pt x="70104" y="335280"/>
                </a:lnTo>
                <a:lnTo>
                  <a:pt x="91440" y="370332"/>
                </a:lnTo>
                <a:lnTo>
                  <a:pt x="105156" y="377951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0980" y="382524"/>
                </a:lnTo>
                <a:lnTo>
                  <a:pt x="220980" y="327660"/>
                </a:lnTo>
                <a:lnTo>
                  <a:pt x="124968" y="327660"/>
                </a:lnTo>
                <a:lnTo>
                  <a:pt x="124968" y="144779"/>
                </a:lnTo>
                <a:close/>
              </a:path>
              <a:path w="220979" h="382905">
                <a:moveTo>
                  <a:pt x="220980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0980" y="144779"/>
                </a:lnTo>
                <a:lnTo>
                  <a:pt x="220980" y="89916"/>
                </a:lnTo>
                <a:close/>
              </a:path>
              <a:path w="220979" h="382905">
                <a:moveTo>
                  <a:pt x="124968" y="0"/>
                </a:moveTo>
                <a:lnTo>
                  <a:pt x="70104" y="0"/>
                </a:lnTo>
                <a:lnTo>
                  <a:pt x="70104" y="89916"/>
                </a:lnTo>
                <a:lnTo>
                  <a:pt x="124968" y="89916"/>
                </a:lnTo>
                <a:lnTo>
                  <a:pt x="12496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46392" y="1092708"/>
            <a:ext cx="239395" cy="399415"/>
          </a:xfrm>
          <a:custGeom>
            <a:avLst/>
            <a:gdLst/>
            <a:ahLst/>
            <a:cxnLst/>
            <a:rect l="l" t="t" r="r" b="b"/>
            <a:pathLst>
              <a:path w="239395" h="399415">
                <a:moveTo>
                  <a:pt x="143255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89915" y="381000"/>
                </a:lnTo>
                <a:lnTo>
                  <a:pt x="126491" y="399288"/>
                </a:lnTo>
                <a:lnTo>
                  <a:pt x="239267" y="399288"/>
                </a:lnTo>
                <a:lnTo>
                  <a:pt x="239267" y="382524"/>
                </a:lnTo>
                <a:lnTo>
                  <a:pt x="121919" y="382524"/>
                </a:lnTo>
                <a:lnTo>
                  <a:pt x="117348" y="379476"/>
                </a:lnTo>
                <a:lnTo>
                  <a:pt x="105155" y="373380"/>
                </a:lnTo>
                <a:lnTo>
                  <a:pt x="102107" y="368808"/>
                </a:lnTo>
                <a:lnTo>
                  <a:pt x="97535" y="365760"/>
                </a:lnTo>
                <a:lnTo>
                  <a:pt x="94487" y="361188"/>
                </a:lnTo>
                <a:lnTo>
                  <a:pt x="88391" y="348996"/>
                </a:lnTo>
                <a:lnTo>
                  <a:pt x="88391" y="153924"/>
                </a:lnTo>
                <a:lnTo>
                  <a:pt x="9143" y="153924"/>
                </a:lnTo>
                <a:lnTo>
                  <a:pt x="9143" y="144780"/>
                </a:lnTo>
                <a:lnTo>
                  <a:pt x="16763" y="144780"/>
                </a:lnTo>
                <a:lnTo>
                  <a:pt x="16763" y="106680"/>
                </a:lnTo>
                <a:lnTo>
                  <a:pt x="88391" y="106680"/>
                </a:lnTo>
                <a:lnTo>
                  <a:pt x="88391" y="16764"/>
                </a:lnTo>
                <a:lnTo>
                  <a:pt x="143255" y="16764"/>
                </a:lnTo>
                <a:lnTo>
                  <a:pt x="143255" y="0"/>
                </a:lnTo>
                <a:close/>
              </a:path>
              <a:path w="239395" h="399415">
                <a:moveTo>
                  <a:pt x="143255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9267" y="382524"/>
                </a:lnTo>
                <a:lnTo>
                  <a:pt x="239267" y="327660"/>
                </a:lnTo>
                <a:lnTo>
                  <a:pt x="143255" y="327660"/>
                </a:lnTo>
                <a:lnTo>
                  <a:pt x="143255" y="161544"/>
                </a:lnTo>
                <a:lnTo>
                  <a:pt x="239267" y="161544"/>
                </a:lnTo>
                <a:lnTo>
                  <a:pt x="239267" y="89916"/>
                </a:lnTo>
                <a:lnTo>
                  <a:pt x="143255" y="89916"/>
                </a:lnTo>
                <a:lnTo>
                  <a:pt x="143255" y="16764"/>
                </a:lnTo>
                <a:close/>
              </a:path>
              <a:path w="239395" h="399415">
                <a:moveTo>
                  <a:pt x="16763" y="144780"/>
                </a:moveTo>
                <a:lnTo>
                  <a:pt x="9143" y="144780"/>
                </a:lnTo>
                <a:lnTo>
                  <a:pt x="9143" y="153924"/>
                </a:lnTo>
                <a:lnTo>
                  <a:pt x="16763" y="153924"/>
                </a:lnTo>
                <a:lnTo>
                  <a:pt x="16763" y="144780"/>
                </a:lnTo>
                <a:close/>
              </a:path>
              <a:path w="239395" h="399415">
                <a:moveTo>
                  <a:pt x="88391" y="144780"/>
                </a:moveTo>
                <a:lnTo>
                  <a:pt x="16763" y="144780"/>
                </a:lnTo>
                <a:lnTo>
                  <a:pt x="16763" y="153924"/>
                </a:lnTo>
                <a:lnTo>
                  <a:pt x="88391" y="153924"/>
                </a:lnTo>
                <a:lnTo>
                  <a:pt x="88391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96911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66431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58811" y="1069847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10668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3152" y="422148"/>
                </a:lnTo>
                <a:lnTo>
                  <a:pt x="73152" y="405384"/>
                </a:lnTo>
                <a:lnTo>
                  <a:pt x="18288" y="405384"/>
                </a:lnTo>
                <a:lnTo>
                  <a:pt x="18288" y="129540"/>
                </a:lnTo>
                <a:lnTo>
                  <a:pt x="10668" y="129540"/>
                </a:lnTo>
                <a:lnTo>
                  <a:pt x="10668" y="112775"/>
                </a:lnTo>
                <a:close/>
              </a:path>
              <a:path w="76200" h="422275">
                <a:moveTo>
                  <a:pt x="73152" y="121920"/>
                </a:moveTo>
                <a:lnTo>
                  <a:pt x="18288" y="121920"/>
                </a:lnTo>
                <a:lnTo>
                  <a:pt x="18288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3152" y="405384"/>
                </a:lnTo>
                <a:lnTo>
                  <a:pt x="73152" y="121920"/>
                </a:lnTo>
                <a:close/>
              </a:path>
              <a:path w="76200" h="422275">
                <a:moveTo>
                  <a:pt x="73152" y="112775"/>
                </a:moveTo>
                <a:lnTo>
                  <a:pt x="10668" y="112775"/>
                </a:lnTo>
                <a:lnTo>
                  <a:pt x="10668" y="129540"/>
                </a:lnTo>
                <a:lnTo>
                  <a:pt x="18288" y="129540"/>
                </a:lnTo>
                <a:lnTo>
                  <a:pt x="18288" y="121920"/>
                </a:lnTo>
                <a:lnTo>
                  <a:pt x="73152" y="121920"/>
                </a:lnTo>
                <a:lnTo>
                  <a:pt x="73152" y="112775"/>
                </a:lnTo>
                <a:close/>
              </a:path>
              <a:path w="76200" h="422275">
                <a:moveTo>
                  <a:pt x="76200" y="0"/>
                </a:moveTo>
                <a:lnTo>
                  <a:pt x="0" y="0"/>
                </a:lnTo>
                <a:lnTo>
                  <a:pt x="0" y="73151"/>
                </a:lnTo>
                <a:lnTo>
                  <a:pt x="76200" y="73151"/>
                </a:lnTo>
                <a:lnTo>
                  <a:pt x="76200" y="65531"/>
                </a:lnTo>
                <a:lnTo>
                  <a:pt x="7620" y="65531"/>
                </a:lnTo>
                <a:lnTo>
                  <a:pt x="7620" y="56387"/>
                </a:lnTo>
                <a:lnTo>
                  <a:pt x="15240" y="56387"/>
                </a:lnTo>
                <a:lnTo>
                  <a:pt x="15240" y="16763"/>
                </a:lnTo>
                <a:lnTo>
                  <a:pt x="76200" y="16763"/>
                </a:lnTo>
                <a:lnTo>
                  <a:pt x="76200" y="0"/>
                </a:lnTo>
                <a:close/>
              </a:path>
              <a:path w="76200" h="422275">
                <a:moveTo>
                  <a:pt x="15240" y="56387"/>
                </a:moveTo>
                <a:lnTo>
                  <a:pt x="7620" y="56387"/>
                </a:lnTo>
                <a:lnTo>
                  <a:pt x="7620" y="65531"/>
                </a:lnTo>
                <a:lnTo>
                  <a:pt x="15240" y="65531"/>
                </a:lnTo>
                <a:lnTo>
                  <a:pt x="15240" y="56387"/>
                </a:lnTo>
                <a:close/>
              </a:path>
              <a:path w="76200" h="422275">
                <a:moveTo>
                  <a:pt x="76200" y="16763"/>
                </a:moveTo>
                <a:lnTo>
                  <a:pt x="60960" y="16763"/>
                </a:lnTo>
                <a:lnTo>
                  <a:pt x="60960" y="56387"/>
                </a:lnTo>
                <a:lnTo>
                  <a:pt x="15240" y="56387"/>
                </a:lnTo>
                <a:lnTo>
                  <a:pt x="15240" y="65531"/>
                </a:lnTo>
                <a:lnTo>
                  <a:pt x="76200" y="65531"/>
                </a:lnTo>
                <a:lnTo>
                  <a:pt x="76200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20356" y="1191767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59" h="292734">
                <a:moveTo>
                  <a:pt x="20574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205740" y="292607"/>
                </a:lnTo>
                <a:lnTo>
                  <a:pt x="240792" y="271271"/>
                </a:lnTo>
                <a:lnTo>
                  <a:pt x="251460" y="245363"/>
                </a:lnTo>
                <a:lnTo>
                  <a:pt x="251460" y="237743"/>
                </a:lnTo>
                <a:lnTo>
                  <a:pt x="53340" y="237743"/>
                </a:lnTo>
                <a:lnTo>
                  <a:pt x="53340" y="54863"/>
                </a:lnTo>
                <a:lnTo>
                  <a:pt x="251460" y="54863"/>
                </a:lnTo>
                <a:lnTo>
                  <a:pt x="251460" y="45720"/>
                </a:lnTo>
                <a:lnTo>
                  <a:pt x="231648" y="10667"/>
                </a:lnTo>
                <a:lnTo>
                  <a:pt x="213360" y="1524"/>
                </a:lnTo>
                <a:lnTo>
                  <a:pt x="205740" y="0"/>
                </a:lnTo>
                <a:close/>
              </a:path>
              <a:path w="251459" h="292734">
                <a:moveTo>
                  <a:pt x="251460" y="54863"/>
                </a:moveTo>
                <a:lnTo>
                  <a:pt x="198120" y="54863"/>
                </a:lnTo>
                <a:lnTo>
                  <a:pt x="198120" y="237743"/>
                </a:lnTo>
                <a:lnTo>
                  <a:pt x="251460" y="237743"/>
                </a:lnTo>
                <a:lnTo>
                  <a:pt x="251460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2735" y="1182624"/>
            <a:ext cx="266700" cy="309880"/>
          </a:xfrm>
          <a:custGeom>
            <a:avLst/>
            <a:gdLst/>
            <a:ahLst/>
            <a:cxnLst/>
            <a:rect l="l" t="t" r="r" b="b"/>
            <a:pathLst>
              <a:path w="266700" h="309880">
                <a:moveTo>
                  <a:pt x="214884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5" y="6096"/>
                </a:lnTo>
                <a:lnTo>
                  <a:pt x="30480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7620" y="278891"/>
                </a:lnTo>
                <a:lnTo>
                  <a:pt x="12192" y="284988"/>
                </a:lnTo>
                <a:lnTo>
                  <a:pt x="18288" y="291084"/>
                </a:lnTo>
                <a:lnTo>
                  <a:pt x="22860" y="297179"/>
                </a:lnTo>
                <a:lnTo>
                  <a:pt x="30480" y="301751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40" y="309372"/>
                </a:lnTo>
                <a:lnTo>
                  <a:pt x="214884" y="309372"/>
                </a:lnTo>
                <a:lnTo>
                  <a:pt x="222504" y="307848"/>
                </a:lnTo>
                <a:lnTo>
                  <a:pt x="237744" y="301751"/>
                </a:lnTo>
                <a:lnTo>
                  <a:pt x="243840" y="297179"/>
                </a:lnTo>
                <a:lnTo>
                  <a:pt x="248412" y="292608"/>
                </a:lnTo>
                <a:lnTo>
                  <a:pt x="48768" y="292608"/>
                </a:lnTo>
                <a:lnTo>
                  <a:pt x="44196" y="289560"/>
                </a:lnTo>
                <a:lnTo>
                  <a:pt x="19812" y="265175"/>
                </a:lnTo>
                <a:lnTo>
                  <a:pt x="16764" y="259079"/>
                </a:lnTo>
                <a:lnTo>
                  <a:pt x="15240" y="252984"/>
                </a:lnTo>
                <a:lnTo>
                  <a:pt x="15240" y="56387"/>
                </a:lnTo>
                <a:lnTo>
                  <a:pt x="16764" y="50292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4" y="33527"/>
                </a:lnTo>
                <a:lnTo>
                  <a:pt x="28956" y="30479"/>
                </a:lnTo>
                <a:lnTo>
                  <a:pt x="33528" y="25907"/>
                </a:lnTo>
                <a:lnTo>
                  <a:pt x="38100" y="22859"/>
                </a:lnTo>
                <a:lnTo>
                  <a:pt x="44196" y="19811"/>
                </a:lnTo>
                <a:lnTo>
                  <a:pt x="48768" y="18287"/>
                </a:lnTo>
                <a:lnTo>
                  <a:pt x="54864" y="16764"/>
                </a:lnTo>
                <a:lnTo>
                  <a:pt x="247904" y="16764"/>
                </a:lnTo>
                <a:lnTo>
                  <a:pt x="237744" y="9144"/>
                </a:lnTo>
                <a:lnTo>
                  <a:pt x="230124" y="6096"/>
                </a:lnTo>
                <a:lnTo>
                  <a:pt x="222504" y="1524"/>
                </a:lnTo>
                <a:lnTo>
                  <a:pt x="214884" y="0"/>
                </a:lnTo>
                <a:close/>
              </a:path>
              <a:path w="266700" h="309880">
                <a:moveTo>
                  <a:pt x="247904" y="16764"/>
                </a:moveTo>
                <a:lnTo>
                  <a:pt x="211836" y="16764"/>
                </a:lnTo>
                <a:lnTo>
                  <a:pt x="224028" y="19811"/>
                </a:lnTo>
                <a:lnTo>
                  <a:pt x="233172" y="25907"/>
                </a:lnTo>
                <a:lnTo>
                  <a:pt x="237744" y="30479"/>
                </a:lnTo>
                <a:lnTo>
                  <a:pt x="242316" y="33527"/>
                </a:lnTo>
                <a:lnTo>
                  <a:pt x="245364" y="39624"/>
                </a:lnTo>
                <a:lnTo>
                  <a:pt x="246888" y="44196"/>
                </a:lnTo>
                <a:lnTo>
                  <a:pt x="249936" y="50292"/>
                </a:lnTo>
                <a:lnTo>
                  <a:pt x="251460" y="56387"/>
                </a:lnTo>
                <a:lnTo>
                  <a:pt x="251460" y="252984"/>
                </a:lnTo>
                <a:lnTo>
                  <a:pt x="249936" y="259079"/>
                </a:lnTo>
                <a:lnTo>
                  <a:pt x="246888" y="265175"/>
                </a:lnTo>
                <a:lnTo>
                  <a:pt x="245364" y="271272"/>
                </a:lnTo>
                <a:lnTo>
                  <a:pt x="242316" y="275843"/>
                </a:lnTo>
                <a:lnTo>
                  <a:pt x="237744" y="280415"/>
                </a:lnTo>
                <a:lnTo>
                  <a:pt x="224028" y="289560"/>
                </a:lnTo>
                <a:lnTo>
                  <a:pt x="217932" y="292608"/>
                </a:lnTo>
                <a:lnTo>
                  <a:pt x="248412" y="292608"/>
                </a:lnTo>
                <a:lnTo>
                  <a:pt x="249936" y="291084"/>
                </a:lnTo>
                <a:lnTo>
                  <a:pt x="259080" y="278891"/>
                </a:lnTo>
                <a:lnTo>
                  <a:pt x="265175" y="263651"/>
                </a:lnTo>
                <a:lnTo>
                  <a:pt x="266700" y="256031"/>
                </a:lnTo>
                <a:lnTo>
                  <a:pt x="266700" y="54864"/>
                </a:lnTo>
                <a:lnTo>
                  <a:pt x="265175" y="45720"/>
                </a:lnTo>
                <a:lnTo>
                  <a:pt x="259080" y="30479"/>
                </a:lnTo>
                <a:lnTo>
                  <a:pt x="249936" y="18287"/>
                </a:lnTo>
                <a:lnTo>
                  <a:pt x="247904" y="16764"/>
                </a:lnTo>
                <a:close/>
              </a:path>
              <a:path w="266700" h="309880">
                <a:moveTo>
                  <a:pt x="213360" y="54864"/>
                </a:moveTo>
                <a:lnTo>
                  <a:pt x="53340" y="54864"/>
                </a:lnTo>
                <a:lnTo>
                  <a:pt x="53340" y="254508"/>
                </a:lnTo>
                <a:lnTo>
                  <a:pt x="213360" y="254508"/>
                </a:lnTo>
                <a:lnTo>
                  <a:pt x="213360" y="237743"/>
                </a:lnTo>
                <a:lnTo>
                  <a:pt x="68580" y="237743"/>
                </a:lnTo>
                <a:lnTo>
                  <a:pt x="68580" y="71627"/>
                </a:lnTo>
                <a:lnTo>
                  <a:pt x="198120" y="71627"/>
                </a:lnTo>
                <a:lnTo>
                  <a:pt x="198120" y="64007"/>
                </a:lnTo>
                <a:lnTo>
                  <a:pt x="213360" y="64007"/>
                </a:lnTo>
                <a:lnTo>
                  <a:pt x="213360" y="54864"/>
                </a:lnTo>
                <a:close/>
              </a:path>
              <a:path w="266700" h="309880">
                <a:moveTo>
                  <a:pt x="205740" y="64007"/>
                </a:moveTo>
                <a:lnTo>
                  <a:pt x="198120" y="64007"/>
                </a:lnTo>
                <a:lnTo>
                  <a:pt x="198120" y="237743"/>
                </a:lnTo>
                <a:lnTo>
                  <a:pt x="213360" y="237743"/>
                </a:lnTo>
                <a:lnTo>
                  <a:pt x="213360" y="71627"/>
                </a:lnTo>
                <a:lnTo>
                  <a:pt x="205740" y="71627"/>
                </a:lnTo>
                <a:lnTo>
                  <a:pt x="205740" y="64007"/>
                </a:lnTo>
                <a:close/>
              </a:path>
              <a:path w="266700" h="309880">
                <a:moveTo>
                  <a:pt x="213360" y="64007"/>
                </a:moveTo>
                <a:lnTo>
                  <a:pt x="205740" y="64007"/>
                </a:lnTo>
                <a:lnTo>
                  <a:pt x="205740" y="71627"/>
                </a:lnTo>
                <a:lnTo>
                  <a:pt x="213360" y="71627"/>
                </a:lnTo>
                <a:lnTo>
                  <a:pt x="213360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63256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4864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2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5532" y="19811"/>
                </a:lnTo>
                <a:lnTo>
                  <a:pt x="62484" y="24383"/>
                </a:lnTo>
                <a:lnTo>
                  <a:pt x="59436" y="32003"/>
                </a:lnTo>
                <a:lnTo>
                  <a:pt x="56388" y="38100"/>
                </a:lnTo>
                <a:lnTo>
                  <a:pt x="54864" y="44196"/>
                </a:lnTo>
                <a:lnTo>
                  <a:pt x="54864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2" y="39624"/>
                </a:lnTo>
                <a:lnTo>
                  <a:pt x="254508" y="32003"/>
                </a:lnTo>
                <a:lnTo>
                  <a:pt x="224027" y="3048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55635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4" y="0"/>
                </a:moveTo>
                <a:lnTo>
                  <a:pt x="0" y="0"/>
                </a:lnTo>
                <a:lnTo>
                  <a:pt x="0" y="309372"/>
                </a:lnTo>
                <a:lnTo>
                  <a:pt x="70104" y="309372"/>
                </a:lnTo>
                <a:lnTo>
                  <a:pt x="70104" y="292608"/>
                </a:lnTo>
                <a:lnTo>
                  <a:pt x="16764" y="292608"/>
                </a:lnTo>
                <a:lnTo>
                  <a:pt x="16764" y="16764"/>
                </a:lnTo>
                <a:lnTo>
                  <a:pt x="70104" y="16764"/>
                </a:lnTo>
                <a:lnTo>
                  <a:pt x="70104" y="0"/>
                </a:lnTo>
                <a:close/>
              </a:path>
              <a:path w="274320" h="309880">
                <a:moveTo>
                  <a:pt x="219456" y="71627"/>
                </a:moveTo>
                <a:lnTo>
                  <a:pt x="202692" y="71627"/>
                </a:lnTo>
                <a:lnTo>
                  <a:pt x="202692" y="309372"/>
                </a:lnTo>
                <a:lnTo>
                  <a:pt x="274320" y="309372"/>
                </a:lnTo>
                <a:lnTo>
                  <a:pt x="274320" y="292608"/>
                </a:lnTo>
                <a:lnTo>
                  <a:pt x="219456" y="292608"/>
                </a:lnTo>
                <a:lnTo>
                  <a:pt x="219456" y="71627"/>
                </a:lnTo>
                <a:close/>
              </a:path>
              <a:path w="274320" h="309880">
                <a:moveTo>
                  <a:pt x="70104" y="20574"/>
                </a:moveTo>
                <a:lnTo>
                  <a:pt x="53340" y="60959"/>
                </a:lnTo>
                <a:lnTo>
                  <a:pt x="53340" y="292608"/>
                </a:lnTo>
                <a:lnTo>
                  <a:pt x="70104" y="292608"/>
                </a:lnTo>
                <a:lnTo>
                  <a:pt x="70104" y="71627"/>
                </a:lnTo>
                <a:lnTo>
                  <a:pt x="219456" y="71627"/>
                </a:lnTo>
                <a:lnTo>
                  <a:pt x="219456" y="60959"/>
                </a:lnTo>
                <a:lnTo>
                  <a:pt x="70104" y="60959"/>
                </a:lnTo>
                <a:lnTo>
                  <a:pt x="70104" y="2057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2" y="16764"/>
                </a:lnTo>
                <a:lnTo>
                  <a:pt x="224028" y="18287"/>
                </a:lnTo>
                <a:lnTo>
                  <a:pt x="228600" y="19811"/>
                </a:lnTo>
                <a:lnTo>
                  <a:pt x="234696" y="22859"/>
                </a:lnTo>
                <a:lnTo>
                  <a:pt x="239268" y="25907"/>
                </a:lnTo>
                <a:lnTo>
                  <a:pt x="243840" y="30479"/>
                </a:lnTo>
                <a:lnTo>
                  <a:pt x="248412" y="33527"/>
                </a:lnTo>
                <a:lnTo>
                  <a:pt x="251460" y="39624"/>
                </a:lnTo>
                <a:lnTo>
                  <a:pt x="254508" y="44196"/>
                </a:lnTo>
                <a:lnTo>
                  <a:pt x="257556" y="56387"/>
                </a:lnTo>
                <a:lnTo>
                  <a:pt x="257556" y="292608"/>
                </a:lnTo>
                <a:lnTo>
                  <a:pt x="274320" y="292608"/>
                </a:lnTo>
                <a:lnTo>
                  <a:pt x="274320" y="53340"/>
                </a:lnTo>
                <a:lnTo>
                  <a:pt x="272796" y="45720"/>
                </a:lnTo>
                <a:lnTo>
                  <a:pt x="268224" y="38100"/>
                </a:lnTo>
                <a:lnTo>
                  <a:pt x="265175" y="30479"/>
                </a:lnTo>
                <a:lnTo>
                  <a:pt x="256032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4" y="16764"/>
                </a:moveTo>
                <a:lnTo>
                  <a:pt x="53340" y="16764"/>
                </a:lnTo>
                <a:lnTo>
                  <a:pt x="53340" y="60959"/>
                </a:lnTo>
                <a:lnTo>
                  <a:pt x="54864" y="51816"/>
                </a:lnTo>
                <a:lnTo>
                  <a:pt x="56388" y="44196"/>
                </a:lnTo>
                <a:lnTo>
                  <a:pt x="59436" y="36575"/>
                </a:lnTo>
                <a:lnTo>
                  <a:pt x="62484" y="30479"/>
                </a:lnTo>
                <a:lnTo>
                  <a:pt x="67056" y="22859"/>
                </a:lnTo>
                <a:lnTo>
                  <a:pt x="70104" y="20574"/>
                </a:lnTo>
                <a:lnTo>
                  <a:pt x="70104" y="16764"/>
                </a:lnTo>
                <a:close/>
              </a:path>
              <a:path w="274320" h="309880">
                <a:moveTo>
                  <a:pt x="219456" y="54864"/>
                </a:moveTo>
                <a:lnTo>
                  <a:pt x="70104" y="54864"/>
                </a:lnTo>
                <a:lnTo>
                  <a:pt x="70104" y="60959"/>
                </a:lnTo>
                <a:lnTo>
                  <a:pt x="219456" y="60959"/>
                </a:lnTo>
                <a:lnTo>
                  <a:pt x="219456" y="54864"/>
                </a:lnTo>
                <a:close/>
              </a:path>
              <a:path w="274320" h="309880">
                <a:moveTo>
                  <a:pt x="210312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7724" y="12192"/>
                </a:lnTo>
                <a:lnTo>
                  <a:pt x="73152" y="18287"/>
                </a:lnTo>
                <a:lnTo>
                  <a:pt x="70104" y="20574"/>
                </a:lnTo>
                <a:lnTo>
                  <a:pt x="70104" y="54864"/>
                </a:lnTo>
                <a:lnTo>
                  <a:pt x="71628" y="48768"/>
                </a:lnTo>
                <a:lnTo>
                  <a:pt x="74675" y="44196"/>
                </a:lnTo>
                <a:lnTo>
                  <a:pt x="109728" y="16764"/>
                </a:lnTo>
                <a:lnTo>
                  <a:pt x="254000" y="16764"/>
                </a:lnTo>
                <a:lnTo>
                  <a:pt x="249936" y="13716"/>
                </a:lnTo>
                <a:lnTo>
                  <a:pt x="216931" y="309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00059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8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123443"/>
                </a:lnTo>
                <a:lnTo>
                  <a:pt x="21336" y="158495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2" y="288035"/>
                </a:lnTo>
                <a:lnTo>
                  <a:pt x="210312" y="284987"/>
                </a:lnTo>
                <a:lnTo>
                  <a:pt x="214884" y="280415"/>
                </a:lnTo>
                <a:lnTo>
                  <a:pt x="220980" y="275843"/>
                </a:lnTo>
                <a:lnTo>
                  <a:pt x="225551" y="271271"/>
                </a:lnTo>
                <a:lnTo>
                  <a:pt x="230124" y="265175"/>
                </a:lnTo>
                <a:lnTo>
                  <a:pt x="231648" y="259079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30124" y="141731"/>
                </a:lnTo>
                <a:lnTo>
                  <a:pt x="225551" y="135635"/>
                </a:lnTo>
                <a:lnTo>
                  <a:pt x="220980" y="131063"/>
                </a:lnTo>
                <a:lnTo>
                  <a:pt x="214884" y="126491"/>
                </a:lnTo>
                <a:lnTo>
                  <a:pt x="210312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2440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20979" y="301751"/>
                </a:lnTo>
                <a:lnTo>
                  <a:pt x="228600" y="297179"/>
                </a:lnTo>
                <a:lnTo>
                  <a:pt x="232028" y="292608"/>
                </a:lnTo>
                <a:lnTo>
                  <a:pt x="16763" y="292608"/>
                </a:lnTo>
                <a:lnTo>
                  <a:pt x="16763" y="254508"/>
                </a:lnTo>
                <a:lnTo>
                  <a:pt x="7619" y="254508"/>
                </a:lnTo>
                <a:lnTo>
                  <a:pt x="7619" y="237743"/>
                </a:lnTo>
                <a:close/>
              </a:path>
              <a:path w="253365" h="309880">
                <a:moveTo>
                  <a:pt x="242315" y="16764"/>
                </a:moveTo>
                <a:lnTo>
                  <a:pt x="225551" y="16764"/>
                </a:lnTo>
                <a:lnTo>
                  <a:pt x="225551" y="54864"/>
                </a:lnTo>
                <a:lnTo>
                  <a:pt x="54863" y="54864"/>
                </a:lnTo>
                <a:lnTo>
                  <a:pt x="54863" y="132587"/>
                </a:lnTo>
                <a:lnTo>
                  <a:pt x="196595" y="132587"/>
                </a:lnTo>
                <a:lnTo>
                  <a:pt x="202691" y="134112"/>
                </a:lnTo>
                <a:lnTo>
                  <a:pt x="207263" y="135636"/>
                </a:lnTo>
                <a:lnTo>
                  <a:pt x="213359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1" y="160020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3171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59" y="286512"/>
                </a:lnTo>
                <a:lnTo>
                  <a:pt x="207263" y="289560"/>
                </a:lnTo>
                <a:lnTo>
                  <a:pt x="202691" y="292608"/>
                </a:lnTo>
                <a:lnTo>
                  <a:pt x="232028" y="292608"/>
                </a:lnTo>
                <a:lnTo>
                  <a:pt x="233171" y="291084"/>
                </a:lnTo>
                <a:lnTo>
                  <a:pt x="239267" y="284988"/>
                </a:lnTo>
                <a:lnTo>
                  <a:pt x="243839" y="278891"/>
                </a:lnTo>
                <a:lnTo>
                  <a:pt x="246887" y="271272"/>
                </a:lnTo>
                <a:lnTo>
                  <a:pt x="251459" y="26365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51459" y="161543"/>
                </a:lnTo>
                <a:lnTo>
                  <a:pt x="246887" y="153924"/>
                </a:lnTo>
                <a:lnTo>
                  <a:pt x="243839" y="146303"/>
                </a:lnTo>
                <a:lnTo>
                  <a:pt x="239267" y="140208"/>
                </a:lnTo>
                <a:lnTo>
                  <a:pt x="228600" y="129539"/>
                </a:lnTo>
                <a:lnTo>
                  <a:pt x="220979" y="124967"/>
                </a:lnTo>
                <a:lnTo>
                  <a:pt x="213359" y="121920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4"/>
                </a:lnTo>
                <a:close/>
              </a:path>
              <a:path w="253365" h="309880">
                <a:moveTo>
                  <a:pt x="242315" y="0"/>
                </a:moveTo>
                <a:lnTo>
                  <a:pt x="54863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524" y="45720"/>
                </a:lnTo>
                <a:lnTo>
                  <a:pt x="0" y="54864"/>
                </a:lnTo>
                <a:lnTo>
                  <a:pt x="0" y="134112"/>
                </a:lnTo>
                <a:lnTo>
                  <a:pt x="24383" y="175260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19" y="237743"/>
                </a:lnTo>
                <a:lnTo>
                  <a:pt x="7619" y="254508"/>
                </a:lnTo>
                <a:lnTo>
                  <a:pt x="16763" y="254508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1" y="170687"/>
                </a:lnTo>
                <a:lnTo>
                  <a:pt x="44195" y="167639"/>
                </a:lnTo>
                <a:lnTo>
                  <a:pt x="39624" y="164591"/>
                </a:lnTo>
                <a:lnTo>
                  <a:pt x="33527" y="161543"/>
                </a:lnTo>
                <a:lnTo>
                  <a:pt x="30479" y="156972"/>
                </a:lnTo>
                <a:lnTo>
                  <a:pt x="25907" y="153924"/>
                </a:lnTo>
                <a:lnTo>
                  <a:pt x="22859" y="149351"/>
                </a:lnTo>
                <a:lnTo>
                  <a:pt x="16763" y="137160"/>
                </a:lnTo>
                <a:lnTo>
                  <a:pt x="16763" y="50292"/>
                </a:lnTo>
                <a:lnTo>
                  <a:pt x="19811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8100" y="22859"/>
                </a:lnTo>
                <a:lnTo>
                  <a:pt x="44195" y="19811"/>
                </a:lnTo>
                <a:lnTo>
                  <a:pt x="56387" y="16764"/>
                </a:lnTo>
                <a:lnTo>
                  <a:pt x="242315" y="16764"/>
                </a:lnTo>
                <a:lnTo>
                  <a:pt x="242315" y="0"/>
                </a:lnTo>
                <a:close/>
              </a:path>
              <a:path w="253365" h="309880">
                <a:moveTo>
                  <a:pt x="198119" y="246887"/>
                </a:moveTo>
                <a:lnTo>
                  <a:pt x="16763" y="246887"/>
                </a:lnTo>
                <a:lnTo>
                  <a:pt x="16763" y="254508"/>
                </a:lnTo>
                <a:lnTo>
                  <a:pt x="198119" y="254508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6300" y="2247900"/>
            <a:ext cx="8368283" cy="380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1832" y="3304032"/>
            <a:ext cx="82296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1832" y="4858511"/>
            <a:ext cx="8229600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1832" y="5600700"/>
            <a:ext cx="8229600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1832" y="2292095"/>
            <a:ext cx="3063240" cy="372110"/>
          </a:xfrm>
          <a:custGeom>
            <a:avLst/>
            <a:gdLst/>
            <a:ahLst/>
            <a:cxnLst/>
            <a:rect l="l" t="t" r="r" b="b"/>
            <a:pathLst>
              <a:path w="3063240" h="372110">
                <a:moveTo>
                  <a:pt x="0" y="0"/>
                </a:moveTo>
                <a:lnTo>
                  <a:pt x="3063240" y="0"/>
                </a:lnTo>
                <a:lnTo>
                  <a:pt x="3063240" y="37185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3547" y="2292095"/>
            <a:ext cx="5169535" cy="372110"/>
          </a:xfrm>
          <a:custGeom>
            <a:avLst/>
            <a:gdLst/>
            <a:ahLst/>
            <a:cxnLst/>
            <a:rect l="l" t="t" r="r" b="b"/>
            <a:pathLst>
              <a:path w="5169534" h="372110">
                <a:moveTo>
                  <a:pt x="0" y="0"/>
                </a:moveTo>
                <a:lnTo>
                  <a:pt x="5169408" y="0"/>
                </a:lnTo>
                <a:lnTo>
                  <a:pt x="5169408" y="371855"/>
                </a:lnTo>
                <a:lnTo>
                  <a:pt x="0" y="371855"/>
                </a:lnTo>
                <a:lnTo>
                  <a:pt x="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1832" y="2663951"/>
            <a:ext cx="3061716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1832" y="2663951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716" y="0"/>
                </a:lnTo>
              </a:path>
            </a:pathLst>
          </a:custGeom>
          <a:ln w="3175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03547" y="2663951"/>
            <a:ext cx="5167884" cy="640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3547" y="2663951"/>
            <a:ext cx="5168265" cy="0"/>
          </a:xfrm>
          <a:custGeom>
            <a:avLst/>
            <a:gdLst/>
            <a:ahLst/>
            <a:cxnLst/>
            <a:rect l="l" t="t" r="r" b="b"/>
            <a:pathLst>
              <a:path w="5168265">
                <a:moveTo>
                  <a:pt x="0" y="0"/>
                </a:moveTo>
                <a:lnTo>
                  <a:pt x="5167883" y="0"/>
                </a:lnTo>
              </a:path>
            </a:pathLst>
          </a:custGeom>
          <a:ln w="3175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03547" y="26639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41832" y="4218432"/>
            <a:ext cx="3061716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4003547" y="4218432"/>
            <a:ext cx="5167884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41832" y="5228844"/>
            <a:ext cx="8229600" cy="3718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03547" y="2651759"/>
            <a:ext cx="0" cy="3324225"/>
          </a:xfrm>
          <a:custGeom>
            <a:avLst/>
            <a:gdLst/>
            <a:ahLst/>
            <a:cxnLst/>
            <a:rect l="l" t="t" r="r" b="b"/>
            <a:pathLst>
              <a:path h="3324225">
                <a:moveTo>
                  <a:pt x="0" y="0"/>
                </a:moveTo>
                <a:lnTo>
                  <a:pt x="0" y="3323843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7259" y="266395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7259" y="3304032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7259" y="4218432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7259" y="4858511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7259" y="5228844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7259" y="5600700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41831" y="2287523"/>
            <a:ext cx="0" cy="3688079"/>
          </a:xfrm>
          <a:custGeom>
            <a:avLst/>
            <a:gdLst/>
            <a:ahLst/>
            <a:cxnLst/>
            <a:rect l="l" t="t" r="r" b="b"/>
            <a:pathLst>
              <a:path h="3688079">
                <a:moveTo>
                  <a:pt x="0" y="0"/>
                </a:moveTo>
                <a:lnTo>
                  <a:pt x="0" y="3688079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171431" y="2287523"/>
            <a:ext cx="0" cy="3688079"/>
          </a:xfrm>
          <a:custGeom>
            <a:avLst/>
            <a:gdLst/>
            <a:ahLst/>
            <a:cxnLst/>
            <a:rect l="l" t="t" r="r" b="b"/>
            <a:pathLst>
              <a:path h="3688079">
                <a:moveTo>
                  <a:pt x="0" y="0"/>
                </a:moveTo>
                <a:lnTo>
                  <a:pt x="0" y="3688079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7259" y="2293619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7259" y="5971032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>
                <a:moveTo>
                  <a:pt x="0" y="0"/>
                </a:moveTo>
                <a:lnTo>
                  <a:pt x="8238743" y="0"/>
                </a:lnTo>
              </a:path>
            </a:pathLst>
          </a:custGeom>
          <a:ln w="10667">
            <a:solidFill>
              <a:srgbClr val="F0D1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5275" y="2389632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4384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54608" y="2391155"/>
            <a:ext cx="22860" cy="160020"/>
          </a:xfrm>
          <a:custGeom>
            <a:avLst/>
            <a:gdLst/>
            <a:ahLst/>
            <a:cxnLst/>
            <a:rect l="l" t="t" r="r" b="b"/>
            <a:pathLst>
              <a:path w="22859" h="160019">
                <a:moveTo>
                  <a:pt x="0" y="0"/>
                </a:moveTo>
                <a:lnTo>
                  <a:pt x="0" y="160019"/>
                </a:lnTo>
                <a:lnTo>
                  <a:pt x="22859" y="160019"/>
                </a:lnTo>
                <a:lnTo>
                  <a:pt x="22859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23950" y="2428494"/>
            <a:ext cx="112775" cy="126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76350" y="2382773"/>
            <a:ext cx="112775" cy="1722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19605" y="2428494"/>
            <a:ext cx="112775" cy="1264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9813" y="2391917"/>
            <a:ext cx="217931" cy="1630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11273" y="2428494"/>
            <a:ext cx="224027" cy="1752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01845" y="2387345"/>
            <a:ext cx="153923" cy="1676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84726" y="2428494"/>
            <a:ext cx="112775" cy="1752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37126" y="2428494"/>
            <a:ext cx="112775" cy="1752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94097" y="238506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84191" y="2386583"/>
            <a:ext cx="21590" cy="165100"/>
          </a:xfrm>
          <a:custGeom>
            <a:avLst/>
            <a:gdLst/>
            <a:ahLst/>
            <a:cxnLst/>
            <a:rect l="l" t="t" r="r" b="b"/>
            <a:pathLst>
              <a:path w="21589" h="165100">
                <a:moveTo>
                  <a:pt x="0" y="0"/>
                </a:moveTo>
                <a:lnTo>
                  <a:pt x="0" y="164591"/>
                </a:lnTo>
                <a:lnTo>
                  <a:pt x="21335" y="16459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661915" y="243230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49723" y="23865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51247" y="2432303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80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49723" y="23865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03826" y="2428494"/>
            <a:ext cx="108203" cy="1264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36413" y="2428494"/>
            <a:ext cx="108203" cy="1264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64429" y="2391917"/>
            <a:ext cx="96011" cy="1630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09971" y="243230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97779" y="23865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99303" y="2432303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80">
                <a:moveTo>
                  <a:pt x="0" y="0"/>
                </a:moveTo>
                <a:lnTo>
                  <a:pt x="0" y="118871"/>
                </a:lnTo>
                <a:lnTo>
                  <a:pt x="21335" y="118871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97779" y="23865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0" y="22859"/>
                </a:moveTo>
                <a:lnTo>
                  <a:pt x="24383" y="22859"/>
                </a:lnTo>
                <a:lnTo>
                  <a:pt x="24383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ln w="761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50357" y="2428494"/>
            <a:ext cx="109727" cy="1264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93613" y="2428494"/>
            <a:ext cx="112775" cy="1264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33821" y="2428494"/>
            <a:ext cx="105155" cy="1264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54608" y="2763011"/>
            <a:ext cx="128015" cy="1600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205483" y="2804160"/>
            <a:ext cx="100584" cy="1188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38072" y="2804160"/>
            <a:ext cx="105156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81327" y="2758439"/>
            <a:ext cx="149352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2683" y="2804160"/>
            <a:ext cx="105156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05939" y="2804160"/>
            <a:ext cx="105156" cy="1661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40051" y="2750820"/>
            <a:ext cx="82550" cy="182880"/>
          </a:xfrm>
          <a:custGeom>
            <a:avLst/>
            <a:gdLst/>
            <a:ahLst/>
            <a:cxnLst/>
            <a:rect l="l" t="t" r="r" b="b"/>
            <a:pathLst>
              <a:path w="82550" h="182880">
                <a:moveTo>
                  <a:pt x="82296" y="0"/>
                </a:moveTo>
                <a:lnTo>
                  <a:pt x="60960" y="0"/>
                </a:lnTo>
                <a:lnTo>
                  <a:pt x="0" y="182879"/>
                </a:lnTo>
                <a:lnTo>
                  <a:pt x="21336" y="182879"/>
                </a:lnTo>
                <a:lnTo>
                  <a:pt x="82296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55876" y="2854960"/>
            <a:ext cx="22860" cy="68580"/>
          </a:xfrm>
          <a:custGeom>
            <a:avLst/>
            <a:gdLst/>
            <a:ahLst/>
            <a:cxnLst/>
            <a:rect l="l" t="t" r="r" b="b"/>
            <a:pathLst>
              <a:path w="22860" h="68580">
                <a:moveTo>
                  <a:pt x="0" y="68580"/>
                </a:moveTo>
                <a:lnTo>
                  <a:pt x="22860" y="68580"/>
                </a:lnTo>
                <a:lnTo>
                  <a:pt x="2286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55876" y="28435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55876" y="2786379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60" h="45719">
                <a:moveTo>
                  <a:pt x="0" y="45720"/>
                </a:moveTo>
                <a:lnTo>
                  <a:pt x="22860" y="45720"/>
                </a:lnTo>
                <a:lnTo>
                  <a:pt x="228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55876" y="277495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18944" y="28041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206751" y="27584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63139" y="2804160"/>
            <a:ext cx="105156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06395" y="2804160"/>
            <a:ext cx="100584" cy="1188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40507" y="2804160"/>
            <a:ext cx="105156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83764" y="2804160"/>
            <a:ext cx="100584" cy="1188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17876" y="2804160"/>
            <a:ext cx="100584" cy="1188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19371" y="2763011"/>
            <a:ext cx="132587" cy="1600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288535" y="2804160"/>
            <a:ext cx="88391" cy="1188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402835" y="2804160"/>
            <a:ext cx="100584" cy="1188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36947" y="2758439"/>
            <a:ext cx="105155" cy="1645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90871" y="28041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78679" y="27584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30496" y="2767583"/>
            <a:ext cx="88391" cy="15544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60035" y="2846832"/>
            <a:ext cx="55244" cy="22860"/>
          </a:xfrm>
          <a:custGeom>
            <a:avLst/>
            <a:gdLst/>
            <a:ahLst/>
            <a:cxnLst/>
            <a:rect l="l" t="t" r="r" b="b"/>
            <a:pathLst>
              <a:path w="55245" h="22860">
                <a:moveTo>
                  <a:pt x="0" y="0"/>
                </a:moveTo>
                <a:lnTo>
                  <a:pt x="54863" y="0"/>
                </a:lnTo>
                <a:lnTo>
                  <a:pt x="54863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46903" y="2804160"/>
            <a:ext cx="88392" cy="11887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73396" y="28041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61203" y="27584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16067" y="2804160"/>
            <a:ext cx="97536" cy="1188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42559" y="2758439"/>
            <a:ext cx="108203" cy="1645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51347" y="2804160"/>
            <a:ext cx="100584" cy="1188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585459" y="2804160"/>
            <a:ext cx="105155" cy="11887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27191" y="2804160"/>
            <a:ext cx="100584" cy="1188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871209" y="2756916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05500" y="2804160"/>
            <a:ext cx="114300" cy="1676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39611" y="2804160"/>
            <a:ext cx="97536" cy="11887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78296" y="28041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166103" y="27584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20967" y="2804160"/>
            <a:ext cx="97536" cy="1188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47459" y="2889504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16763" y="33528"/>
                </a:lnTo>
                <a:lnTo>
                  <a:pt x="0" y="67056"/>
                </a:lnTo>
                <a:lnTo>
                  <a:pt x="16763" y="67056"/>
                </a:lnTo>
                <a:lnTo>
                  <a:pt x="33527" y="32004"/>
                </a:lnTo>
                <a:lnTo>
                  <a:pt x="33527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96811" y="2804160"/>
            <a:ext cx="97536" cy="1188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17207" y="2767583"/>
            <a:ext cx="88392" cy="15544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746747" y="2804160"/>
            <a:ext cx="102107" cy="11887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90004" y="2804160"/>
            <a:ext cx="100584" cy="11887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022592" y="2758439"/>
            <a:ext cx="181355" cy="1645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235952" y="2804160"/>
            <a:ext cx="105155" cy="16763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77683" y="2804160"/>
            <a:ext cx="88392" cy="11887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04176" y="280416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491983" y="275843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549895" y="2804160"/>
            <a:ext cx="100583" cy="11887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82483" y="2804160"/>
            <a:ext cx="100584" cy="1188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11752" y="3034283"/>
            <a:ext cx="88392" cy="1645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32147" y="3080004"/>
            <a:ext cx="102107" cy="1188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373879" y="3080004"/>
            <a:ext cx="88392" cy="11887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488179" y="3080004"/>
            <a:ext cx="100584" cy="1188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22291" y="3080004"/>
            <a:ext cx="100584" cy="11887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54879" y="3080004"/>
            <a:ext cx="100584" cy="11887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85944" y="3080004"/>
            <a:ext cx="97535" cy="11887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6340" y="3043427"/>
            <a:ext cx="89915" cy="15544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48071" y="308000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135879" y="3034283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93791" y="3080004"/>
            <a:ext cx="105156" cy="1188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35523" y="3080004"/>
            <a:ext cx="105155" cy="16611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54608" y="3403091"/>
            <a:ext cx="172211" cy="16002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61872" y="3444240"/>
            <a:ext cx="100584" cy="1188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95983" y="3444240"/>
            <a:ext cx="88391" cy="11887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10283" y="3398520"/>
            <a:ext cx="225552" cy="16459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1744" y="3407664"/>
            <a:ext cx="89916" cy="15544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05000" y="344424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892807" y="33985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49195" y="3444240"/>
            <a:ext cx="105156" cy="11887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92451" y="3444240"/>
            <a:ext cx="105156" cy="16611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19371" y="3403091"/>
            <a:ext cx="132587" cy="1600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288535" y="3444240"/>
            <a:ext cx="102108" cy="11887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431791" y="3444240"/>
            <a:ext cx="105156" cy="11887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570476" y="3444240"/>
            <a:ext cx="97536" cy="11887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98491" y="3444240"/>
            <a:ext cx="105156" cy="11887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40223" y="3444240"/>
            <a:ext cx="166115" cy="11887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39867" y="3444240"/>
            <a:ext cx="100584" cy="11887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173979" y="3444240"/>
            <a:ext cx="88392" cy="11887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358384" y="3407664"/>
            <a:ext cx="88391" cy="15544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620511" y="3444240"/>
            <a:ext cx="88391" cy="11887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87923" y="3444240"/>
            <a:ext cx="100584" cy="11887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734811" y="3444240"/>
            <a:ext cx="105155" cy="16611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78067" y="3444240"/>
            <a:ext cx="100584" cy="11887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006084" y="3407664"/>
            <a:ext cx="88391" cy="15544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47815" y="344424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35623" y="33985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92011" y="3444240"/>
            <a:ext cx="105155" cy="11887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35267" y="3444240"/>
            <a:ext cx="105156" cy="16611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77000" y="3529584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16763" y="33527"/>
                </a:lnTo>
                <a:lnTo>
                  <a:pt x="0" y="67055"/>
                </a:lnTo>
                <a:lnTo>
                  <a:pt x="16763" y="67055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11111" y="3444240"/>
            <a:ext cx="102108" cy="11887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52843" y="3444240"/>
            <a:ext cx="105155" cy="16763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890004" y="3407664"/>
            <a:ext cx="89916" cy="15544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031735" y="344424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019543" y="33985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77456" y="3444240"/>
            <a:ext cx="166116" cy="1188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89292" y="344424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77100" y="33985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28916" y="3444240"/>
            <a:ext cx="100583" cy="11887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458456" y="3444240"/>
            <a:ext cx="100584" cy="1188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84947" y="3407664"/>
            <a:ext cx="89916" cy="15544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726680" y="344424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714488" y="339852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772400" y="3444240"/>
            <a:ext cx="102107" cy="11887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15656" y="3444240"/>
            <a:ext cx="105155" cy="11887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124443" y="3444240"/>
            <a:ext cx="102107" cy="11887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260080" y="3398520"/>
            <a:ext cx="89916" cy="16459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117847" y="3721608"/>
            <a:ext cx="166115" cy="11887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317491" y="3721608"/>
            <a:ext cx="100584" cy="11887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451603" y="3721608"/>
            <a:ext cx="88392" cy="11887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565903" y="3675888"/>
            <a:ext cx="224028" cy="16459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15840" y="3685032"/>
            <a:ext cx="89915" cy="15544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59096" y="3721608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46903" y="367588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003291" y="3721608"/>
            <a:ext cx="105156" cy="11887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146547" y="3721608"/>
            <a:ext cx="105155" cy="16611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64479" y="3721608"/>
            <a:ext cx="100584" cy="11887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498591" y="3721608"/>
            <a:ext cx="100584" cy="11887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31179" y="3721608"/>
            <a:ext cx="166116" cy="118871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32347" y="3721608"/>
            <a:ext cx="105155" cy="16763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974079" y="3721608"/>
            <a:ext cx="100584" cy="11887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20384" y="3721608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08191" y="367588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164579" y="3721608"/>
            <a:ext cx="105156" cy="166115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07835" y="3721608"/>
            <a:ext cx="105155" cy="118871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446520" y="3721608"/>
            <a:ext cx="97535" cy="11887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574535" y="3806952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15240" y="33527"/>
                </a:lnTo>
                <a:lnTo>
                  <a:pt x="0" y="67056"/>
                </a:lnTo>
                <a:lnTo>
                  <a:pt x="15240" y="67056"/>
                </a:lnTo>
                <a:lnTo>
                  <a:pt x="33528" y="33527"/>
                </a:lnTo>
                <a:lnTo>
                  <a:pt x="33528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725411" y="3675888"/>
            <a:ext cx="105156" cy="16459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68668" y="3721608"/>
            <a:ext cx="88391" cy="118871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82968" y="3721608"/>
            <a:ext cx="100583" cy="118871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15556" y="3721608"/>
            <a:ext cx="105155" cy="118871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258811" y="3675888"/>
            <a:ext cx="105156" cy="164591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64552" y="3721608"/>
            <a:ext cx="97536" cy="118871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592568" y="3721608"/>
            <a:ext cx="100583" cy="11887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725156" y="3721608"/>
            <a:ext cx="105155" cy="118871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62316" y="3685032"/>
            <a:ext cx="88391" cy="155447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004047" y="3721608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91856" y="367588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048243" y="3721608"/>
            <a:ext cx="166115" cy="118871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249411" y="3721608"/>
            <a:ext cx="100584" cy="118871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382000" y="3721608"/>
            <a:ext cx="105155" cy="118871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519159" y="3685032"/>
            <a:ext cx="89916" cy="155447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117847" y="3997452"/>
            <a:ext cx="100584" cy="11887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250435" y="3997452"/>
            <a:ext cx="105155" cy="118872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393691" y="3997452"/>
            <a:ext cx="100584" cy="11887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537709" y="3951732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570476" y="3997452"/>
            <a:ext cx="231648" cy="167639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844796" y="399745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832603" y="3951732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85944" y="3997452"/>
            <a:ext cx="97535" cy="11887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54608" y="439927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066038" y="431927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20"/>
                </a:move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81861" y="4319015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20"/>
                </a:move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32916" y="4360164"/>
            <a:ext cx="105156" cy="118872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376172" y="4360164"/>
            <a:ext cx="166115" cy="118872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6" name="object 276"/>
          <p:cNvSpPr/>
          <p:nvPr/>
        </p:nvSpPr>
        <p:spPr>
          <a:xfrm>
            <a:off x="1577339" y="4360164"/>
            <a:ext cx="100584" cy="11887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709927" y="4360164"/>
            <a:ext cx="105156" cy="11887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921764" y="4319015"/>
            <a:ext cx="128016" cy="160020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81783" y="4360164"/>
            <a:ext cx="100584" cy="118872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212848" y="4360164"/>
            <a:ext cx="97535" cy="11887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340864" y="4360164"/>
            <a:ext cx="102108" cy="118872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482595" y="4360164"/>
            <a:ext cx="105156" cy="11887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625851" y="4360164"/>
            <a:ext cx="88392" cy="11887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741676" y="4360164"/>
            <a:ext cx="100584" cy="11887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74264" y="4360164"/>
            <a:ext cx="100584" cy="118872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005327" y="4360164"/>
            <a:ext cx="97536" cy="118872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54608" y="4676140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66038" y="4596129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20"/>
                </a:move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181861" y="4596384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19"/>
                </a:move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45108" y="463753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32916" y="4591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90827" y="4637532"/>
            <a:ext cx="88391" cy="118872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417319" y="463753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405127" y="4591811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463039" y="4637532"/>
            <a:ext cx="105156" cy="11887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606296" y="4637532"/>
            <a:ext cx="105155" cy="166116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119371" y="439927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30802" y="431927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20"/>
                </a:move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246626" y="4319015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20"/>
                </a:moveTo>
                <a:lnTo>
                  <a:pt x="0" y="0"/>
                </a:lnTo>
                <a:lnTo>
                  <a:pt x="0" y="1600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309871" y="43601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97679" y="43144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55591" y="4360164"/>
            <a:ext cx="88392" cy="118872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3" name="object 303"/>
          <p:cNvSpPr/>
          <p:nvPr/>
        </p:nvSpPr>
        <p:spPr>
          <a:xfrm>
            <a:off x="4482084" y="43601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69891" y="43144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526279" y="4360164"/>
            <a:ext cx="105156" cy="118872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69535" y="4360164"/>
            <a:ext cx="105155" cy="166116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812791" y="4445508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15240" y="33527"/>
                </a:lnTo>
                <a:lnTo>
                  <a:pt x="0" y="67055"/>
                </a:lnTo>
                <a:lnTo>
                  <a:pt x="15240" y="67055"/>
                </a:lnTo>
                <a:lnTo>
                  <a:pt x="33528" y="33527"/>
                </a:lnTo>
                <a:lnTo>
                  <a:pt x="33528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956047" y="4319015"/>
            <a:ext cx="128015" cy="160020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116067" y="4360164"/>
            <a:ext cx="88392" cy="118872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30367" y="4360164"/>
            <a:ext cx="100584" cy="118872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364479" y="4314444"/>
            <a:ext cx="105156" cy="164591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518403" y="43601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506211" y="43144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64123" y="4360164"/>
            <a:ext cx="100584" cy="118872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690615" y="4323588"/>
            <a:ext cx="89916" cy="155448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33871" y="4360164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821679" y="4314444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878067" y="4360164"/>
            <a:ext cx="105156" cy="118872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21323" y="4360164"/>
            <a:ext cx="105155" cy="166116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230111" y="4360164"/>
            <a:ext cx="100584" cy="118872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64223" y="4360164"/>
            <a:ext cx="166116" cy="11887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563868" y="4360164"/>
            <a:ext cx="105155" cy="167640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717030" y="431292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763511" y="4360164"/>
            <a:ext cx="102108" cy="118872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893052" y="4360164"/>
            <a:ext cx="114300" cy="167640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030211" y="4360164"/>
            <a:ext cx="100584" cy="118872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162800" y="4360164"/>
            <a:ext cx="100583" cy="118872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93864" y="4360164"/>
            <a:ext cx="97535" cy="118872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420356" y="4319015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16764" y="33528"/>
                </a:lnTo>
                <a:lnTo>
                  <a:pt x="0" y="67056"/>
                </a:lnTo>
                <a:lnTo>
                  <a:pt x="16764" y="67056"/>
                </a:lnTo>
                <a:lnTo>
                  <a:pt x="33527" y="33528"/>
                </a:lnTo>
                <a:lnTo>
                  <a:pt x="33527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572756" y="4360164"/>
            <a:ext cx="100584" cy="11887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705343" y="4314444"/>
            <a:ext cx="105155" cy="164591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48600" y="4360164"/>
            <a:ext cx="105155" cy="118872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991856" y="4360164"/>
            <a:ext cx="88392" cy="118872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106156" y="4360164"/>
            <a:ext cx="105155" cy="118872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54608" y="510920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54608" y="5052059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20">
                <a:moveTo>
                  <a:pt x="0" y="45720"/>
                </a:moveTo>
                <a:lnTo>
                  <a:pt x="22859" y="45720"/>
                </a:lnTo>
                <a:lnTo>
                  <a:pt x="2285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54608" y="50406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54608" y="4983479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59" h="45720">
                <a:moveTo>
                  <a:pt x="0" y="45720"/>
                </a:moveTo>
                <a:lnTo>
                  <a:pt x="22859" y="45720"/>
                </a:lnTo>
                <a:lnTo>
                  <a:pt x="2285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54608" y="497205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05483" y="5001767"/>
            <a:ext cx="105156" cy="118871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341119" y="4965191"/>
            <a:ext cx="89916" cy="155447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472183" y="5001767"/>
            <a:ext cx="100584" cy="118871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04772" y="5001767"/>
            <a:ext cx="88391" cy="118871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14500" y="4965191"/>
            <a:ext cx="88392" cy="155447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844039" y="5001767"/>
            <a:ext cx="100584" cy="118871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90344" y="5001767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78151" y="495604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034539" y="5001767"/>
            <a:ext cx="105156" cy="118871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177795" y="5001767"/>
            <a:ext cx="166116" cy="118871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378964" y="5001767"/>
            <a:ext cx="100584" cy="118871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511551" y="5001767"/>
            <a:ext cx="105156" cy="118871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648711" y="4965191"/>
            <a:ext cx="89915" cy="155447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119371" y="5052059"/>
            <a:ext cx="22860" cy="68580"/>
          </a:xfrm>
          <a:custGeom>
            <a:avLst/>
            <a:gdLst/>
            <a:ahLst/>
            <a:cxnLst/>
            <a:rect l="l" t="t" r="r" b="b"/>
            <a:pathLst>
              <a:path w="22860" h="68579">
                <a:moveTo>
                  <a:pt x="0" y="68580"/>
                </a:moveTo>
                <a:lnTo>
                  <a:pt x="22860" y="68580"/>
                </a:lnTo>
                <a:lnTo>
                  <a:pt x="2286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119371" y="504062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119371" y="4983479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60" h="45720">
                <a:moveTo>
                  <a:pt x="0" y="45720"/>
                </a:moveTo>
                <a:lnTo>
                  <a:pt x="22860" y="45720"/>
                </a:lnTo>
                <a:lnTo>
                  <a:pt x="228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119371" y="497205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70247" y="5001767"/>
            <a:ext cx="100584" cy="118871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402835" y="5001767"/>
            <a:ext cx="105155" cy="118871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605528" y="4965191"/>
            <a:ext cx="89916" cy="155447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36591" y="5001767"/>
            <a:ext cx="100584" cy="118871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69179" y="5001767"/>
            <a:ext cx="88392" cy="118871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83479" y="5001767"/>
            <a:ext cx="105156" cy="166115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126735" y="5001767"/>
            <a:ext cx="100584" cy="118871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253228" y="4965191"/>
            <a:ext cx="89916" cy="155447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394959" y="5001767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382767" y="495604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440679" y="5001767"/>
            <a:ext cx="105156" cy="118871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583935" y="5001767"/>
            <a:ext cx="105155" cy="166115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725667" y="5087111"/>
            <a:ext cx="33655" cy="67310"/>
          </a:xfrm>
          <a:custGeom>
            <a:avLst/>
            <a:gdLst/>
            <a:ahLst/>
            <a:cxnLst/>
            <a:rect l="l" t="t" r="r" b="b"/>
            <a:pathLst>
              <a:path w="33654" h="6731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16764" y="33527"/>
                </a:lnTo>
                <a:lnTo>
                  <a:pt x="0" y="67056"/>
                </a:lnTo>
                <a:lnTo>
                  <a:pt x="16764" y="67056"/>
                </a:lnTo>
                <a:lnTo>
                  <a:pt x="33528" y="32004"/>
                </a:lnTo>
                <a:lnTo>
                  <a:pt x="33528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859779" y="5001767"/>
            <a:ext cx="88392" cy="118871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972555" y="5001767"/>
            <a:ext cx="100584" cy="118871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106667" y="5001767"/>
            <a:ext cx="100584" cy="118871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240779" y="5001767"/>
            <a:ext cx="102108" cy="118871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382511" y="5001767"/>
            <a:ext cx="166115" cy="118871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582156" y="5001767"/>
            <a:ext cx="166116" cy="118871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783323" y="5001767"/>
            <a:ext cx="100583" cy="118871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915911" y="5001767"/>
            <a:ext cx="105156" cy="118871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202423" y="5001767"/>
            <a:ext cx="100583" cy="118871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059168" y="4956047"/>
            <a:ext cx="105155" cy="164591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328916" y="4965191"/>
            <a:ext cx="89915" cy="155447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470647" y="5001767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1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458456" y="4956047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516368" y="5001767"/>
            <a:ext cx="102107" cy="118871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658100" y="5001767"/>
            <a:ext cx="105155" cy="118871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798307" y="5001767"/>
            <a:ext cx="97536" cy="118871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4608" y="5330952"/>
            <a:ext cx="128015" cy="160020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214627" y="5372100"/>
            <a:ext cx="102108" cy="118872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367789" y="532637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6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426463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5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14272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472183" y="5372100"/>
            <a:ext cx="100584" cy="118872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618488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606296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662683" y="5372100"/>
            <a:ext cx="105156" cy="118872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805939" y="5372100"/>
            <a:ext cx="105156" cy="166116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13204" y="5330952"/>
            <a:ext cx="144779" cy="160020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253995" y="5330952"/>
            <a:ext cx="124968" cy="160020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415539" y="5372100"/>
            <a:ext cx="100584" cy="118872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549651" y="5372100"/>
            <a:ext cx="100584" cy="118872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683764" y="5372100"/>
            <a:ext cx="105156" cy="118872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27020" y="5372100"/>
            <a:ext cx="88392" cy="118872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953511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941320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993135" y="5335523"/>
            <a:ext cx="88391" cy="155448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108960" y="5372100"/>
            <a:ext cx="115823" cy="167639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119371" y="5330952"/>
            <a:ext cx="128015" cy="160020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79391" y="5372100"/>
            <a:ext cx="88392" cy="118872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526279" y="5326379"/>
            <a:ext cx="105156" cy="164592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393691" y="5372100"/>
            <a:ext cx="100584" cy="118872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81728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69535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725923" y="5372100"/>
            <a:ext cx="100584" cy="118872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853940" y="5335523"/>
            <a:ext cx="89915" cy="15544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995671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983479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041391" y="5372100"/>
            <a:ext cx="105156" cy="118872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183123" y="5372100"/>
            <a:ext cx="105155" cy="166116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93435" y="5372100"/>
            <a:ext cx="100584" cy="118872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526023" y="5372100"/>
            <a:ext cx="88391" cy="118872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52515" y="53721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40323" y="5326379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60"/>
                </a:lnTo>
                <a:lnTo>
                  <a:pt x="24384" y="22860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98235" y="5372100"/>
            <a:ext cx="166115" cy="118872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897879" y="5372100"/>
            <a:ext cx="100584" cy="118872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117335" y="5372100"/>
            <a:ext cx="88391" cy="118872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230111" y="5372100"/>
            <a:ext cx="100584" cy="118872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58128" y="5335523"/>
            <a:ext cx="89916" cy="15544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487667" y="5372100"/>
            <a:ext cx="100584" cy="118872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618731" y="5372100"/>
            <a:ext cx="97536" cy="118872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54608" y="578230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683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066038" y="5702300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19"/>
                </a:move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181861" y="5702808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160019"/>
                </a:move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373124" y="5743955"/>
            <a:ext cx="97535" cy="118871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232916" y="5743955"/>
            <a:ext cx="102108" cy="118871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501139" y="5743955"/>
            <a:ext cx="105156" cy="167639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656588" y="57439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644395" y="56982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694688" y="5707379"/>
            <a:ext cx="89916" cy="155447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824227" y="5743955"/>
            <a:ext cx="100584" cy="118871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69770" y="569823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028444" y="57439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016251" y="56982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066544" y="5707379"/>
            <a:ext cx="89916" cy="155447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182367" y="5743955"/>
            <a:ext cx="115824" cy="167639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388107" y="5743955"/>
            <a:ext cx="100584" cy="118871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520695" y="5743955"/>
            <a:ext cx="105156" cy="118871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663951" y="5698235"/>
            <a:ext cx="105156" cy="164591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926842" y="572566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862072" y="571423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160776" y="5743955"/>
            <a:ext cx="105156" cy="118871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017520" y="5743955"/>
            <a:ext cx="102107" cy="118871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302508" y="5743955"/>
            <a:ext cx="88391" cy="118871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430523" y="57439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418332" y="56982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471671" y="5743955"/>
            <a:ext cx="97536" cy="118871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599688" y="5743955"/>
            <a:ext cx="166115" cy="118871"/>
          </a:xfrm>
          <a:prstGeom prst="rect">
            <a:avLst/>
          </a:prstGeom>
          <a:blipFill>
            <a:blip r:embed="rId2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119371" y="5793740"/>
            <a:ext cx="22860" cy="68580"/>
          </a:xfrm>
          <a:custGeom>
            <a:avLst/>
            <a:gdLst/>
            <a:ahLst/>
            <a:cxnLst/>
            <a:rect l="l" t="t" r="r" b="b"/>
            <a:pathLst>
              <a:path w="22860" h="68579">
                <a:moveTo>
                  <a:pt x="0" y="68580"/>
                </a:moveTo>
                <a:lnTo>
                  <a:pt x="22860" y="68580"/>
                </a:lnTo>
                <a:lnTo>
                  <a:pt x="2286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119371" y="578230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119371" y="5725159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60" h="45720">
                <a:moveTo>
                  <a:pt x="0" y="45720"/>
                </a:moveTo>
                <a:lnTo>
                  <a:pt x="22860" y="45720"/>
                </a:lnTo>
                <a:lnTo>
                  <a:pt x="228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119371" y="571372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22859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270247" y="5743955"/>
            <a:ext cx="102107" cy="118871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526279" y="5743955"/>
            <a:ext cx="100584" cy="118871"/>
          </a:xfrm>
          <a:prstGeom prst="rect">
            <a:avLst/>
          </a:prstGeom>
          <a:blipFill>
            <a:blip r:embed="rId2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411979" y="5743955"/>
            <a:ext cx="88392" cy="118871"/>
          </a:xfrm>
          <a:prstGeom prst="rect">
            <a:avLst/>
          </a:prstGeom>
          <a:blipFill>
            <a:blip r:embed="rId2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660391" y="5743955"/>
            <a:ext cx="100584" cy="118871"/>
          </a:xfrm>
          <a:prstGeom prst="rect">
            <a:avLst/>
          </a:prstGeom>
          <a:blipFill>
            <a:blip r:embed="rId2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792979" y="5743955"/>
            <a:ext cx="100584" cy="118871"/>
          </a:xfrm>
          <a:prstGeom prst="rect">
            <a:avLst/>
          </a:prstGeom>
          <a:blipFill>
            <a:blip r:embed="rId2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924044" y="5743955"/>
            <a:ext cx="97535" cy="118871"/>
          </a:xfrm>
          <a:prstGeom prst="rect">
            <a:avLst/>
          </a:prstGeom>
          <a:blipFill>
            <a:blip r:embed="rId2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044440" y="5707379"/>
            <a:ext cx="89915" cy="155447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186171" y="574395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173979" y="569823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31891" y="5743955"/>
            <a:ext cx="105156" cy="118871"/>
          </a:xfrm>
          <a:prstGeom prst="rect">
            <a:avLst/>
          </a:prstGeom>
          <a:blipFill>
            <a:blip r:embed="rId2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373623" y="5743955"/>
            <a:ext cx="105155" cy="166116"/>
          </a:xfrm>
          <a:prstGeom prst="rect">
            <a:avLst/>
          </a:prstGeom>
          <a:blipFill>
            <a:blip r:embed="rId2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593079" y="5698235"/>
            <a:ext cx="105156" cy="164591"/>
          </a:xfrm>
          <a:prstGeom prst="rect">
            <a:avLst/>
          </a:prstGeom>
          <a:blipFill>
            <a:blip r:embed="rId2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734811" y="5743955"/>
            <a:ext cx="102108" cy="118871"/>
          </a:xfrm>
          <a:prstGeom prst="rect">
            <a:avLst/>
          </a:prstGeom>
          <a:blipFill>
            <a:blip r:embed="rId2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871971" y="5707379"/>
            <a:ext cx="89915" cy="155447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001511" y="5743955"/>
            <a:ext cx="100584" cy="118871"/>
          </a:xfrm>
          <a:prstGeom prst="rect">
            <a:avLst/>
          </a:prstGeom>
          <a:blipFill>
            <a:blip r:embed="rId2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145529" y="569823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2860">
            <a:solidFill>
              <a:srgbClr val="1B21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249923" y="5743955"/>
            <a:ext cx="105155" cy="166116"/>
          </a:xfrm>
          <a:prstGeom prst="rect">
            <a:avLst/>
          </a:prstGeom>
          <a:blipFill>
            <a:blip r:embed="rId2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91655" y="5743955"/>
            <a:ext cx="105156" cy="118871"/>
          </a:xfrm>
          <a:prstGeom prst="rect">
            <a:avLst/>
          </a:prstGeom>
          <a:blipFill>
            <a:blip r:embed="rId2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34911" y="5743955"/>
            <a:ext cx="100584" cy="118871"/>
          </a:xfrm>
          <a:prstGeom prst="rect">
            <a:avLst/>
          </a:prstGeom>
          <a:blipFill>
            <a:blip r:embed="rId2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665976" y="5743955"/>
            <a:ext cx="97535" cy="118871"/>
          </a:xfrm>
          <a:prstGeom prst="rect">
            <a:avLst/>
          </a:prstGeom>
          <a:blipFill>
            <a:blip r:embed="rId2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786371" y="5707379"/>
            <a:ext cx="88392" cy="155447"/>
          </a:xfrm>
          <a:prstGeom prst="rect">
            <a:avLst/>
          </a:prstGeom>
          <a:blipFill>
            <a:blip r:embed="rId2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912864" y="5743955"/>
            <a:ext cx="97535" cy="118871"/>
          </a:xfrm>
          <a:prstGeom prst="rect">
            <a:avLst/>
          </a:prstGeom>
          <a:blipFill>
            <a:blip r:embed="rId2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61644"/>
            <a:ext cx="809625" cy="1087120"/>
          </a:xfrm>
          <a:custGeom>
            <a:avLst/>
            <a:gdLst/>
            <a:ahLst/>
            <a:cxnLst/>
            <a:rect l="l" t="t" r="r" b="b"/>
            <a:pathLst>
              <a:path w="809625" h="1087120">
                <a:moveTo>
                  <a:pt x="0" y="0"/>
                </a:moveTo>
                <a:lnTo>
                  <a:pt x="0" y="544067"/>
                </a:lnTo>
                <a:lnTo>
                  <a:pt x="405384" y="1086611"/>
                </a:lnTo>
                <a:lnTo>
                  <a:pt x="809244" y="1086611"/>
                </a:lnTo>
                <a:lnTo>
                  <a:pt x="0" y="0"/>
                </a:lnTo>
                <a:close/>
              </a:path>
            </a:pathLst>
          </a:custGeom>
          <a:solidFill>
            <a:srgbClr val="014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239011"/>
            <a:ext cx="809625" cy="1085215"/>
          </a:xfrm>
          <a:custGeom>
            <a:avLst/>
            <a:gdLst/>
            <a:ahLst/>
            <a:cxnLst/>
            <a:rect l="l" t="t" r="r" b="b"/>
            <a:pathLst>
              <a:path w="809625" h="1085214">
                <a:moveTo>
                  <a:pt x="405384" y="0"/>
                </a:moveTo>
                <a:lnTo>
                  <a:pt x="0" y="0"/>
                </a:lnTo>
                <a:lnTo>
                  <a:pt x="809244" y="1085088"/>
                </a:lnTo>
                <a:lnTo>
                  <a:pt x="809244" y="542544"/>
                </a:lnTo>
                <a:lnTo>
                  <a:pt x="405384" y="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7932" y="3373120"/>
            <a:ext cx="257810" cy="55880"/>
          </a:xfrm>
          <a:custGeom>
            <a:avLst/>
            <a:gdLst/>
            <a:ahLst/>
            <a:cxnLst/>
            <a:rect l="l" t="t" r="r" b="b"/>
            <a:pathLst>
              <a:path w="257810" h="55879">
                <a:moveTo>
                  <a:pt x="0" y="55880"/>
                </a:moveTo>
                <a:lnTo>
                  <a:pt x="257555" y="55880"/>
                </a:lnTo>
                <a:lnTo>
                  <a:pt x="257555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7932" y="3035300"/>
            <a:ext cx="56515" cy="337820"/>
          </a:xfrm>
          <a:custGeom>
            <a:avLst/>
            <a:gdLst/>
            <a:ahLst/>
            <a:cxnLst/>
            <a:rect l="l" t="t" r="r" b="b"/>
            <a:pathLst>
              <a:path w="56514" h="337820">
                <a:moveTo>
                  <a:pt x="0" y="337819"/>
                </a:moveTo>
                <a:lnTo>
                  <a:pt x="56388" y="337819"/>
                </a:lnTo>
                <a:lnTo>
                  <a:pt x="56388" y="0"/>
                </a:lnTo>
                <a:lnTo>
                  <a:pt x="0" y="0"/>
                </a:lnTo>
                <a:lnTo>
                  <a:pt x="0" y="3378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8788" y="3420109"/>
            <a:ext cx="276225" cy="16510"/>
          </a:xfrm>
          <a:custGeom>
            <a:avLst/>
            <a:gdLst/>
            <a:ahLst/>
            <a:cxnLst/>
            <a:rect l="l" t="t" r="r" b="b"/>
            <a:pathLst>
              <a:path w="276225" h="16510">
                <a:moveTo>
                  <a:pt x="0" y="16509"/>
                </a:moveTo>
                <a:lnTo>
                  <a:pt x="275844" y="16509"/>
                </a:lnTo>
                <a:lnTo>
                  <a:pt x="275844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7170" y="3042920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167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7867" y="338074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5" h="39370">
                <a:moveTo>
                  <a:pt x="0" y="39369"/>
                </a:moveTo>
                <a:lnTo>
                  <a:pt x="16764" y="39369"/>
                </a:lnTo>
                <a:lnTo>
                  <a:pt x="16764" y="0"/>
                </a:lnTo>
                <a:lnTo>
                  <a:pt x="0" y="0"/>
                </a:lnTo>
                <a:lnTo>
                  <a:pt x="0" y="3936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176" y="337185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778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5176" y="3042920"/>
            <a:ext cx="17145" cy="320040"/>
          </a:xfrm>
          <a:custGeom>
            <a:avLst/>
            <a:gdLst/>
            <a:ahLst/>
            <a:cxnLst/>
            <a:rect l="l" t="t" r="r" b="b"/>
            <a:pathLst>
              <a:path w="17145" h="320039">
                <a:moveTo>
                  <a:pt x="0" y="320039"/>
                </a:moveTo>
                <a:lnTo>
                  <a:pt x="16763" y="320039"/>
                </a:lnTo>
                <a:lnTo>
                  <a:pt x="1676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5552" y="3035300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4" h="7619">
                <a:moveTo>
                  <a:pt x="0" y="7619"/>
                </a:moveTo>
                <a:lnTo>
                  <a:pt x="56387" y="7619"/>
                </a:lnTo>
                <a:lnTo>
                  <a:pt x="56387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7932" y="3026410"/>
            <a:ext cx="64135" cy="8890"/>
          </a:xfrm>
          <a:custGeom>
            <a:avLst/>
            <a:gdLst/>
            <a:ahLst/>
            <a:cxnLst/>
            <a:rect l="l" t="t" r="r" b="b"/>
            <a:pathLst>
              <a:path w="64135" h="8889">
                <a:moveTo>
                  <a:pt x="0" y="8890"/>
                </a:moveTo>
                <a:lnTo>
                  <a:pt x="64007" y="8890"/>
                </a:lnTo>
                <a:lnTo>
                  <a:pt x="64007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5591" y="313639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198120" y="0"/>
                </a:moveTo>
                <a:lnTo>
                  <a:pt x="45720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1336" y="10668"/>
                </a:lnTo>
                <a:lnTo>
                  <a:pt x="15240" y="15240"/>
                </a:lnTo>
                <a:lnTo>
                  <a:pt x="10668" y="19812"/>
                </a:lnTo>
                <a:lnTo>
                  <a:pt x="4572" y="32004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4"/>
                </a:lnTo>
                <a:lnTo>
                  <a:pt x="10668" y="271272"/>
                </a:lnTo>
                <a:lnTo>
                  <a:pt x="15240" y="275844"/>
                </a:lnTo>
                <a:lnTo>
                  <a:pt x="21336" y="280416"/>
                </a:lnTo>
                <a:lnTo>
                  <a:pt x="25908" y="284988"/>
                </a:lnTo>
                <a:lnTo>
                  <a:pt x="33528" y="288036"/>
                </a:lnTo>
                <a:lnTo>
                  <a:pt x="39624" y="291084"/>
                </a:lnTo>
                <a:lnTo>
                  <a:pt x="45720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40" y="237744"/>
                </a:lnTo>
                <a:lnTo>
                  <a:pt x="53340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40" y="120396"/>
                </a:lnTo>
                <a:lnTo>
                  <a:pt x="53340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8" y="10668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5" h="292735">
                <a:moveTo>
                  <a:pt x="245363" y="54863"/>
                </a:moveTo>
                <a:lnTo>
                  <a:pt x="190500" y="54863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7971" y="3127248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79">
                <a:moveTo>
                  <a:pt x="207263" y="0"/>
                </a:moveTo>
                <a:lnTo>
                  <a:pt x="53339" y="0"/>
                </a:lnTo>
                <a:lnTo>
                  <a:pt x="44195" y="1524"/>
                </a:lnTo>
                <a:lnTo>
                  <a:pt x="36575" y="6096"/>
                </a:lnTo>
                <a:lnTo>
                  <a:pt x="30479" y="9143"/>
                </a:lnTo>
                <a:lnTo>
                  <a:pt x="1524" y="45719"/>
                </a:lnTo>
                <a:lnTo>
                  <a:pt x="0" y="54863"/>
                </a:lnTo>
                <a:lnTo>
                  <a:pt x="0" y="256031"/>
                </a:lnTo>
                <a:lnTo>
                  <a:pt x="1524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60" y="297179"/>
                </a:lnTo>
                <a:lnTo>
                  <a:pt x="30479" y="301751"/>
                </a:lnTo>
                <a:lnTo>
                  <a:pt x="36575" y="304800"/>
                </a:lnTo>
                <a:lnTo>
                  <a:pt x="44195" y="307848"/>
                </a:lnTo>
                <a:lnTo>
                  <a:pt x="53339" y="309372"/>
                </a:lnTo>
                <a:lnTo>
                  <a:pt x="260603" y="309372"/>
                </a:lnTo>
                <a:lnTo>
                  <a:pt x="260603" y="292607"/>
                </a:lnTo>
                <a:lnTo>
                  <a:pt x="48767" y="292607"/>
                </a:lnTo>
                <a:lnTo>
                  <a:pt x="44195" y="289560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56387"/>
                </a:lnTo>
                <a:lnTo>
                  <a:pt x="16763" y="50291"/>
                </a:lnTo>
                <a:lnTo>
                  <a:pt x="19812" y="44196"/>
                </a:lnTo>
                <a:lnTo>
                  <a:pt x="21336" y="39624"/>
                </a:lnTo>
                <a:lnTo>
                  <a:pt x="24383" y="33527"/>
                </a:lnTo>
                <a:lnTo>
                  <a:pt x="28955" y="30479"/>
                </a:lnTo>
                <a:lnTo>
                  <a:pt x="33527" y="25907"/>
                </a:lnTo>
                <a:lnTo>
                  <a:pt x="38100" y="22860"/>
                </a:lnTo>
                <a:lnTo>
                  <a:pt x="44195" y="19812"/>
                </a:lnTo>
                <a:lnTo>
                  <a:pt x="48767" y="18287"/>
                </a:lnTo>
                <a:lnTo>
                  <a:pt x="54863" y="16763"/>
                </a:lnTo>
                <a:lnTo>
                  <a:pt x="240791" y="16763"/>
                </a:lnTo>
                <a:lnTo>
                  <a:pt x="237743" y="13715"/>
                </a:lnTo>
                <a:lnTo>
                  <a:pt x="230124" y="9143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79">
                <a:moveTo>
                  <a:pt x="240791" y="16763"/>
                </a:moveTo>
                <a:lnTo>
                  <a:pt x="204215" y="16763"/>
                </a:lnTo>
                <a:lnTo>
                  <a:pt x="216407" y="19812"/>
                </a:lnTo>
                <a:lnTo>
                  <a:pt x="222503" y="22860"/>
                </a:lnTo>
                <a:lnTo>
                  <a:pt x="227075" y="25907"/>
                </a:lnTo>
                <a:lnTo>
                  <a:pt x="231648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1"/>
                </a:lnTo>
                <a:lnTo>
                  <a:pt x="245363" y="56387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4507"/>
                </a:lnTo>
                <a:lnTo>
                  <a:pt x="245363" y="254507"/>
                </a:lnTo>
                <a:lnTo>
                  <a:pt x="245363" y="292607"/>
                </a:lnTo>
                <a:lnTo>
                  <a:pt x="260603" y="292607"/>
                </a:lnTo>
                <a:lnTo>
                  <a:pt x="260603" y="237743"/>
                </a:lnTo>
                <a:lnTo>
                  <a:pt x="68579" y="237743"/>
                </a:lnTo>
                <a:lnTo>
                  <a:pt x="68579" y="190500"/>
                </a:lnTo>
                <a:lnTo>
                  <a:pt x="260603" y="190500"/>
                </a:lnTo>
                <a:lnTo>
                  <a:pt x="260603" y="53339"/>
                </a:lnTo>
                <a:lnTo>
                  <a:pt x="259079" y="45719"/>
                </a:lnTo>
                <a:lnTo>
                  <a:pt x="252983" y="30479"/>
                </a:lnTo>
                <a:lnTo>
                  <a:pt x="248412" y="24384"/>
                </a:lnTo>
                <a:lnTo>
                  <a:pt x="240791" y="16763"/>
                </a:lnTo>
                <a:close/>
              </a:path>
              <a:path w="260985" h="309879">
                <a:moveTo>
                  <a:pt x="205739" y="54863"/>
                </a:moveTo>
                <a:lnTo>
                  <a:pt x="53339" y="54863"/>
                </a:lnTo>
                <a:lnTo>
                  <a:pt x="53339" y="137160"/>
                </a:lnTo>
                <a:lnTo>
                  <a:pt x="205739" y="137160"/>
                </a:lnTo>
                <a:lnTo>
                  <a:pt x="205739" y="120396"/>
                </a:lnTo>
                <a:lnTo>
                  <a:pt x="68579" y="120396"/>
                </a:lnTo>
                <a:lnTo>
                  <a:pt x="68579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5739" y="64007"/>
                </a:lnTo>
                <a:lnTo>
                  <a:pt x="205739" y="54863"/>
                </a:lnTo>
                <a:close/>
              </a:path>
              <a:path w="260985" h="309879">
                <a:moveTo>
                  <a:pt x="198119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1627"/>
                </a:lnTo>
                <a:lnTo>
                  <a:pt x="198119" y="71627"/>
                </a:lnTo>
                <a:lnTo>
                  <a:pt x="198119" y="64007"/>
                </a:lnTo>
                <a:close/>
              </a:path>
              <a:path w="260985" h="309879">
                <a:moveTo>
                  <a:pt x="205739" y="64007"/>
                </a:moveTo>
                <a:lnTo>
                  <a:pt x="198119" y="64007"/>
                </a:lnTo>
                <a:lnTo>
                  <a:pt x="198119" y="71627"/>
                </a:lnTo>
                <a:lnTo>
                  <a:pt x="205739" y="71627"/>
                </a:lnTo>
                <a:lnTo>
                  <a:pt x="205739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0203" y="3046476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4">
                <a:moveTo>
                  <a:pt x="126492" y="144779"/>
                </a:moveTo>
                <a:lnTo>
                  <a:pt x="71628" y="144779"/>
                </a:lnTo>
                <a:lnTo>
                  <a:pt x="71628" y="335279"/>
                </a:lnTo>
                <a:lnTo>
                  <a:pt x="73151" y="342900"/>
                </a:lnTo>
                <a:lnTo>
                  <a:pt x="82296" y="361188"/>
                </a:lnTo>
                <a:lnTo>
                  <a:pt x="88392" y="365760"/>
                </a:lnTo>
                <a:lnTo>
                  <a:pt x="92963" y="370332"/>
                </a:lnTo>
                <a:lnTo>
                  <a:pt x="99060" y="374903"/>
                </a:lnTo>
                <a:lnTo>
                  <a:pt x="111251" y="381000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5" h="382904">
                <a:moveTo>
                  <a:pt x="222504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5"/>
                </a:lnTo>
                <a:close/>
              </a:path>
              <a:path w="222885" h="382904">
                <a:moveTo>
                  <a:pt x="126492" y="0"/>
                </a:moveTo>
                <a:lnTo>
                  <a:pt x="71628" y="0"/>
                </a:lnTo>
                <a:lnTo>
                  <a:pt x="71628" y="89915"/>
                </a:lnTo>
                <a:lnTo>
                  <a:pt x="126492" y="89915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2584" y="3037332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4">
                <a:moveTo>
                  <a:pt x="14173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0" y="89915"/>
                </a:lnTo>
                <a:lnTo>
                  <a:pt x="0" y="161543"/>
                </a:lnTo>
                <a:lnTo>
                  <a:pt x="71627" y="161543"/>
                </a:lnTo>
                <a:lnTo>
                  <a:pt x="71627" y="345947"/>
                </a:lnTo>
                <a:lnTo>
                  <a:pt x="96012" y="387095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3"/>
                </a:lnTo>
                <a:lnTo>
                  <a:pt x="121919" y="382523"/>
                </a:lnTo>
                <a:lnTo>
                  <a:pt x="109727" y="376427"/>
                </a:lnTo>
                <a:lnTo>
                  <a:pt x="105155" y="373379"/>
                </a:lnTo>
                <a:lnTo>
                  <a:pt x="100583" y="368807"/>
                </a:lnTo>
                <a:lnTo>
                  <a:pt x="96012" y="365759"/>
                </a:lnTo>
                <a:lnTo>
                  <a:pt x="92963" y="361188"/>
                </a:lnTo>
                <a:lnTo>
                  <a:pt x="91439" y="355091"/>
                </a:lnTo>
                <a:lnTo>
                  <a:pt x="88391" y="348995"/>
                </a:lnTo>
                <a:lnTo>
                  <a:pt x="86867" y="342900"/>
                </a:lnTo>
                <a:lnTo>
                  <a:pt x="86867" y="153923"/>
                </a:lnTo>
                <a:lnTo>
                  <a:pt x="7619" y="153923"/>
                </a:lnTo>
                <a:lnTo>
                  <a:pt x="7619" y="144779"/>
                </a:lnTo>
                <a:lnTo>
                  <a:pt x="15239" y="144779"/>
                </a:lnTo>
                <a:lnTo>
                  <a:pt x="15239" y="106679"/>
                </a:lnTo>
                <a:lnTo>
                  <a:pt x="86867" y="106679"/>
                </a:lnTo>
                <a:lnTo>
                  <a:pt x="86867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  <a:path w="238125" h="399414">
                <a:moveTo>
                  <a:pt x="141731" y="16763"/>
                </a:moveTo>
                <a:lnTo>
                  <a:pt x="126491" y="16763"/>
                </a:lnTo>
                <a:lnTo>
                  <a:pt x="126491" y="106679"/>
                </a:lnTo>
                <a:lnTo>
                  <a:pt x="222503" y="106679"/>
                </a:lnTo>
                <a:lnTo>
                  <a:pt x="222503" y="144779"/>
                </a:lnTo>
                <a:lnTo>
                  <a:pt x="126491" y="144779"/>
                </a:lnTo>
                <a:lnTo>
                  <a:pt x="126491" y="344423"/>
                </a:lnTo>
                <a:lnTo>
                  <a:pt x="222503" y="344423"/>
                </a:lnTo>
                <a:lnTo>
                  <a:pt x="222503" y="382523"/>
                </a:lnTo>
                <a:lnTo>
                  <a:pt x="237743" y="382523"/>
                </a:lnTo>
                <a:lnTo>
                  <a:pt x="237743" y="327659"/>
                </a:lnTo>
                <a:lnTo>
                  <a:pt x="141731" y="327659"/>
                </a:lnTo>
                <a:lnTo>
                  <a:pt x="141731" y="161543"/>
                </a:lnTo>
                <a:lnTo>
                  <a:pt x="237743" y="161543"/>
                </a:lnTo>
                <a:lnTo>
                  <a:pt x="237743" y="89915"/>
                </a:lnTo>
                <a:lnTo>
                  <a:pt x="141731" y="89915"/>
                </a:lnTo>
                <a:lnTo>
                  <a:pt x="141731" y="16763"/>
                </a:lnTo>
                <a:close/>
              </a:path>
              <a:path w="238125" h="399414">
                <a:moveTo>
                  <a:pt x="15239" y="144779"/>
                </a:moveTo>
                <a:lnTo>
                  <a:pt x="7619" y="144779"/>
                </a:lnTo>
                <a:lnTo>
                  <a:pt x="7619" y="153923"/>
                </a:lnTo>
                <a:lnTo>
                  <a:pt x="15239" y="153923"/>
                </a:lnTo>
                <a:lnTo>
                  <a:pt x="15239" y="144779"/>
                </a:lnTo>
                <a:close/>
              </a:path>
              <a:path w="238125" h="399414">
                <a:moveTo>
                  <a:pt x="86867" y="144779"/>
                </a:moveTo>
                <a:lnTo>
                  <a:pt x="15239" y="144779"/>
                </a:lnTo>
                <a:lnTo>
                  <a:pt x="15239" y="153923"/>
                </a:lnTo>
                <a:lnTo>
                  <a:pt x="86867" y="153923"/>
                </a:lnTo>
                <a:lnTo>
                  <a:pt x="86867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8052" y="3026664"/>
            <a:ext cx="103632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57215" y="3136392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5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33528" y="3048"/>
                </a:lnTo>
                <a:lnTo>
                  <a:pt x="4572" y="32004"/>
                </a:lnTo>
                <a:lnTo>
                  <a:pt x="0" y="45720"/>
                </a:lnTo>
                <a:lnTo>
                  <a:pt x="0" y="123444"/>
                </a:lnTo>
                <a:lnTo>
                  <a:pt x="21336" y="158496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6" y="291084"/>
                </a:lnTo>
                <a:lnTo>
                  <a:pt x="202692" y="288036"/>
                </a:lnTo>
                <a:lnTo>
                  <a:pt x="210312" y="284988"/>
                </a:lnTo>
                <a:lnTo>
                  <a:pt x="214884" y="280416"/>
                </a:lnTo>
                <a:lnTo>
                  <a:pt x="220980" y="275844"/>
                </a:lnTo>
                <a:lnTo>
                  <a:pt x="225551" y="271272"/>
                </a:lnTo>
                <a:lnTo>
                  <a:pt x="230124" y="265175"/>
                </a:lnTo>
                <a:lnTo>
                  <a:pt x="231648" y="259080"/>
                </a:lnTo>
                <a:lnTo>
                  <a:pt x="234696" y="252984"/>
                </a:lnTo>
                <a:lnTo>
                  <a:pt x="236220" y="245363"/>
                </a:lnTo>
                <a:lnTo>
                  <a:pt x="236220" y="161544"/>
                </a:lnTo>
                <a:lnTo>
                  <a:pt x="234696" y="155448"/>
                </a:lnTo>
                <a:lnTo>
                  <a:pt x="231648" y="147828"/>
                </a:lnTo>
                <a:lnTo>
                  <a:pt x="230124" y="141732"/>
                </a:lnTo>
                <a:lnTo>
                  <a:pt x="225551" y="135636"/>
                </a:lnTo>
                <a:lnTo>
                  <a:pt x="220980" y="131063"/>
                </a:lnTo>
                <a:lnTo>
                  <a:pt x="214884" y="126492"/>
                </a:lnTo>
                <a:lnTo>
                  <a:pt x="210312" y="121920"/>
                </a:lnTo>
                <a:lnTo>
                  <a:pt x="202692" y="118872"/>
                </a:lnTo>
                <a:lnTo>
                  <a:pt x="196596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3"/>
                </a:lnTo>
                <a:lnTo>
                  <a:pt x="227075" y="54863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9596" y="3127248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4" h="309879">
                <a:moveTo>
                  <a:pt x="7619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19" y="309372"/>
                </a:lnTo>
                <a:lnTo>
                  <a:pt x="205739" y="307848"/>
                </a:lnTo>
                <a:lnTo>
                  <a:pt x="220979" y="301751"/>
                </a:lnTo>
                <a:lnTo>
                  <a:pt x="228600" y="297179"/>
                </a:lnTo>
                <a:lnTo>
                  <a:pt x="232028" y="292607"/>
                </a:lnTo>
                <a:lnTo>
                  <a:pt x="16763" y="292607"/>
                </a:lnTo>
                <a:lnTo>
                  <a:pt x="16763" y="254507"/>
                </a:lnTo>
                <a:lnTo>
                  <a:pt x="7619" y="254507"/>
                </a:lnTo>
                <a:lnTo>
                  <a:pt x="7619" y="237743"/>
                </a:lnTo>
                <a:close/>
              </a:path>
              <a:path w="253364" h="309879">
                <a:moveTo>
                  <a:pt x="242315" y="16763"/>
                </a:moveTo>
                <a:lnTo>
                  <a:pt x="225551" y="16763"/>
                </a:lnTo>
                <a:lnTo>
                  <a:pt x="225551" y="54863"/>
                </a:lnTo>
                <a:lnTo>
                  <a:pt x="54863" y="54863"/>
                </a:lnTo>
                <a:lnTo>
                  <a:pt x="54863" y="132587"/>
                </a:lnTo>
                <a:lnTo>
                  <a:pt x="196595" y="132587"/>
                </a:lnTo>
                <a:lnTo>
                  <a:pt x="201167" y="134112"/>
                </a:lnTo>
                <a:lnTo>
                  <a:pt x="207263" y="135636"/>
                </a:lnTo>
                <a:lnTo>
                  <a:pt x="213359" y="138684"/>
                </a:lnTo>
                <a:lnTo>
                  <a:pt x="217931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1" y="160019"/>
                </a:lnTo>
                <a:lnTo>
                  <a:pt x="236219" y="172212"/>
                </a:lnTo>
                <a:lnTo>
                  <a:pt x="236219" y="252984"/>
                </a:lnTo>
                <a:lnTo>
                  <a:pt x="233171" y="265175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7931" y="283463"/>
                </a:lnTo>
                <a:lnTo>
                  <a:pt x="213359" y="286512"/>
                </a:lnTo>
                <a:lnTo>
                  <a:pt x="207263" y="289560"/>
                </a:lnTo>
                <a:lnTo>
                  <a:pt x="202691" y="292607"/>
                </a:lnTo>
                <a:lnTo>
                  <a:pt x="232028" y="292607"/>
                </a:lnTo>
                <a:lnTo>
                  <a:pt x="233171" y="291084"/>
                </a:lnTo>
                <a:lnTo>
                  <a:pt x="239267" y="284988"/>
                </a:lnTo>
                <a:lnTo>
                  <a:pt x="243839" y="278891"/>
                </a:lnTo>
                <a:lnTo>
                  <a:pt x="252983" y="256031"/>
                </a:lnTo>
                <a:lnTo>
                  <a:pt x="252983" y="170687"/>
                </a:lnTo>
                <a:lnTo>
                  <a:pt x="228600" y="129539"/>
                </a:lnTo>
                <a:lnTo>
                  <a:pt x="213359" y="121919"/>
                </a:lnTo>
                <a:lnTo>
                  <a:pt x="205739" y="117348"/>
                </a:lnTo>
                <a:lnTo>
                  <a:pt x="198119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5" y="71627"/>
                </a:lnTo>
                <a:lnTo>
                  <a:pt x="242315" y="16763"/>
                </a:lnTo>
                <a:close/>
              </a:path>
              <a:path w="253364" h="309879">
                <a:moveTo>
                  <a:pt x="242315" y="0"/>
                </a:moveTo>
                <a:lnTo>
                  <a:pt x="54863" y="0"/>
                </a:lnTo>
                <a:lnTo>
                  <a:pt x="45719" y="1524"/>
                </a:lnTo>
                <a:lnTo>
                  <a:pt x="38100" y="6096"/>
                </a:lnTo>
                <a:lnTo>
                  <a:pt x="30479" y="9143"/>
                </a:lnTo>
                <a:lnTo>
                  <a:pt x="1524" y="45719"/>
                </a:lnTo>
                <a:lnTo>
                  <a:pt x="0" y="54863"/>
                </a:lnTo>
                <a:lnTo>
                  <a:pt x="0" y="134112"/>
                </a:lnTo>
                <a:lnTo>
                  <a:pt x="24383" y="175260"/>
                </a:lnTo>
                <a:lnTo>
                  <a:pt x="54863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7619" y="237743"/>
                </a:lnTo>
                <a:lnTo>
                  <a:pt x="7619" y="254507"/>
                </a:lnTo>
                <a:lnTo>
                  <a:pt x="16763" y="254507"/>
                </a:lnTo>
                <a:lnTo>
                  <a:pt x="16763" y="246887"/>
                </a:lnTo>
                <a:lnTo>
                  <a:pt x="198119" y="246887"/>
                </a:lnTo>
                <a:lnTo>
                  <a:pt x="198119" y="170687"/>
                </a:lnTo>
                <a:lnTo>
                  <a:pt x="50291" y="170687"/>
                </a:lnTo>
                <a:lnTo>
                  <a:pt x="38100" y="164591"/>
                </a:lnTo>
                <a:lnTo>
                  <a:pt x="33527" y="161543"/>
                </a:lnTo>
                <a:lnTo>
                  <a:pt x="25907" y="153924"/>
                </a:lnTo>
                <a:lnTo>
                  <a:pt x="22859" y="149351"/>
                </a:lnTo>
                <a:lnTo>
                  <a:pt x="16763" y="137160"/>
                </a:lnTo>
                <a:lnTo>
                  <a:pt x="16763" y="50291"/>
                </a:lnTo>
                <a:lnTo>
                  <a:pt x="19812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3527" y="25907"/>
                </a:lnTo>
                <a:lnTo>
                  <a:pt x="38100" y="22860"/>
                </a:lnTo>
                <a:lnTo>
                  <a:pt x="44195" y="19812"/>
                </a:lnTo>
                <a:lnTo>
                  <a:pt x="56387" y="16763"/>
                </a:lnTo>
                <a:lnTo>
                  <a:pt x="242315" y="16763"/>
                </a:lnTo>
                <a:lnTo>
                  <a:pt x="242315" y="0"/>
                </a:lnTo>
                <a:close/>
              </a:path>
              <a:path w="253364" h="309879">
                <a:moveTo>
                  <a:pt x="198119" y="246887"/>
                </a:moveTo>
                <a:lnTo>
                  <a:pt x="16763" y="246887"/>
                </a:lnTo>
                <a:lnTo>
                  <a:pt x="16763" y="254507"/>
                </a:lnTo>
                <a:lnTo>
                  <a:pt x="198119" y="254507"/>
                </a:lnTo>
                <a:lnTo>
                  <a:pt x="198119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4603" y="3046476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4">
                <a:moveTo>
                  <a:pt x="126492" y="144779"/>
                </a:moveTo>
                <a:lnTo>
                  <a:pt x="71628" y="144779"/>
                </a:lnTo>
                <a:lnTo>
                  <a:pt x="71628" y="335279"/>
                </a:lnTo>
                <a:lnTo>
                  <a:pt x="99060" y="374903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5" h="382904">
                <a:moveTo>
                  <a:pt x="222504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5"/>
                </a:lnTo>
                <a:close/>
              </a:path>
              <a:path w="222885" h="382904">
                <a:moveTo>
                  <a:pt x="126492" y="0"/>
                </a:moveTo>
                <a:lnTo>
                  <a:pt x="71628" y="0"/>
                </a:lnTo>
                <a:lnTo>
                  <a:pt x="71628" y="89915"/>
                </a:lnTo>
                <a:lnTo>
                  <a:pt x="126492" y="89915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6984" y="3037332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4">
                <a:moveTo>
                  <a:pt x="14173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0" y="89915"/>
                </a:lnTo>
                <a:lnTo>
                  <a:pt x="0" y="161543"/>
                </a:lnTo>
                <a:lnTo>
                  <a:pt x="71627" y="161543"/>
                </a:lnTo>
                <a:lnTo>
                  <a:pt x="71627" y="345947"/>
                </a:lnTo>
                <a:lnTo>
                  <a:pt x="96012" y="387095"/>
                </a:lnTo>
                <a:lnTo>
                  <a:pt x="124967" y="399288"/>
                </a:lnTo>
                <a:lnTo>
                  <a:pt x="237743" y="399288"/>
                </a:lnTo>
                <a:lnTo>
                  <a:pt x="237743" y="382523"/>
                </a:lnTo>
                <a:lnTo>
                  <a:pt x="121919" y="382523"/>
                </a:lnTo>
                <a:lnTo>
                  <a:pt x="109727" y="376427"/>
                </a:lnTo>
                <a:lnTo>
                  <a:pt x="105155" y="373379"/>
                </a:lnTo>
                <a:lnTo>
                  <a:pt x="100583" y="368807"/>
                </a:lnTo>
                <a:lnTo>
                  <a:pt x="96012" y="365759"/>
                </a:lnTo>
                <a:lnTo>
                  <a:pt x="92963" y="361188"/>
                </a:lnTo>
                <a:lnTo>
                  <a:pt x="91439" y="355091"/>
                </a:lnTo>
                <a:lnTo>
                  <a:pt x="88391" y="348995"/>
                </a:lnTo>
                <a:lnTo>
                  <a:pt x="86867" y="342900"/>
                </a:lnTo>
                <a:lnTo>
                  <a:pt x="86867" y="153923"/>
                </a:lnTo>
                <a:lnTo>
                  <a:pt x="7619" y="153923"/>
                </a:lnTo>
                <a:lnTo>
                  <a:pt x="7619" y="144779"/>
                </a:lnTo>
                <a:lnTo>
                  <a:pt x="15239" y="144779"/>
                </a:lnTo>
                <a:lnTo>
                  <a:pt x="15239" y="106679"/>
                </a:lnTo>
                <a:lnTo>
                  <a:pt x="86867" y="106679"/>
                </a:lnTo>
                <a:lnTo>
                  <a:pt x="86867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  <a:path w="238125" h="399414">
                <a:moveTo>
                  <a:pt x="141731" y="16763"/>
                </a:moveTo>
                <a:lnTo>
                  <a:pt x="126491" y="16763"/>
                </a:lnTo>
                <a:lnTo>
                  <a:pt x="126491" y="106679"/>
                </a:lnTo>
                <a:lnTo>
                  <a:pt x="222503" y="106679"/>
                </a:lnTo>
                <a:lnTo>
                  <a:pt x="222503" y="144779"/>
                </a:lnTo>
                <a:lnTo>
                  <a:pt x="126491" y="144779"/>
                </a:lnTo>
                <a:lnTo>
                  <a:pt x="126491" y="344423"/>
                </a:lnTo>
                <a:lnTo>
                  <a:pt x="222503" y="344423"/>
                </a:lnTo>
                <a:lnTo>
                  <a:pt x="222503" y="382523"/>
                </a:lnTo>
                <a:lnTo>
                  <a:pt x="237743" y="382523"/>
                </a:lnTo>
                <a:lnTo>
                  <a:pt x="237743" y="327659"/>
                </a:lnTo>
                <a:lnTo>
                  <a:pt x="141731" y="327659"/>
                </a:lnTo>
                <a:lnTo>
                  <a:pt x="141731" y="161543"/>
                </a:lnTo>
                <a:lnTo>
                  <a:pt x="237743" y="161543"/>
                </a:lnTo>
                <a:lnTo>
                  <a:pt x="237743" y="89915"/>
                </a:lnTo>
                <a:lnTo>
                  <a:pt x="141731" y="89915"/>
                </a:lnTo>
                <a:lnTo>
                  <a:pt x="141731" y="16763"/>
                </a:lnTo>
                <a:close/>
              </a:path>
              <a:path w="238125" h="399414">
                <a:moveTo>
                  <a:pt x="15239" y="144779"/>
                </a:moveTo>
                <a:lnTo>
                  <a:pt x="7619" y="144779"/>
                </a:lnTo>
                <a:lnTo>
                  <a:pt x="7619" y="153923"/>
                </a:lnTo>
                <a:lnTo>
                  <a:pt x="15239" y="153923"/>
                </a:lnTo>
                <a:lnTo>
                  <a:pt x="15239" y="144779"/>
                </a:lnTo>
                <a:close/>
              </a:path>
              <a:path w="238125" h="399414">
                <a:moveTo>
                  <a:pt x="86867" y="144779"/>
                </a:moveTo>
                <a:lnTo>
                  <a:pt x="15239" y="144779"/>
                </a:lnTo>
                <a:lnTo>
                  <a:pt x="15239" y="153923"/>
                </a:lnTo>
                <a:lnTo>
                  <a:pt x="86867" y="153923"/>
                </a:lnTo>
                <a:lnTo>
                  <a:pt x="86867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7691" y="313639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8"/>
                </a:lnTo>
                <a:lnTo>
                  <a:pt x="45720" y="109728"/>
                </a:lnTo>
                <a:lnTo>
                  <a:pt x="38100" y="111252"/>
                </a:lnTo>
                <a:lnTo>
                  <a:pt x="6096" y="135636"/>
                </a:lnTo>
                <a:lnTo>
                  <a:pt x="0" y="149352"/>
                </a:lnTo>
                <a:lnTo>
                  <a:pt x="0" y="251460"/>
                </a:lnTo>
                <a:lnTo>
                  <a:pt x="25908" y="284988"/>
                </a:lnTo>
                <a:lnTo>
                  <a:pt x="45720" y="292608"/>
                </a:lnTo>
                <a:lnTo>
                  <a:pt x="144780" y="292608"/>
                </a:lnTo>
                <a:lnTo>
                  <a:pt x="182880" y="268224"/>
                </a:lnTo>
                <a:lnTo>
                  <a:pt x="190500" y="249936"/>
                </a:lnTo>
                <a:lnTo>
                  <a:pt x="190500" y="242316"/>
                </a:lnTo>
                <a:lnTo>
                  <a:pt x="245363" y="242316"/>
                </a:lnTo>
                <a:lnTo>
                  <a:pt x="245363" y="237744"/>
                </a:lnTo>
                <a:lnTo>
                  <a:pt x="53340" y="237744"/>
                </a:lnTo>
                <a:lnTo>
                  <a:pt x="53340" y="164592"/>
                </a:lnTo>
                <a:lnTo>
                  <a:pt x="245363" y="164592"/>
                </a:lnTo>
                <a:lnTo>
                  <a:pt x="245363" y="45720"/>
                </a:lnTo>
                <a:lnTo>
                  <a:pt x="224028" y="10668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5">
                <a:moveTo>
                  <a:pt x="245363" y="242316"/>
                </a:moveTo>
                <a:lnTo>
                  <a:pt x="190500" y="242316"/>
                </a:lnTo>
                <a:lnTo>
                  <a:pt x="190500" y="292608"/>
                </a:lnTo>
                <a:lnTo>
                  <a:pt x="245363" y="292608"/>
                </a:lnTo>
                <a:lnTo>
                  <a:pt x="245363" y="242316"/>
                </a:lnTo>
                <a:close/>
              </a:path>
              <a:path w="245745" h="292735">
                <a:moveTo>
                  <a:pt x="245363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8547" y="3127248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79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19" y="111251"/>
                </a:lnTo>
                <a:lnTo>
                  <a:pt x="38100" y="115824"/>
                </a:lnTo>
                <a:lnTo>
                  <a:pt x="30479" y="118872"/>
                </a:lnTo>
                <a:lnTo>
                  <a:pt x="18287" y="128015"/>
                </a:lnTo>
                <a:lnTo>
                  <a:pt x="12191" y="134112"/>
                </a:lnTo>
                <a:lnTo>
                  <a:pt x="9143" y="141731"/>
                </a:lnTo>
                <a:lnTo>
                  <a:pt x="4572" y="147827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7"/>
                </a:lnTo>
                <a:lnTo>
                  <a:pt x="1524" y="263651"/>
                </a:lnTo>
                <a:lnTo>
                  <a:pt x="4572" y="271272"/>
                </a:lnTo>
                <a:lnTo>
                  <a:pt x="9143" y="278891"/>
                </a:lnTo>
                <a:lnTo>
                  <a:pt x="12191" y="284988"/>
                </a:lnTo>
                <a:lnTo>
                  <a:pt x="24384" y="297179"/>
                </a:lnTo>
                <a:lnTo>
                  <a:pt x="30479" y="300227"/>
                </a:lnTo>
                <a:lnTo>
                  <a:pt x="38100" y="304800"/>
                </a:lnTo>
                <a:lnTo>
                  <a:pt x="45719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7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7"/>
                </a:lnTo>
                <a:lnTo>
                  <a:pt x="50291" y="292607"/>
                </a:lnTo>
                <a:lnTo>
                  <a:pt x="38100" y="286512"/>
                </a:lnTo>
                <a:lnTo>
                  <a:pt x="33527" y="283463"/>
                </a:lnTo>
                <a:lnTo>
                  <a:pt x="30479" y="278891"/>
                </a:lnTo>
                <a:lnTo>
                  <a:pt x="25907" y="275843"/>
                </a:lnTo>
                <a:lnTo>
                  <a:pt x="22860" y="271272"/>
                </a:lnTo>
                <a:lnTo>
                  <a:pt x="19812" y="265175"/>
                </a:lnTo>
                <a:lnTo>
                  <a:pt x="16850" y="253330"/>
                </a:lnTo>
                <a:lnTo>
                  <a:pt x="16763" y="166115"/>
                </a:lnTo>
                <a:lnTo>
                  <a:pt x="18287" y="160019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7" y="144779"/>
                </a:lnTo>
                <a:lnTo>
                  <a:pt x="30479" y="140207"/>
                </a:lnTo>
                <a:lnTo>
                  <a:pt x="33527" y="135636"/>
                </a:lnTo>
                <a:lnTo>
                  <a:pt x="38100" y="132587"/>
                </a:lnTo>
                <a:lnTo>
                  <a:pt x="44196" y="129539"/>
                </a:lnTo>
                <a:lnTo>
                  <a:pt x="50291" y="128015"/>
                </a:lnTo>
                <a:lnTo>
                  <a:pt x="54863" y="126491"/>
                </a:lnTo>
                <a:lnTo>
                  <a:pt x="207263" y="126491"/>
                </a:lnTo>
                <a:lnTo>
                  <a:pt x="207263" y="54863"/>
                </a:lnTo>
                <a:lnTo>
                  <a:pt x="30479" y="54863"/>
                </a:lnTo>
                <a:lnTo>
                  <a:pt x="30479" y="16763"/>
                </a:lnTo>
                <a:lnTo>
                  <a:pt x="241807" y="16763"/>
                </a:lnTo>
                <a:lnTo>
                  <a:pt x="231648" y="9143"/>
                </a:lnTo>
                <a:lnTo>
                  <a:pt x="224027" y="6096"/>
                </a:lnTo>
                <a:lnTo>
                  <a:pt x="216407" y="1524"/>
                </a:lnTo>
                <a:lnTo>
                  <a:pt x="207263" y="0"/>
                </a:lnTo>
                <a:close/>
              </a:path>
              <a:path w="262254" h="309879">
                <a:moveTo>
                  <a:pt x="208718" y="253330"/>
                </a:moveTo>
                <a:lnTo>
                  <a:pt x="205739" y="268224"/>
                </a:lnTo>
                <a:lnTo>
                  <a:pt x="201167" y="274319"/>
                </a:lnTo>
                <a:lnTo>
                  <a:pt x="198119" y="281939"/>
                </a:lnTo>
                <a:lnTo>
                  <a:pt x="193548" y="288036"/>
                </a:ln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7"/>
                </a:lnTo>
                <a:lnTo>
                  <a:pt x="207263" y="292607"/>
                </a:lnTo>
                <a:lnTo>
                  <a:pt x="208718" y="253330"/>
                </a:lnTo>
                <a:close/>
              </a:path>
              <a:path w="262254" h="309879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5" y="277367"/>
                </a:lnTo>
                <a:lnTo>
                  <a:pt x="176784" y="280415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7" y="289560"/>
                </a:lnTo>
                <a:lnTo>
                  <a:pt x="158496" y="292607"/>
                </a:lnTo>
                <a:lnTo>
                  <a:pt x="188975" y="292607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79">
                <a:moveTo>
                  <a:pt x="241807" y="16763"/>
                </a:moveTo>
                <a:lnTo>
                  <a:pt x="205739" y="16763"/>
                </a:lnTo>
                <a:lnTo>
                  <a:pt x="217931" y="19812"/>
                </a:lnTo>
                <a:lnTo>
                  <a:pt x="222503" y="22860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2315" y="44196"/>
                </a:lnTo>
                <a:lnTo>
                  <a:pt x="245363" y="56387"/>
                </a:lnTo>
                <a:lnTo>
                  <a:pt x="245363" y="292607"/>
                </a:lnTo>
                <a:lnTo>
                  <a:pt x="262127" y="292607"/>
                </a:lnTo>
                <a:lnTo>
                  <a:pt x="262127" y="53339"/>
                </a:lnTo>
                <a:lnTo>
                  <a:pt x="260603" y="45719"/>
                </a:lnTo>
                <a:lnTo>
                  <a:pt x="257555" y="38100"/>
                </a:lnTo>
                <a:lnTo>
                  <a:pt x="252984" y="30479"/>
                </a:lnTo>
                <a:lnTo>
                  <a:pt x="243839" y="18287"/>
                </a:lnTo>
                <a:lnTo>
                  <a:pt x="241807" y="16763"/>
                </a:lnTo>
                <a:close/>
              </a:path>
              <a:path w="262254" h="309879">
                <a:moveTo>
                  <a:pt x="199643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19" y="281939"/>
                </a:lnTo>
                <a:lnTo>
                  <a:pt x="201167" y="274319"/>
                </a:lnTo>
                <a:lnTo>
                  <a:pt x="205739" y="268224"/>
                </a:lnTo>
                <a:lnTo>
                  <a:pt x="208483" y="254507"/>
                </a:lnTo>
                <a:lnTo>
                  <a:pt x="207263" y="254507"/>
                </a:lnTo>
                <a:lnTo>
                  <a:pt x="207263" y="252730"/>
                </a:lnTo>
                <a:lnTo>
                  <a:pt x="199643" y="251460"/>
                </a:lnTo>
                <a:close/>
              </a:path>
              <a:path w="262254" h="309879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79">
                <a:moveTo>
                  <a:pt x="62484" y="164591"/>
                </a:moveTo>
                <a:lnTo>
                  <a:pt x="53339" y="164591"/>
                </a:lnTo>
                <a:lnTo>
                  <a:pt x="53339" y="254507"/>
                </a:lnTo>
                <a:lnTo>
                  <a:pt x="191943" y="254507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79">
                <a:moveTo>
                  <a:pt x="207263" y="252730"/>
                </a:moveTo>
                <a:lnTo>
                  <a:pt x="207263" y="254507"/>
                </a:lnTo>
                <a:lnTo>
                  <a:pt x="208483" y="254507"/>
                </a:lnTo>
                <a:lnTo>
                  <a:pt x="208718" y="253330"/>
                </a:lnTo>
                <a:lnTo>
                  <a:pt x="208731" y="252974"/>
                </a:lnTo>
                <a:lnTo>
                  <a:pt x="207263" y="252730"/>
                </a:lnTo>
                <a:close/>
              </a:path>
              <a:path w="262254" h="309879">
                <a:moveTo>
                  <a:pt x="208787" y="251460"/>
                </a:moveTo>
                <a:lnTo>
                  <a:pt x="207263" y="251460"/>
                </a:lnTo>
                <a:lnTo>
                  <a:pt x="207263" y="252730"/>
                </a:lnTo>
                <a:lnTo>
                  <a:pt x="208731" y="252974"/>
                </a:lnTo>
                <a:lnTo>
                  <a:pt x="208787" y="251460"/>
                </a:lnTo>
                <a:close/>
              </a:path>
              <a:path w="262254" h="309879">
                <a:moveTo>
                  <a:pt x="207263" y="251460"/>
                </a:moveTo>
                <a:lnTo>
                  <a:pt x="199643" y="251460"/>
                </a:lnTo>
                <a:lnTo>
                  <a:pt x="207263" y="252730"/>
                </a:lnTo>
                <a:lnTo>
                  <a:pt x="207263" y="251460"/>
                </a:lnTo>
                <a:close/>
              </a:path>
              <a:path w="262254" h="309879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79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9067" y="3022092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5">
                <a:moveTo>
                  <a:pt x="0" y="406908"/>
                </a:moveTo>
                <a:lnTo>
                  <a:pt x="54864" y="406908"/>
                </a:lnTo>
                <a:lnTo>
                  <a:pt x="54864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1447" y="3031489"/>
            <a:ext cx="17145" cy="388620"/>
          </a:xfrm>
          <a:custGeom>
            <a:avLst/>
            <a:gdLst/>
            <a:ahLst/>
            <a:cxnLst/>
            <a:rect l="l" t="t" r="r" b="b"/>
            <a:pathLst>
              <a:path w="17145" h="388620">
                <a:moveTo>
                  <a:pt x="0" y="388619"/>
                </a:moveTo>
                <a:lnTo>
                  <a:pt x="16763" y="388619"/>
                </a:lnTo>
                <a:lnTo>
                  <a:pt x="16763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6500" y="3022092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4">
                <a:moveTo>
                  <a:pt x="0" y="414527"/>
                </a:moveTo>
                <a:lnTo>
                  <a:pt x="0" y="0"/>
                </a:lnTo>
                <a:lnTo>
                  <a:pt x="0" y="41452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8211" y="302387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59067" y="3014979"/>
            <a:ext cx="62865" cy="8890"/>
          </a:xfrm>
          <a:custGeom>
            <a:avLst/>
            <a:gdLst/>
            <a:ahLst/>
            <a:cxnLst/>
            <a:rect l="l" t="t" r="r" b="b"/>
            <a:pathLst>
              <a:path w="62864" h="8889">
                <a:moveTo>
                  <a:pt x="0" y="8889"/>
                </a:moveTo>
                <a:lnTo>
                  <a:pt x="62484" y="8889"/>
                </a:lnTo>
                <a:lnTo>
                  <a:pt x="624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11467" y="3023616"/>
            <a:ext cx="269875" cy="405765"/>
          </a:xfrm>
          <a:custGeom>
            <a:avLst/>
            <a:gdLst/>
            <a:ahLst/>
            <a:cxnLst/>
            <a:rect l="l" t="t" r="r" b="b"/>
            <a:pathLst>
              <a:path w="269875" h="405764">
                <a:moveTo>
                  <a:pt x="53340" y="0"/>
                </a:moveTo>
                <a:lnTo>
                  <a:pt x="0" y="0"/>
                </a:lnTo>
                <a:lnTo>
                  <a:pt x="0" y="405384"/>
                </a:lnTo>
                <a:lnTo>
                  <a:pt x="53340" y="405384"/>
                </a:lnTo>
                <a:lnTo>
                  <a:pt x="53340" y="280416"/>
                </a:lnTo>
                <a:lnTo>
                  <a:pt x="131033" y="280416"/>
                </a:lnTo>
                <a:lnTo>
                  <a:pt x="100584" y="252984"/>
                </a:lnTo>
                <a:lnTo>
                  <a:pt x="129589" y="227075"/>
                </a:lnTo>
                <a:lnTo>
                  <a:pt x="53340" y="227075"/>
                </a:lnTo>
                <a:lnTo>
                  <a:pt x="53340" y="0"/>
                </a:lnTo>
                <a:close/>
              </a:path>
              <a:path w="269875" h="405764">
                <a:moveTo>
                  <a:pt x="131033" y="280416"/>
                </a:moveTo>
                <a:lnTo>
                  <a:pt x="53340" y="280416"/>
                </a:lnTo>
                <a:lnTo>
                  <a:pt x="193548" y="405384"/>
                </a:lnTo>
                <a:lnTo>
                  <a:pt x="269748" y="405384"/>
                </a:lnTo>
                <a:lnTo>
                  <a:pt x="131033" y="280416"/>
                </a:lnTo>
                <a:close/>
              </a:path>
              <a:path w="269875" h="405764">
                <a:moveTo>
                  <a:pt x="257556" y="112775"/>
                </a:moveTo>
                <a:lnTo>
                  <a:pt x="181356" y="112775"/>
                </a:lnTo>
                <a:lnTo>
                  <a:pt x="53340" y="227075"/>
                </a:lnTo>
                <a:lnTo>
                  <a:pt x="129589" y="227075"/>
                </a:lnTo>
                <a:lnTo>
                  <a:pt x="257556" y="112775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3847" y="3014472"/>
            <a:ext cx="297180" cy="422275"/>
          </a:xfrm>
          <a:custGeom>
            <a:avLst/>
            <a:gdLst/>
            <a:ahLst/>
            <a:cxnLst/>
            <a:rect l="l" t="t" r="r" b="b"/>
            <a:pathLst>
              <a:path w="297179" h="422275">
                <a:moveTo>
                  <a:pt x="68579" y="0"/>
                </a:moveTo>
                <a:lnTo>
                  <a:pt x="0" y="0"/>
                </a:lnTo>
                <a:lnTo>
                  <a:pt x="0" y="422148"/>
                </a:lnTo>
                <a:lnTo>
                  <a:pt x="68579" y="422148"/>
                </a:lnTo>
                <a:lnTo>
                  <a:pt x="68579" y="405383"/>
                </a:lnTo>
                <a:lnTo>
                  <a:pt x="15239" y="405383"/>
                </a:lnTo>
                <a:lnTo>
                  <a:pt x="15239" y="16763"/>
                </a:lnTo>
                <a:lnTo>
                  <a:pt x="68579" y="16763"/>
                </a:lnTo>
                <a:lnTo>
                  <a:pt x="68579" y="0"/>
                </a:lnTo>
                <a:close/>
              </a:path>
              <a:path w="297179" h="422275">
                <a:moveTo>
                  <a:pt x="92773" y="306324"/>
                </a:moveTo>
                <a:lnTo>
                  <a:pt x="68579" y="306324"/>
                </a:lnTo>
                <a:lnTo>
                  <a:pt x="198120" y="422148"/>
                </a:lnTo>
                <a:lnTo>
                  <a:pt x="277368" y="422148"/>
                </a:lnTo>
                <a:lnTo>
                  <a:pt x="277368" y="420624"/>
                </a:lnTo>
                <a:lnTo>
                  <a:pt x="271272" y="420624"/>
                </a:lnTo>
                <a:lnTo>
                  <a:pt x="254420" y="405383"/>
                </a:lnTo>
                <a:lnTo>
                  <a:pt x="204216" y="405383"/>
                </a:lnTo>
                <a:lnTo>
                  <a:pt x="92773" y="306324"/>
                </a:lnTo>
                <a:close/>
              </a:path>
              <a:path w="297179" h="422275">
                <a:moveTo>
                  <a:pt x="278659" y="405383"/>
                </a:moveTo>
                <a:lnTo>
                  <a:pt x="277368" y="405383"/>
                </a:lnTo>
                <a:lnTo>
                  <a:pt x="277368" y="422148"/>
                </a:lnTo>
                <a:lnTo>
                  <a:pt x="297179" y="422148"/>
                </a:lnTo>
                <a:lnTo>
                  <a:pt x="278659" y="405383"/>
                </a:lnTo>
                <a:close/>
              </a:path>
              <a:path w="297179" h="422275">
                <a:moveTo>
                  <a:pt x="267866" y="129539"/>
                </a:moveTo>
                <a:lnTo>
                  <a:pt x="243840" y="129539"/>
                </a:lnTo>
                <a:lnTo>
                  <a:pt x="96012" y="262127"/>
                </a:lnTo>
                <a:lnTo>
                  <a:pt x="271272" y="420624"/>
                </a:lnTo>
                <a:lnTo>
                  <a:pt x="277368" y="414527"/>
                </a:lnTo>
                <a:lnTo>
                  <a:pt x="277368" y="405383"/>
                </a:lnTo>
                <a:lnTo>
                  <a:pt x="278659" y="405383"/>
                </a:lnTo>
                <a:lnTo>
                  <a:pt x="120396" y="262127"/>
                </a:lnTo>
                <a:lnTo>
                  <a:pt x="267866" y="129539"/>
                </a:lnTo>
                <a:close/>
              </a:path>
              <a:path w="297179" h="422275">
                <a:moveTo>
                  <a:pt x="277368" y="414527"/>
                </a:moveTo>
                <a:lnTo>
                  <a:pt x="271272" y="420624"/>
                </a:lnTo>
                <a:lnTo>
                  <a:pt x="277368" y="420624"/>
                </a:lnTo>
                <a:lnTo>
                  <a:pt x="277368" y="414527"/>
                </a:lnTo>
                <a:close/>
              </a:path>
              <a:path w="297179" h="422275">
                <a:moveTo>
                  <a:pt x="53339" y="271272"/>
                </a:moveTo>
                <a:lnTo>
                  <a:pt x="53339" y="405383"/>
                </a:lnTo>
                <a:lnTo>
                  <a:pt x="68579" y="405383"/>
                </a:lnTo>
                <a:lnTo>
                  <a:pt x="68579" y="306324"/>
                </a:lnTo>
                <a:lnTo>
                  <a:pt x="92773" y="306324"/>
                </a:lnTo>
                <a:lnTo>
                  <a:pt x="53339" y="271272"/>
                </a:lnTo>
                <a:close/>
              </a:path>
              <a:path w="297179" h="422275">
                <a:moveTo>
                  <a:pt x="68579" y="16763"/>
                </a:moveTo>
                <a:lnTo>
                  <a:pt x="53339" y="16763"/>
                </a:lnTo>
                <a:lnTo>
                  <a:pt x="53339" y="254507"/>
                </a:lnTo>
                <a:lnTo>
                  <a:pt x="93930" y="217931"/>
                </a:lnTo>
                <a:lnTo>
                  <a:pt x="68579" y="217931"/>
                </a:lnTo>
                <a:lnTo>
                  <a:pt x="68579" y="16763"/>
                </a:lnTo>
                <a:close/>
              </a:path>
              <a:path w="297179" h="422275">
                <a:moveTo>
                  <a:pt x="286511" y="112775"/>
                </a:moveTo>
                <a:lnTo>
                  <a:pt x="185927" y="112775"/>
                </a:lnTo>
                <a:lnTo>
                  <a:pt x="68579" y="217931"/>
                </a:lnTo>
                <a:lnTo>
                  <a:pt x="93930" y="217931"/>
                </a:lnTo>
                <a:lnTo>
                  <a:pt x="192024" y="129539"/>
                </a:lnTo>
                <a:lnTo>
                  <a:pt x="267866" y="129539"/>
                </a:lnTo>
                <a:lnTo>
                  <a:pt x="286511" y="112775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4492" y="1123188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199644" y="0"/>
                </a:moveTo>
                <a:lnTo>
                  <a:pt x="0" y="0"/>
                </a:lnTo>
                <a:lnTo>
                  <a:pt x="0" y="393191"/>
                </a:lnTo>
                <a:lnTo>
                  <a:pt x="199644" y="393191"/>
                </a:lnTo>
                <a:lnTo>
                  <a:pt x="215336" y="392620"/>
                </a:lnTo>
                <a:lnTo>
                  <a:pt x="257556" y="384047"/>
                </a:lnTo>
                <a:lnTo>
                  <a:pt x="290774" y="363688"/>
                </a:lnTo>
                <a:lnTo>
                  <a:pt x="315677" y="336803"/>
                </a:lnTo>
                <a:lnTo>
                  <a:pt x="56387" y="336803"/>
                </a:lnTo>
                <a:lnTo>
                  <a:pt x="56387" y="56387"/>
                </a:lnTo>
                <a:lnTo>
                  <a:pt x="315677" y="56387"/>
                </a:lnTo>
                <a:lnTo>
                  <a:pt x="308800" y="46910"/>
                </a:lnTo>
                <a:lnTo>
                  <a:pt x="269581" y="15168"/>
                </a:lnTo>
                <a:lnTo>
                  <a:pt x="230314" y="2285"/>
                </a:lnTo>
                <a:lnTo>
                  <a:pt x="215336" y="571"/>
                </a:lnTo>
                <a:lnTo>
                  <a:pt x="199644" y="0"/>
                </a:lnTo>
                <a:close/>
              </a:path>
              <a:path w="338454" h="393700">
                <a:moveTo>
                  <a:pt x="315677" y="56387"/>
                </a:moveTo>
                <a:lnTo>
                  <a:pt x="199644" y="56387"/>
                </a:lnTo>
                <a:lnTo>
                  <a:pt x="209407" y="56697"/>
                </a:lnTo>
                <a:lnTo>
                  <a:pt x="218313" y="57721"/>
                </a:lnTo>
                <a:lnTo>
                  <a:pt x="254627" y="73199"/>
                </a:lnTo>
                <a:lnTo>
                  <a:pt x="278725" y="111656"/>
                </a:lnTo>
                <a:lnTo>
                  <a:pt x="281940" y="137159"/>
                </a:lnTo>
                <a:lnTo>
                  <a:pt x="281940" y="256031"/>
                </a:lnTo>
                <a:lnTo>
                  <a:pt x="269724" y="304037"/>
                </a:lnTo>
                <a:lnTo>
                  <a:pt x="234696" y="331279"/>
                </a:lnTo>
                <a:lnTo>
                  <a:pt x="199644" y="336803"/>
                </a:lnTo>
                <a:lnTo>
                  <a:pt x="315677" y="336803"/>
                </a:lnTo>
                <a:lnTo>
                  <a:pt x="332541" y="299323"/>
                </a:lnTo>
                <a:lnTo>
                  <a:pt x="338328" y="256031"/>
                </a:lnTo>
                <a:lnTo>
                  <a:pt x="338328" y="137159"/>
                </a:lnTo>
                <a:lnTo>
                  <a:pt x="332541" y="93868"/>
                </a:lnTo>
                <a:lnTo>
                  <a:pt x="316229" y="57149"/>
                </a:lnTo>
                <a:lnTo>
                  <a:pt x="315677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65348" y="1115567"/>
            <a:ext cx="355600" cy="408940"/>
          </a:xfrm>
          <a:custGeom>
            <a:avLst/>
            <a:gdLst/>
            <a:ahLst/>
            <a:cxnLst/>
            <a:rect l="l" t="t" r="r" b="b"/>
            <a:pathLst>
              <a:path w="355600" h="408940">
                <a:moveTo>
                  <a:pt x="208787" y="0"/>
                </a:moveTo>
                <a:lnTo>
                  <a:pt x="0" y="0"/>
                </a:lnTo>
                <a:lnTo>
                  <a:pt x="0" y="408431"/>
                </a:lnTo>
                <a:lnTo>
                  <a:pt x="208787" y="408431"/>
                </a:lnTo>
                <a:lnTo>
                  <a:pt x="208787" y="393191"/>
                </a:lnTo>
                <a:lnTo>
                  <a:pt x="16763" y="393191"/>
                </a:lnTo>
                <a:lnTo>
                  <a:pt x="16763" y="15239"/>
                </a:lnTo>
                <a:lnTo>
                  <a:pt x="282116" y="15239"/>
                </a:lnTo>
                <a:lnTo>
                  <a:pt x="269748" y="9143"/>
                </a:lnTo>
                <a:lnTo>
                  <a:pt x="255722" y="5143"/>
                </a:lnTo>
                <a:lnTo>
                  <a:pt x="240982" y="2285"/>
                </a:lnTo>
                <a:lnTo>
                  <a:pt x="225385" y="571"/>
                </a:lnTo>
                <a:lnTo>
                  <a:pt x="208787" y="0"/>
                </a:lnTo>
                <a:close/>
              </a:path>
              <a:path w="355600" h="408940">
                <a:moveTo>
                  <a:pt x="282116" y="15239"/>
                </a:moveTo>
                <a:lnTo>
                  <a:pt x="208787" y="15239"/>
                </a:lnTo>
                <a:lnTo>
                  <a:pt x="223361" y="15811"/>
                </a:lnTo>
                <a:lnTo>
                  <a:pt x="237362" y="17525"/>
                </a:lnTo>
                <a:lnTo>
                  <a:pt x="274772" y="29503"/>
                </a:lnTo>
                <a:lnTo>
                  <a:pt x="311610" y="59507"/>
                </a:lnTo>
                <a:lnTo>
                  <a:pt x="333184" y="103417"/>
                </a:lnTo>
                <a:lnTo>
                  <a:pt x="338327" y="144779"/>
                </a:lnTo>
                <a:lnTo>
                  <a:pt x="338327" y="263651"/>
                </a:lnTo>
                <a:lnTo>
                  <a:pt x="333184" y="305014"/>
                </a:lnTo>
                <a:lnTo>
                  <a:pt x="311610" y="348924"/>
                </a:lnTo>
                <a:lnTo>
                  <a:pt x="274772" y="378928"/>
                </a:lnTo>
                <a:lnTo>
                  <a:pt x="237362" y="390905"/>
                </a:lnTo>
                <a:lnTo>
                  <a:pt x="208787" y="393191"/>
                </a:lnTo>
                <a:lnTo>
                  <a:pt x="208787" y="408431"/>
                </a:lnTo>
                <a:lnTo>
                  <a:pt x="255722" y="403288"/>
                </a:lnTo>
                <a:lnTo>
                  <a:pt x="293750" y="386333"/>
                </a:lnTo>
                <a:lnTo>
                  <a:pt x="324278" y="359092"/>
                </a:lnTo>
                <a:lnTo>
                  <a:pt x="344424" y="323087"/>
                </a:lnTo>
                <a:lnTo>
                  <a:pt x="354496" y="279368"/>
                </a:lnTo>
                <a:lnTo>
                  <a:pt x="355091" y="263651"/>
                </a:lnTo>
                <a:lnTo>
                  <a:pt x="355091" y="144779"/>
                </a:lnTo>
                <a:lnTo>
                  <a:pt x="349305" y="99345"/>
                </a:lnTo>
                <a:lnTo>
                  <a:pt x="332232" y="60198"/>
                </a:lnTo>
                <a:lnTo>
                  <a:pt x="304895" y="30146"/>
                </a:lnTo>
                <a:lnTo>
                  <a:pt x="293750" y="22098"/>
                </a:lnTo>
                <a:lnTo>
                  <a:pt x="282116" y="15239"/>
                </a:lnTo>
                <a:close/>
              </a:path>
              <a:path w="355600" h="408940">
                <a:moveTo>
                  <a:pt x="208787" y="56387"/>
                </a:moveTo>
                <a:lnTo>
                  <a:pt x="56387" y="56387"/>
                </a:lnTo>
                <a:lnTo>
                  <a:pt x="56387" y="352043"/>
                </a:lnTo>
                <a:lnTo>
                  <a:pt x="208787" y="352043"/>
                </a:lnTo>
                <a:lnTo>
                  <a:pt x="228480" y="350615"/>
                </a:lnTo>
                <a:lnTo>
                  <a:pt x="246316" y="346328"/>
                </a:lnTo>
                <a:lnTo>
                  <a:pt x="250539" y="344423"/>
                </a:lnTo>
                <a:lnTo>
                  <a:pt x="65531" y="344423"/>
                </a:lnTo>
                <a:lnTo>
                  <a:pt x="65531" y="336803"/>
                </a:lnTo>
                <a:lnTo>
                  <a:pt x="73151" y="336803"/>
                </a:lnTo>
                <a:lnTo>
                  <a:pt x="73151" y="71627"/>
                </a:lnTo>
                <a:lnTo>
                  <a:pt x="265216" y="71627"/>
                </a:lnTo>
                <a:lnTo>
                  <a:pt x="228409" y="57721"/>
                </a:lnTo>
                <a:lnTo>
                  <a:pt x="218813" y="56697"/>
                </a:lnTo>
                <a:lnTo>
                  <a:pt x="208787" y="56387"/>
                </a:lnTo>
                <a:close/>
              </a:path>
              <a:path w="355600" h="408940">
                <a:moveTo>
                  <a:pt x="73151" y="336803"/>
                </a:moveTo>
                <a:lnTo>
                  <a:pt x="65531" y="336803"/>
                </a:lnTo>
                <a:lnTo>
                  <a:pt x="65531" y="344423"/>
                </a:lnTo>
                <a:lnTo>
                  <a:pt x="73151" y="344423"/>
                </a:lnTo>
                <a:lnTo>
                  <a:pt x="73151" y="336803"/>
                </a:lnTo>
                <a:close/>
              </a:path>
              <a:path w="355600" h="408940">
                <a:moveTo>
                  <a:pt x="265216" y="71627"/>
                </a:moveTo>
                <a:lnTo>
                  <a:pt x="208787" y="71627"/>
                </a:lnTo>
                <a:lnTo>
                  <a:pt x="217646" y="71937"/>
                </a:lnTo>
                <a:lnTo>
                  <a:pt x="225932" y="72961"/>
                </a:lnTo>
                <a:lnTo>
                  <a:pt x="233648" y="74842"/>
                </a:lnTo>
                <a:lnTo>
                  <a:pt x="240791" y="77724"/>
                </a:lnTo>
                <a:lnTo>
                  <a:pt x="247364" y="80295"/>
                </a:lnTo>
                <a:lnTo>
                  <a:pt x="274796" y="107727"/>
                </a:lnTo>
                <a:lnTo>
                  <a:pt x="281939" y="144779"/>
                </a:lnTo>
                <a:lnTo>
                  <a:pt x="281939" y="263651"/>
                </a:lnTo>
                <a:lnTo>
                  <a:pt x="271652" y="306943"/>
                </a:lnTo>
                <a:lnTo>
                  <a:pt x="241363" y="331469"/>
                </a:lnTo>
                <a:lnTo>
                  <a:pt x="208787" y="336803"/>
                </a:lnTo>
                <a:lnTo>
                  <a:pt x="73151" y="336803"/>
                </a:lnTo>
                <a:lnTo>
                  <a:pt x="73151" y="344423"/>
                </a:lnTo>
                <a:lnTo>
                  <a:pt x="250539" y="344423"/>
                </a:lnTo>
                <a:lnTo>
                  <a:pt x="262151" y="339185"/>
                </a:lnTo>
                <a:lnTo>
                  <a:pt x="292988" y="300418"/>
                </a:lnTo>
                <a:lnTo>
                  <a:pt x="298703" y="263651"/>
                </a:lnTo>
                <a:lnTo>
                  <a:pt x="298703" y="144779"/>
                </a:lnTo>
                <a:lnTo>
                  <a:pt x="289107" y="100464"/>
                </a:lnTo>
                <a:lnTo>
                  <a:pt x="268319" y="73842"/>
                </a:lnTo>
                <a:lnTo>
                  <a:pt x="265216" y="7162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7308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9624" y="111251"/>
                </a:lnTo>
                <a:lnTo>
                  <a:pt x="33527" y="114300"/>
                </a:lnTo>
                <a:lnTo>
                  <a:pt x="25907" y="117348"/>
                </a:lnTo>
                <a:lnTo>
                  <a:pt x="21336" y="120395"/>
                </a:lnTo>
                <a:lnTo>
                  <a:pt x="10667" y="131063"/>
                </a:lnTo>
                <a:lnTo>
                  <a:pt x="1524" y="149351"/>
                </a:lnTo>
                <a:lnTo>
                  <a:pt x="0" y="156972"/>
                </a:lnTo>
                <a:lnTo>
                  <a:pt x="0" y="245363"/>
                </a:lnTo>
                <a:lnTo>
                  <a:pt x="1524" y="252983"/>
                </a:lnTo>
                <a:lnTo>
                  <a:pt x="4571" y="259079"/>
                </a:lnTo>
                <a:lnTo>
                  <a:pt x="7619" y="266700"/>
                </a:lnTo>
                <a:lnTo>
                  <a:pt x="33527" y="288036"/>
                </a:lnTo>
                <a:lnTo>
                  <a:pt x="39624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52400" y="291083"/>
                </a:lnTo>
                <a:lnTo>
                  <a:pt x="158495" y="288036"/>
                </a:lnTo>
                <a:lnTo>
                  <a:pt x="164591" y="286512"/>
                </a:lnTo>
                <a:lnTo>
                  <a:pt x="169163" y="281939"/>
                </a:lnTo>
                <a:lnTo>
                  <a:pt x="175259" y="278891"/>
                </a:lnTo>
                <a:lnTo>
                  <a:pt x="179831" y="274319"/>
                </a:lnTo>
                <a:lnTo>
                  <a:pt x="191820" y="250342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11836" y="4572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2024" y="249936"/>
                </a:lnTo>
                <a:lnTo>
                  <a:pt x="191820" y="250342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192024" y="243839"/>
                </a:moveTo>
                <a:lnTo>
                  <a:pt x="191820" y="250342"/>
                </a:lnTo>
                <a:lnTo>
                  <a:pt x="192024" y="249936"/>
                </a:lnTo>
                <a:lnTo>
                  <a:pt x="192024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688" y="1216152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5" h="307975">
                <a:moveTo>
                  <a:pt x="207263" y="0"/>
                </a:moveTo>
                <a:lnTo>
                  <a:pt x="13715" y="0"/>
                </a:lnTo>
                <a:lnTo>
                  <a:pt x="13715" y="70103"/>
                </a:lnTo>
                <a:lnTo>
                  <a:pt x="190500" y="70103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6" y="111251"/>
                </a:lnTo>
                <a:lnTo>
                  <a:pt x="36575" y="114300"/>
                </a:lnTo>
                <a:lnTo>
                  <a:pt x="30479" y="117348"/>
                </a:lnTo>
                <a:lnTo>
                  <a:pt x="22860" y="121920"/>
                </a:lnTo>
                <a:lnTo>
                  <a:pt x="18287" y="128015"/>
                </a:lnTo>
                <a:lnTo>
                  <a:pt x="12191" y="134112"/>
                </a:lnTo>
                <a:lnTo>
                  <a:pt x="7620" y="140208"/>
                </a:lnTo>
                <a:lnTo>
                  <a:pt x="1524" y="155448"/>
                </a:lnTo>
                <a:lnTo>
                  <a:pt x="0" y="163068"/>
                </a:lnTo>
                <a:lnTo>
                  <a:pt x="0" y="254508"/>
                </a:lnTo>
                <a:lnTo>
                  <a:pt x="1524" y="262127"/>
                </a:lnTo>
                <a:lnTo>
                  <a:pt x="7620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2860" y="295656"/>
                </a:lnTo>
                <a:lnTo>
                  <a:pt x="30479" y="300227"/>
                </a:lnTo>
                <a:lnTo>
                  <a:pt x="36575" y="303275"/>
                </a:lnTo>
                <a:lnTo>
                  <a:pt x="44196" y="306324"/>
                </a:lnTo>
                <a:lnTo>
                  <a:pt x="53339" y="307848"/>
                </a:lnTo>
                <a:lnTo>
                  <a:pt x="153924" y="307848"/>
                </a:lnTo>
                <a:lnTo>
                  <a:pt x="161544" y="306324"/>
                </a:lnTo>
                <a:lnTo>
                  <a:pt x="169163" y="303275"/>
                </a:lnTo>
                <a:lnTo>
                  <a:pt x="175260" y="300227"/>
                </a:lnTo>
                <a:lnTo>
                  <a:pt x="182879" y="297180"/>
                </a:lnTo>
                <a:lnTo>
                  <a:pt x="186309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4384" y="274320"/>
                </a:lnTo>
                <a:lnTo>
                  <a:pt x="21336" y="269748"/>
                </a:lnTo>
                <a:lnTo>
                  <a:pt x="19812" y="263651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164592"/>
                </a:lnTo>
                <a:lnTo>
                  <a:pt x="16763" y="160020"/>
                </a:lnTo>
                <a:lnTo>
                  <a:pt x="19812" y="153924"/>
                </a:lnTo>
                <a:lnTo>
                  <a:pt x="21336" y="147827"/>
                </a:lnTo>
                <a:lnTo>
                  <a:pt x="24384" y="143256"/>
                </a:lnTo>
                <a:lnTo>
                  <a:pt x="33527" y="134112"/>
                </a:lnTo>
                <a:lnTo>
                  <a:pt x="38100" y="131063"/>
                </a:lnTo>
                <a:lnTo>
                  <a:pt x="44196" y="129539"/>
                </a:lnTo>
                <a:lnTo>
                  <a:pt x="48767" y="126492"/>
                </a:lnTo>
                <a:lnTo>
                  <a:pt x="54863" y="124968"/>
                </a:lnTo>
                <a:lnTo>
                  <a:pt x="205739" y="124968"/>
                </a:lnTo>
                <a:lnTo>
                  <a:pt x="205739" y="54863"/>
                </a:lnTo>
                <a:lnTo>
                  <a:pt x="30479" y="54863"/>
                </a:lnTo>
                <a:lnTo>
                  <a:pt x="30479" y="15240"/>
                </a:lnTo>
                <a:lnTo>
                  <a:pt x="240030" y="15240"/>
                </a:lnTo>
                <a:lnTo>
                  <a:pt x="237744" y="12192"/>
                </a:lnTo>
                <a:lnTo>
                  <a:pt x="230124" y="7620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7975">
                <a:moveTo>
                  <a:pt x="207263" y="259080"/>
                </a:moveTo>
                <a:lnTo>
                  <a:pt x="201167" y="274320"/>
                </a:lnTo>
                <a:lnTo>
                  <a:pt x="198120" y="280415"/>
                </a:lnTo>
                <a:lnTo>
                  <a:pt x="193548" y="286512"/>
                </a:lnTo>
                <a:lnTo>
                  <a:pt x="191011" y="288414"/>
                </a:lnTo>
                <a:lnTo>
                  <a:pt x="190500" y="307848"/>
                </a:lnTo>
                <a:lnTo>
                  <a:pt x="260603" y="307848"/>
                </a:lnTo>
                <a:lnTo>
                  <a:pt x="260603" y="292608"/>
                </a:lnTo>
                <a:lnTo>
                  <a:pt x="207263" y="292608"/>
                </a:lnTo>
                <a:lnTo>
                  <a:pt x="207263" y="259080"/>
                </a:lnTo>
                <a:close/>
              </a:path>
              <a:path w="260985" h="307975">
                <a:moveTo>
                  <a:pt x="192024" y="249936"/>
                </a:moveTo>
                <a:lnTo>
                  <a:pt x="190500" y="256032"/>
                </a:lnTo>
                <a:lnTo>
                  <a:pt x="188975" y="260603"/>
                </a:lnTo>
                <a:lnTo>
                  <a:pt x="187451" y="266700"/>
                </a:lnTo>
                <a:lnTo>
                  <a:pt x="181356" y="275844"/>
                </a:lnTo>
                <a:lnTo>
                  <a:pt x="176784" y="280415"/>
                </a:lnTo>
                <a:lnTo>
                  <a:pt x="163067" y="289560"/>
                </a:lnTo>
                <a:lnTo>
                  <a:pt x="156972" y="291084"/>
                </a:lnTo>
                <a:lnTo>
                  <a:pt x="152400" y="292608"/>
                </a:lnTo>
                <a:lnTo>
                  <a:pt x="186309" y="292608"/>
                </a:lnTo>
                <a:lnTo>
                  <a:pt x="187451" y="291084"/>
                </a:lnTo>
                <a:lnTo>
                  <a:pt x="191011" y="288414"/>
                </a:lnTo>
                <a:lnTo>
                  <a:pt x="192024" y="249936"/>
                </a:lnTo>
                <a:close/>
              </a:path>
              <a:path w="260985" h="307975">
                <a:moveTo>
                  <a:pt x="240030" y="15240"/>
                </a:moveTo>
                <a:lnTo>
                  <a:pt x="204215" y="15240"/>
                </a:lnTo>
                <a:lnTo>
                  <a:pt x="210312" y="16764"/>
                </a:lnTo>
                <a:lnTo>
                  <a:pt x="216408" y="19812"/>
                </a:lnTo>
                <a:lnTo>
                  <a:pt x="240791" y="44196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2859"/>
                </a:lnTo>
                <a:lnTo>
                  <a:pt x="242315" y="18288"/>
                </a:lnTo>
                <a:lnTo>
                  <a:pt x="240030" y="15240"/>
                </a:lnTo>
                <a:close/>
              </a:path>
              <a:path w="260985" h="307975">
                <a:moveTo>
                  <a:pt x="192024" y="249936"/>
                </a:moveTo>
                <a:lnTo>
                  <a:pt x="191011" y="288414"/>
                </a:lnTo>
                <a:lnTo>
                  <a:pt x="193548" y="286512"/>
                </a:lnTo>
                <a:lnTo>
                  <a:pt x="198120" y="280415"/>
                </a:lnTo>
                <a:lnTo>
                  <a:pt x="201167" y="274320"/>
                </a:lnTo>
                <a:lnTo>
                  <a:pt x="207263" y="259080"/>
                </a:lnTo>
                <a:lnTo>
                  <a:pt x="207263" y="252984"/>
                </a:lnTo>
                <a:lnTo>
                  <a:pt x="205739" y="252984"/>
                </a:lnTo>
                <a:lnTo>
                  <a:pt x="205739" y="251460"/>
                </a:lnTo>
                <a:lnTo>
                  <a:pt x="199644" y="251460"/>
                </a:lnTo>
                <a:lnTo>
                  <a:pt x="192024" y="249936"/>
                </a:lnTo>
                <a:close/>
              </a:path>
              <a:path w="260985" h="307975">
                <a:moveTo>
                  <a:pt x="60960" y="164592"/>
                </a:moveTo>
                <a:lnTo>
                  <a:pt x="53339" y="164592"/>
                </a:lnTo>
                <a:lnTo>
                  <a:pt x="53339" y="252984"/>
                </a:lnTo>
                <a:lnTo>
                  <a:pt x="191262" y="252984"/>
                </a:lnTo>
                <a:lnTo>
                  <a:pt x="192024" y="249936"/>
                </a:lnTo>
                <a:lnTo>
                  <a:pt x="205739" y="249936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179832"/>
                </a:lnTo>
                <a:lnTo>
                  <a:pt x="60960" y="179832"/>
                </a:lnTo>
                <a:lnTo>
                  <a:pt x="60960" y="164592"/>
                </a:lnTo>
                <a:close/>
              </a:path>
              <a:path w="260985" h="307975">
                <a:moveTo>
                  <a:pt x="205739" y="251307"/>
                </a:moveTo>
                <a:lnTo>
                  <a:pt x="205739" y="252984"/>
                </a:lnTo>
                <a:lnTo>
                  <a:pt x="207263" y="252984"/>
                </a:lnTo>
                <a:lnTo>
                  <a:pt x="207263" y="251460"/>
                </a:lnTo>
                <a:lnTo>
                  <a:pt x="205739" y="251307"/>
                </a:lnTo>
                <a:close/>
              </a:path>
              <a:path w="260985" h="307975">
                <a:moveTo>
                  <a:pt x="192024" y="249936"/>
                </a:moveTo>
                <a:lnTo>
                  <a:pt x="199644" y="251460"/>
                </a:lnTo>
                <a:lnTo>
                  <a:pt x="205739" y="251460"/>
                </a:lnTo>
                <a:lnTo>
                  <a:pt x="205739" y="251307"/>
                </a:lnTo>
                <a:lnTo>
                  <a:pt x="192024" y="249936"/>
                </a:lnTo>
                <a:close/>
              </a:path>
              <a:path w="260985" h="307975">
                <a:moveTo>
                  <a:pt x="205739" y="249936"/>
                </a:moveTo>
                <a:lnTo>
                  <a:pt x="192024" y="249936"/>
                </a:lnTo>
                <a:lnTo>
                  <a:pt x="205739" y="251307"/>
                </a:lnTo>
                <a:lnTo>
                  <a:pt x="205739" y="249936"/>
                </a:lnTo>
                <a:close/>
              </a:path>
              <a:path w="260985" h="307975">
                <a:moveTo>
                  <a:pt x="205739" y="172212"/>
                </a:moveTo>
                <a:lnTo>
                  <a:pt x="68579" y="172212"/>
                </a:lnTo>
                <a:lnTo>
                  <a:pt x="68579" y="179832"/>
                </a:lnTo>
                <a:lnTo>
                  <a:pt x="190500" y="179832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172212"/>
                </a:lnTo>
                <a:close/>
              </a:path>
              <a:path w="260985" h="307975">
                <a:moveTo>
                  <a:pt x="205739" y="164592"/>
                </a:moveTo>
                <a:lnTo>
                  <a:pt x="60960" y="164592"/>
                </a:lnTo>
                <a:lnTo>
                  <a:pt x="60960" y="179832"/>
                </a:lnTo>
                <a:lnTo>
                  <a:pt x="68579" y="179832"/>
                </a:lnTo>
                <a:lnTo>
                  <a:pt x="68579" y="172212"/>
                </a:lnTo>
                <a:lnTo>
                  <a:pt x="205739" y="172212"/>
                </a:lnTo>
                <a:lnTo>
                  <a:pt x="205739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1920" y="1133855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80"/>
                </a:moveTo>
                <a:lnTo>
                  <a:pt x="71627" y="144780"/>
                </a:lnTo>
                <a:lnTo>
                  <a:pt x="71627" y="336804"/>
                </a:lnTo>
                <a:lnTo>
                  <a:pt x="73151" y="342900"/>
                </a:lnTo>
                <a:lnTo>
                  <a:pt x="76200" y="348996"/>
                </a:lnTo>
                <a:lnTo>
                  <a:pt x="79247" y="356616"/>
                </a:lnTo>
                <a:lnTo>
                  <a:pt x="82295" y="362712"/>
                </a:lnTo>
                <a:lnTo>
                  <a:pt x="88391" y="367284"/>
                </a:lnTo>
                <a:lnTo>
                  <a:pt x="92963" y="371856"/>
                </a:lnTo>
                <a:lnTo>
                  <a:pt x="105155" y="377952"/>
                </a:lnTo>
                <a:lnTo>
                  <a:pt x="112775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80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80"/>
                </a:lnTo>
                <a:lnTo>
                  <a:pt x="222503" y="144780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4300" y="1126236"/>
            <a:ext cx="238125" cy="398145"/>
          </a:xfrm>
          <a:custGeom>
            <a:avLst/>
            <a:gdLst/>
            <a:ahLst/>
            <a:cxnLst/>
            <a:rect l="l" t="t" r="r" b="b"/>
            <a:pathLst>
              <a:path w="238125" h="398144">
                <a:moveTo>
                  <a:pt x="14173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0020"/>
                </a:lnTo>
                <a:lnTo>
                  <a:pt x="71627" y="160020"/>
                </a:lnTo>
                <a:lnTo>
                  <a:pt x="71627" y="344424"/>
                </a:lnTo>
                <a:lnTo>
                  <a:pt x="89915" y="379476"/>
                </a:lnTo>
                <a:lnTo>
                  <a:pt x="96012" y="385572"/>
                </a:lnTo>
                <a:lnTo>
                  <a:pt x="102108" y="390144"/>
                </a:lnTo>
                <a:lnTo>
                  <a:pt x="117348" y="396240"/>
                </a:lnTo>
                <a:lnTo>
                  <a:pt x="126491" y="397764"/>
                </a:lnTo>
                <a:lnTo>
                  <a:pt x="237744" y="397764"/>
                </a:lnTo>
                <a:lnTo>
                  <a:pt x="237744" y="382524"/>
                </a:lnTo>
                <a:lnTo>
                  <a:pt x="128015" y="382524"/>
                </a:lnTo>
                <a:lnTo>
                  <a:pt x="121920" y="381000"/>
                </a:lnTo>
                <a:lnTo>
                  <a:pt x="115824" y="377952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7536" y="364236"/>
                </a:lnTo>
                <a:lnTo>
                  <a:pt x="92963" y="359664"/>
                </a:lnTo>
                <a:lnTo>
                  <a:pt x="91439" y="353568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2400"/>
                </a:lnTo>
                <a:lnTo>
                  <a:pt x="7620" y="152400"/>
                </a:lnTo>
                <a:lnTo>
                  <a:pt x="7620" y="144780"/>
                </a:lnTo>
                <a:lnTo>
                  <a:pt x="16763" y="144780"/>
                </a:lnTo>
                <a:lnTo>
                  <a:pt x="16763" y="105156"/>
                </a:lnTo>
                <a:lnTo>
                  <a:pt x="86867" y="105156"/>
                </a:lnTo>
                <a:lnTo>
                  <a:pt x="86867" y="15240"/>
                </a:lnTo>
                <a:lnTo>
                  <a:pt x="141732" y="15240"/>
                </a:lnTo>
                <a:lnTo>
                  <a:pt x="141732" y="0"/>
                </a:lnTo>
                <a:close/>
              </a:path>
              <a:path w="238125" h="398144">
                <a:moveTo>
                  <a:pt x="141732" y="15240"/>
                </a:moveTo>
                <a:lnTo>
                  <a:pt x="126491" y="15240"/>
                </a:lnTo>
                <a:lnTo>
                  <a:pt x="126491" y="105156"/>
                </a:lnTo>
                <a:lnTo>
                  <a:pt x="222503" y="105156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2900"/>
                </a:lnTo>
                <a:lnTo>
                  <a:pt x="222503" y="342900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0020"/>
                </a:lnTo>
                <a:lnTo>
                  <a:pt x="237744" y="160020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5240"/>
                </a:lnTo>
                <a:close/>
              </a:path>
              <a:path w="238125" h="398144">
                <a:moveTo>
                  <a:pt x="16763" y="144780"/>
                </a:moveTo>
                <a:lnTo>
                  <a:pt x="7620" y="144780"/>
                </a:lnTo>
                <a:lnTo>
                  <a:pt x="7620" y="152400"/>
                </a:lnTo>
                <a:lnTo>
                  <a:pt x="16763" y="152400"/>
                </a:lnTo>
                <a:lnTo>
                  <a:pt x="16763" y="144780"/>
                </a:lnTo>
                <a:close/>
              </a:path>
              <a:path w="238125" h="398144">
                <a:moveTo>
                  <a:pt x="86867" y="144780"/>
                </a:moveTo>
                <a:lnTo>
                  <a:pt x="16763" y="144780"/>
                </a:lnTo>
                <a:lnTo>
                  <a:pt x="16763" y="152400"/>
                </a:lnTo>
                <a:lnTo>
                  <a:pt x="86867" y="152400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5008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9624" y="111251"/>
                </a:lnTo>
                <a:lnTo>
                  <a:pt x="32003" y="114300"/>
                </a:lnTo>
                <a:lnTo>
                  <a:pt x="19812" y="120395"/>
                </a:lnTo>
                <a:lnTo>
                  <a:pt x="15239" y="126491"/>
                </a:lnTo>
                <a:lnTo>
                  <a:pt x="10667" y="131063"/>
                </a:lnTo>
                <a:lnTo>
                  <a:pt x="1524" y="149351"/>
                </a:lnTo>
                <a:lnTo>
                  <a:pt x="0" y="156972"/>
                </a:lnTo>
                <a:lnTo>
                  <a:pt x="0" y="245363"/>
                </a:lnTo>
                <a:lnTo>
                  <a:pt x="1524" y="252983"/>
                </a:lnTo>
                <a:lnTo>
                  <a:pt x="4571" y="259079"/>
                </a:lnTo>
                <a:lnTo>
                  <a:pt x="7619" y="266700"/>
                </a:lnTo>
                <a:lnTo>
                  <a:pt x="39624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50875" y="291083"/>
                </a:lnTo>
                <a:lnTo>
                  <a:pt x="158495" y="288036"/>
                </a:lnTo>
                <a:lnTo>
                  <a:pt x="164591" y="286512"/>
                </a:lnTo>
                <a:lnTo>
                  <a:pt x="169163" y="281939"/>
                </a:lnTo>
                <a:lnTo>
                  <a:pt x="173736" y="278891"/>
                </a:lnTo>
                <a:lnTo>
                  <a:pt x="179831" y="274319"/>
                </a:lnTo>
                <a:lnTo>
                  <a:pt x="188975" y="256031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34695" y="21335"/>
                </a:lnTo>
                <a:lnTo>
                  <a:pt x="224027" y="1066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7388" y="1216152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5" h="307975">
                <a:moveTo>
                  <a:pt x="207263" y="0"/>
                </a:moveTo>
                <a:lnTo>
                  <a:pt x="13715" y="0"/>
                </a:lnTo>
                <a:lnTo>
                  <a:pt x="13715" y="70103"/>
                </a:lnTo>
                <a:lnTo>
                  <a:pt x="190500" y="70103"/>
                </a:lnTo>
                <a:lnTo>
                  <a:pt x="190500" y="109727"/>
                </a:lnTo>
                <a:lnTo>
                  <a:pt x="51815" y="109727"/>
                </a:lnTo>
                <a:lnTo>
                  <a:pt x="44196" y="111251"/>
                </a:lnTo>
                <a:lnTo>
                  <a:pt x="7620" y="140208"/>
                </a:lnTo>
                <a:lnTo>
                  <a:pt x="0" y="163068"/>
                </a:lnTo>
                <a:lnTo>
                  <a:pt x="0" y="254508"/>
                </a:lnTo>
                <a:lnTo>
                  <a:pt x="22860" y="295656"/>
                </a:lnTo>
                <a:lnTo>
                  <a:pt x="51815" y="307848"/>
                </a:lnTo>
                <a:lnTo>
                  <a:pt x="153924" y="30784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2672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4384" y="274320"/>
                </a:lnTo>
                <a:lnTo>
                  <a:pt x="21336" y="269748"/>
                </a:lnTo>
                <a:lnTo>
                  <a:pt x="19812" y="263651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164592"/>
                </a:lnTo>
                <a:lnTo>
                  <a:pt x="16763" y="160020"/>
                </a:lnTo>
                <a:lnTo>
                  <a:pt x="19812" y="153924"/>
                </a:lnTo>
                <a:lnTo>
                  <a:pt x="21336" y="147827"/>
                </a:lnTo>
                <a:lnTo>
                  <a:pt x="24384" y="143256"/>
                </a:lnTo>
                <a:lnTo>
                  <a:pt x="33527" y="134112"/>
                </a:lnTo>
                <a:lnTo>
                  <a:pt x="38100" y="131063"/>
                </a:lnTo>
                <a:lnTo>
                  <a:pt x="42672" y="129539"/>
                </a:lnTo>
                <a:lnTo>
                  <a:pt x="48767" y="126492"/>
                </a:lnTo>
                <a:lnTo>
                  <a:pt x="54863" y="124968"/>
                </a:lnTo>
                <a:lnTo>
                  <a:pt x="205739" y="124968"/>
                </a:lnTo>
                <a:lnTo>
                  <a:pt x="205739" y="54863"/>
                </a:lnTo>
                <a:lnTo>
                  <a:pt x="28956" y="54863"/>
                </a:lnTo>
                <a:lnTo>
                  <a:pt x="28956" y="15240"/>
                </a:lnTo>
                <a:lnTo>
                  <a:pt x="239267" y="15240"/>
                </a:lnTo>
                <a:lnTo>
                  <a:pt x="236220" y="12192"/>
                </a:lnTo>
                <a:lnTo>
                  <a:pt x="230124" y="7620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7975">
                <a:moveTo>
                  <a:pt x="206952" y="259857"/>
                </a:moveTo>
                <a:lnTo>
                  <a:pt x="201167" y="274320"/>
                </a:lnTo>
                <a:lnTo>
                  <a:pt x="198120" y="280415"/>
                </a:lnTo>
                <a:lnTo>
                  <a:pt x="193548" y="286512"/>
                </a:lnTo>
                <a:lnTo>
                  <a:pt x="190500" y="288798"/>
                </a:lnTo>
                <a:lnTo>
                  <a:pt x="190500" y="307848"/>
                </a:lnTo>
                <a:lnTo>
                  <a:pt x="260603" y="307848"/>
                </a:lnTo>
                <a:lnTo>
                  <a:pt x="260603" y="292608"/>
                </a:lnTo>
                <a:lnTo>
                  <a:pt x="205739" y="292608"/>
                </a:lnTo>
                <a:lnTo>
                  <a:pt x="206952" y="259857"/>
                </a:lnTo>
                <a:close/>
              </a:path>
              <a:path w="260985" h="307975">
                <a:moveTo>
                  <a:pt x="190500" y="256032"/>
                </a:moveTo>
                <a:lnTo>
                  <a:pt x="188975" y="260603"/>
                </a:lnTo>
                <a:lnTo>
                  <a:pt x="185927" y="266700"/>
                </a:lnTo>
                <a:lnTo>
                  <a:pt x="184403" y="271272"/>
                </a:lnTo>
                <a:lnTo>
                  <a:pt x="179832" y="275844"/>
                </a:lnTo>
                <a:lnTo>
                  <a:pt x="176784" y="280415"/>
                </a:lnTo>
                <a:lnTo>
                  <a:pt x="163067" y="289560"/>
                </a:lnTo>
                <a:lnTo>
                  <a:pt x="156972" y="291084"/>
                </a:lnTo>
                <a:lnTo>
                  <a:pt x="152400" y="292608"/>
                </a:lnTo>
                <a:lnTo>
                  <a:pt x="185927" y="292608"/>
                </a:lnTo>
                <a:lnTo>
                  <a:pt x="187451" y="291084"/>
                </a:lnTo>
                <a:lnTo>
                  <a:pt x="190500" y="288798"/>
                </a:lnTo>
                <a:lnTo>
                  <a:pt x="190500" y="256032"/>
                </a:lnTo>
                <a:close/>
              </a:path>
              <a:path w="260985" h="307975">
                <a:moveTo>
                  <a:pt x="239267" y="15240"/>
                </a:moveTo>
                <a:lnTo>
                  <a:pt x="204215" y="15240"/>
                </a:lnTo>
                <a:lnTo>
                  <a:pt x="210312" y="16764"/>
                </a:lnTo>
                <a:lnTo>
                  <a:pt x="216408" y="19812"/>
                </a:lnTo>
                <a:lnTo>
                  <a:pt x="222503" y="21336"/>
                </a:lnTo>
                <a:lnTo>
                  <a:pt x="227075" y="24383"/>
                </a:lnTo>
                <a:lnTo>
                  <a:pt x="231648" y="28955"/>
                </a:lnTo>
                <a:lnTo>
                  <a:pt x="234696" y="33527"/>
                </a:lnTo>
                <a:lnTo>
                  <a:pt x="239267" y="38100"/>
                </a:lnTo>
                <a:lnTo>
                  <a:pt x="240791" y="44196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2859"/>
                </a:lnTo>
                <a:lnTo>
                  <a:pt x="242315" y="18288"/>
                </a:lnTo>
                <a:lnTo>
                  <a:pt x="239267" y="15240"/>
                </a:lnTo>
                <a:close/>
              </a:path>
              <a:path w="260985" h="307975">
                <a:moveTo>
                  <a:pt x="190500" y="249936"/>
                </a:moveTo>
                <a:lnTo>
                  <a:pt x="190500" y="288798"/>
                </a:lnTo>
                <a:lnTo>
                  <a:pt x="193548" y="286512"/>
                </a:lnTo>
                <a:lnTo>
                  <a:pt x="198120" y="280415"/>
                </a:lnTo>
                <a:lnTo>
                  <a:pt x="201167" y="274320"/>
                </a:lnTo>
                <a:lnTo>
                  <a:pt x="206952" y="259857"/>
                </a:lnTo>
                <a:lnTo>
                  <a:pt x="207207" y="252984"/>
                </a:lnTo>
                <a:lnTo>
                  <a:pt x="205739" y="252984"/>
                </a:lnTo>
                <a:lnTo>
                  <a:pt x="205739" y="251460"/>
                </a:lnTo>
                <a:lnTo>
                  <a:pt x="199644" y="251460"/>
                </a:lnTo>
                <a:lnTo>
                  <a:pt x="190500" y="249936"/>
                </a:lnTo>
                <a:close/>
              </a:path>
              <a:path w="260985" h="307975">
                <a:moveTo>
                  <a:pt x="207263" y="251460"/>
                </a:moveTo>
                <a:lnTo>
                  <a:pt x="206952" y="259857"/>
                </a:lnTo>
                <a:lnTo>
                  <a:pt x="207263" y="259080"/>
                </a:lnTo>
                <a:lnTo>
                  <a:pt x="207263" y="251460"/>
                </a:lnTo>
                <a:close/>
              </a:path>
              <a:path w="260985" h="307975">
                <a:moveTo>
                  <a:pt x="60960" y="164592"/>
                </a:moveTo>
                <a:lnTo>
                  <a:pt x="53339" y="164592"/>
                </a:lnTo>
                <a:lnTo>
                  <a:pt x="53339" y="252984"/>
                </a:lnTo>
                <a:lnTo>
                  <a:pt x="190500" y="252984"/>
                </a:lnTo>
                <a:lnTo>
                  <a:pt x="190500" y="249936"/>
                </a:lnTo>
                <a:lnTo>
                  <a:pt x="205739" y="249936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179832"/>
                </a:lnTo>
                <a:lnTo>
                  <a:pt x="60960" y="179832"/>
                </a:lnTo>
                <a:lnTo>
                  <a:pt x="60960" y="164592"/>
                </a:lnTo>
                <a:close/>
              </a:path>
              <a:path w="260985" h="307975">
                <a:moveTo>
                  <a:pt x="205739" y="251321"/>
                </a:moveTo>
                <a:lnTo>
                  <a:pt x="205739" y="252984"/>
                </a:lnTo>
                <a:lnTo>
                  <a:pt x="207207" y="252984"/>
                </a:lnTo>
                <a:lnTo>
                  <a:pt x="207263" y="251460"/>
                </a:lnTo>
                <a:lnTo>
                  <a:pt x="205739" y="251321"/>
                </a:lnTo>
                <a:close/>
              </a:path>
              <a:path w="260985" h="307975">
                <a:moveTo>
                  <a:pt x="190500" y="249936"/>
                </a:moveTo>
                <a:lnTo>
                  <a:pt x="199644" y="251460"/>
                </a:lnTo>
                <a:lnTo>
                  <a:pt x="205739" y="251460"/>
                </a:lnTo>
                <a:lnTo>
                  <a:pt x="205739" y="251321"/>
                </a:lnTo>
                <a:lnTo>
                  <a:pt x="190500" y="249936"/>
                </a:lnTo>
                <a:close/>
              </a:path>
              <a:path w="260985" h="307975">
                <a:moveTo>
                  <a:pt x="205739" y="249936"/>
                </a:moveTo>
                <a:lnTo>
                  <a:pt x="190500" y="249936"/>
                </a:lnTo>
                <a:lnTo>
                  <a:pt x="205739" y="251321"/>
                </a:lnTo>
                <a:lnTo>
                  <a:pt x="205739" y="249936"/>
                </a:lnTo>
                <a:close/>
              </a:path>
              <a:path w="260985" h="307975">
                <a:moveTo>
                  <a:pt x="205739" y="172212"/>
                </a:moveTo>
                <a:lnTo>
                  <a:pt x="68579" y="172212"/>
                </a:lnTo>
                <a:lnTo>
                  <a:pt x="68579" y="179832"/>
                </a:lnTo>
                <a:lnTo>
                  <a:pt x="190500" y="179832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172212"/>
                </a:lnTo>
                <a:close/>
              </a:path>
              <a:path w="260985" h="307975">
                <a:moveTo>
                  <a:pt x="205739" y="164592"/>
                </a:moveTo>
                <a:lnTo>
                  <a:pt x="60960" y="164592"/>
                </a:lnTo>
                <a:lnTo>
                  <a:pt x="60960" y="179832"/>
                </a:lnTo>
                <a:lnTo>
                  <a:pt x="68579" y="179832"/>
                </a:lnTo>
                <a:lnTo>
                  <a:pt x="68579" y="172212"/>
                </a:lnTo>
                <a:lnTo>
                  <a:pt x="205739" y="172212"/>
                </a:lnTo>
                <a:lnTo>
                  <a:pt x="205739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1352" y="1123188"/>
            <a:ext cx="307975" cy="393700"/>
          </a:xfrm>
          <a:custGeom>
            <a:avLst/>
            <a:gdLst/>
            <a:ahLst/>
            <a:cxnLst/>
            <a:rect l="l" t="t" r="r" b="b"/>
            <a:pathLst>
              <a:path w="307975" h="393700">
                <a:moveTo>
                  <a:pt x="56387" y="286511"/>
                </a:moveTo>
                <a:lnTo>
                  <a:pt x="0" y="286511"/>
                </a:lnTo>
                <a:lnTo>
                  <a:pt x="0" y="344423"/>
                </a:lnTo>
                <a:lnTo>
                  <a:pt x="1524" y="352043"/>
                </a:lnTo>
                <a:lnTo>
                  <a:pt x="4572" y="358139"/>
                </a:lnTo>
                <a:lnTo>
                  <a:pt x="7620" y="365759"/>
                </a:lnTo>
                <a:lnTo>
                  <a:pt x="12192" y="371855"/>
                </a:lnTo>
                <a:lnTo>
                  <a:pt x="22860" y="382523"/>
                </a:lnTo>
                <a:lnTo>
                  <a:pt x="41148" y="391667"/>
                </a:lnTo>
                <a:lnTo>
                  <a:pt x="48768" y="393191"/>
                </a:lnTo>
                <a:lnTo>
                  <a:pt x="260603" y="393191"/>
                </a:lnTo>
                <a:lnTo>
                  <a:pt x="297180" y="371855"/>
                </a:lnTo>
                <a:lnTo>
                  <a:pt x="304800" y="358139"/>
                </a:lnTo>
                <a:lnTo>
                  <a:pt x="307848" y="352043"/>
                </a:lnTo>
                <a:lnTo>
                  <a:pt x="307848" y="336803"/>
                </a:lnTo>
                <a:lnTo>
                  <a:pt x="56387" y="336803"/>
                </a:lnTo>
                <a:lnTo>
                  <a:pt x="56387" y="286511"/>
                </a:lnTo>
                <a:close/>
              </a:path>
              <a:path w="307975" h="393700">
                <a:moveTo>
                  <a:pt x="260603" y="0"/>
                </a:moveTo>
                <a:lnTo>
                  <a:pt x="54863" y="0"/>
                </a:lnTo>
                <a:lnTo>
                  <a:pt x="47244" y="1523"/>
                </a:lnTo>
                <a:lnTo>
                  <a:pt x="41148" y="4571"/>
                </a:lnTo>
                <a:lnTo>
                  <a:pt x="33527" y="7619"/>
                </a:lnTo>
                <a:lnTo>
                  <a:pt x="28956" y="12191"/>
                </a:lnTo>
                <a:lnTo>
                  <a:pt x="22860" y="16763"/>
                </a:lnTo>
                <a:lnTo>
                  <a:pt x="18287" y="21335"/>
                </a:lnTo>
                <a:lnTo>
                  <a:pt x="13715" y="27431"/>
                </a:lnTo>
                <a:lnTo>
                  <a:pt x="10668" y="35051"/>
                </a:lnTo>
                <a:lnTo>
                  <a:pt x="7620" y="41147"/>
                </a:lnTo>
                <a:lnTo>
                  <a:pt x="6096" y="48767"/>
                </a:lnTo>
                <a:lnTo>
                  <a:pt x="6096" y="175259"/>
                </a:lnTo>
                <a:lnTo>
                  <a:pt x="28956" y="211835"/>
                </a:lnTo>
                <a:lnTo>
                  <a:pt x="33527" y="216407"/>
                </a:lnTo>
                <a:lnTo>
                  <a:pt x="41148" y="219455"/>
                </a:lnTo>
                <a:lnTo>
                  <a:pt x="47244" y="222503"/>
                </a:lnTo>
                <a:lnTo>
                  <a:pt x="54863" y="224027"/>
                </a:lnTo>
                <a:lnTo>
                  <a:pt x="251460" y="224027"/>
                </a:lnTo>
                <a:lnTo>
                  <a:pt x="251460" y="336803"/>
                </a:lnTo>
                <a:lnTo>
                  <a:pt x="307848" y="336803"/>
                </a:lnTo>
                <a:lnTo>
                  <a:pt x="307848" y="208787"/>
                </a:lnTo>
                <a:lnTo>
                  <a:pt x="304800" y="202691"/>
                </a:lnTo>
                <a:lnTo>
                  <a:pt x="301751" y="195071"/>
                </a:lnTo>
                <a:lnTo>
                  <a:pt x="297180" y="188975"/>
                </a:lnTo>
                <a:lnTo>
                  <a:pt x="286512" y="178307"/>
                </a:lnTo>
                <a:lnTo>
                  <a:pt x="281939" y="175259"/>
                </a:lnTo>
                <a:lnTo>
                  <a:pt x="274320" y="172211"/>
                </a:lnTo>
                <a:lnTo>
                  <a:pt x="268224" y="169163"/>
                </a:lnTo>
                <a:lnTo>
                  <a:pt x="260603" y="167639"/>
                </a:lnTo>
                <a:lnTo>
                  <a:pt x="62484" y="167639"/>
                </a:lnTo>
                <a:lnTo>
                  <a:pt x="62484" y="56387"/>
                </a:lnTo>
                <a:lnTo>
                  <a:pt x="307848" y="56387"/>
                </a:lnTo>
                <a:lnTo>
                  <a:pt x="307848" y="41147"/>
                </a:lnTo>
                <a:lnTo>
                  <a:pt x="304800" y="35051"/>
                </a:lnTo>
                <a:lnTo>
                  <a:pt x="301751" y="27431"/>
                </a:lnTo>
                <a:lnTo>
                  <a:pt x="297180" y="21335"/>
                </a:lnTo>
                <a:lnTo>
                  <a:pt x="292608" y="16763"/>
                </a:lnTo>
                <a:lnTo>
                  <a:pt x="280415" y="7619"/>
                </a:lnTo>
                <a:lnTo>
                  <a:pt x="268224" y="1523"/>
                </a:lnTo>
                <a:lnTo>
                  <a:pt x="260603" y="0"/>
                </a:lnTo>
                <a:close/>
              </a:path>
              <a:path w="307975" h="393700">
                <a:moveTo>
                  <a:pt x="307848" y="56387"/>
                </a:moveTo>
                <a:lnTo>
                  <a:pt x="251460" y="56387"/>
                </a:lnTo>
                <a:lnTo>
                  <a:pt x="251460" y="106679"/>
                </a:lnTo>
                <a:lnTo>
                  <a:pt x="307848" y="106679"/>
                </a:lnTo>
                <a:lnTo>
                  <a:pt x="307848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3732" y="1115567"/>
            <a:ext cx="325120" cy="408940"/>
          </a:xfrm>
          <a:custGeom>
            <a:avLst/>
            <a:gdLst/>
            <a:ahLst/>
            <a:cxnLst/>
            <a:rect l="l" t="t" r="r" b="b"/>
            <a:pathLst>
              <a:path w="325120" h="408940">
                <a:moveTo>
                  <a:pt x="73151" y="286511"/>
                </a:moveTo>
                <a:lnTo>
                  <a:pt x="0" y="286511"/>
                </a:lnTo>
                <a:lnTo>
                  <a:pt x="0" y="353567"/>
                </a:lnTo>
                <a:lnTo>
                  <a:pt x="19812" y="390143"/>
                </a:lnTo>
                <a:lnTo>
                  <a:pt x="24383" y="396239"/>
                </a:lnTo>
                <a:lnTo>
                  <a:pt x="32003" y="400811"/>
                </a:lnTo>
                <a:lnTo>
                  <a:pt x="47243" y="406907"/>
                </a:lnTo>
                <a:lnTo>
                  <a:pt x="56387" y="408431"/>
                </a:lnTo>
                <a:lnTo>
                  <a:pt x="268223" y="408431"/>
                </a:lnTo>
                <a:lnTo>
                  <a:pt x="277367" y="406907"/>
                </a:lnTo>
                <a:lnTo>
                  <a:pt x="292607" y="400811"/>
                </a:lnTo>
                <a:lnTo>
                  <a:pt x="300227" y="396239"/>
                </a:lnTo>
                <a:lnTo>
                  <a:pt x="302513" y="393191"/>
                </a:lnTo>
                <a:lnTo>
                  <a:pt x="57912" y="393191"/>
                </a:lnTo>
                <a:lnTo>
                  <a:pt x="51815" y="391667"/>
                </a:lnTo>
                <a:lnTo>
                  <a:pt x="45719" y="388619"/>
                </a:lnTo>
                <a:lnTo>
                  <a:pt x="39623" y="387095"/>
                </a:lnTo>
                <a:lnTo>
                  <a:pt x="30479" y="377951"/>
                </a:lnTo>
                <a:lnTo>
                  <a:pt x="25907" y="374903"/>
                </a:lnTo>
                <a:lnTo>
                  <a:pt x="19812" y="362711"/>
                </a:lnTo>
                <a:lnTo>
                  <a:pt x="18287" y="358139"/>
                </a:lnTo>
                <a:lnTo>
                  <a:pt x="16763" y="350519"/>
                </a:lnTo>
                <a:lnTo>
                  <a:pt x="16763" y="301751"/>
                </a:lnTo>
                <a:lnTo>
                  <a:pt x="73151" y="301751"/>
                </a:lnTo>
                <a:lnTo>
                  <a:pt x="73151" y="286511"/>
                </a:lnTo>
                <a:close/>
              </a:path>
              <a:path w="325120" h="408940">
                <a:moveTo>
                  <a:pt x="268223" y="56387"/>
                </a:moveTo>
                <a:lnTo>
                  <a:pt x="62483" y="56387"/>
                </a:lnTo>
                <a:lnTo>
                  <a:pt x="62483" y="182879"/>
                </a:lnTo>
                <a:lnTo>
                  <a:pt x="266700" y="182879"/>
                </a:lnTo>
                <a:lnTo>
                  <a:pt x="272795" y="184403"/>
                </a:lnTo>
                <a:lnTo>
                  <a:pt x="278891" y="187451"/>
                </a:lnTo>
                <a:lnTo>
                  <a:pt x="284988" y="188975"/>
                </a:lnTo>
                <a:lnTo>
                  <a:pt x="294131" y="198119"/>
                </a:lnTo>
                <a:lnTo>
                  <a:pt x="298703" y="201167"/>
                </a:lnTo>
                <a:lnTo>
                  <a:pt x="304800" y="213359"/>
                </a:lnTo>
                <a:lnTo>
                  <a:pt x="307847" y="225551"/>
                </a:lnTo>
                <a:lnTo>
                  <a:pt x="307847" y="350519"/>
                </a:lnTo>
                <a:lnTo>
                  <a:pt x="304800" y="362711"/>
                </a:lnTo>
                <a:lnTo>
                  <a:pt x="298703" y="374903"/>
                </a:lnTo>
                <a:lnTo>
                  <a:pt x="294131" y="377951"/>
                </a:lnTo>
                <a:lnTo>
                  <a:pt x="284988" y="387095"/>
                </a:lnTo>
                <a:lnTo>
                  <a:pt x="278891" y="388619"/>
                </a:lnTo>
                <a:lnTo>
                  <a:pt x="272795" y="391667"/>
                </a:lnTo>
                <a:lnTo>
                  <a:pt x="266700" y="393191"/>
                </a:lnTo>
                <a:lnTo>
                  <a:pt x="302513" y="393191"/>
                </a:lnTo>
                <a:lnTo>
                  <a:pt x="304800" y="390143"/>
                </a:lnTo>
                <a:lnTo>
                  <a:pt x="310895" y="384047"/>
                </a:lnTo>
                <a:lnTo>
                  <a:pt x="315467" y="376427"/>
                </a:lnTo>
                <a:lnTo>
                  <a:pt x="318515" y="368807"/>
                </a:lnTo>
                <a:lnTo>
                  <a:pt x="323088" y="361187"/>
                </a:lnTo>
                <a:lnTo>
                  <a:pt x="324612" y="353567"/>
                </a:lnTo>
                <a:lnTo>
                  <a:pt x="324612" y="222503"/>
                </a:lnTo>
                <a:lnTo>
                  <a:pt x="323088" y="214883"/>
                </a:lnTo>
                <a:lnTo>
                  <a:pt x="318515" y="207263"/>
                </a:lnTo>
                <a:lnTo>
                  <a:pt x="315467" y="199643"/>
                </a:lnTo>
                <a:lnTo>
                  <a:pt x="277367" y="169163"/>
                </a:lnTo>
                <a:lnTo>
                  <a:pt x="269747" y="167639"/>
                </a:lnTo>
                <a:lnTo>
                  <a:pt x="79247" y="167639"/>
                </a:lnTo>
                <a:lnTo>
                  <a:pt x="79247" y="71627"/>
                </a:lnTo>
                <a:lnTo>
                  <a:pt x="268223" y="71627"/>
                </a:lnTo>
                <a:lnTo>
                  <a:pt x="268223" y="56387"/>
                </a:lnTo>
                <a:close/>
              </a:path>
              <a:path w="325120" h="408940">
                <a:moveTo>
                  <a:pt x="73151" y="301751"/>
                </a:moveTo>
                <a:lnTo>
                  <a:pt x="56387" y="301751"/>
                </a:lnTo>
                <a:lnTo>
                  <a:pt x="56387" y="352043"/>
                </a:lnTo>
                <a:lnTo>
                  <a:pt x="268223" y="352043"/>
                </a:lnTo>
                <a:lnTo>
                  <a:pt x="268223" y="336803"/>
                </a:lnTo>
                <a:lnTo>
                  <a:pt x="73151" y="336803"/>
                </a:lnTo>
                <a:lnTo>
                  <a:pt x="73151" y="301751"/>
                </a:lnTo>
                <a:close/>
              </a:path>
              <a:path w="325120" h="408940">
                <a:moveTo>
                  <a:pt x="259079" y="231647"/>
                </a:moveTo>
                <a:lnTo>
                  <a:pt x="251459" y="231647"/>
                </a:lnTo>
                <a:lnTo>
                  <a:pt x="251459" y="336803"/>
                </a:lnTo>
                <a:lnTo>
                  <a:pt x="268223" y="336803"/>
                </a:lnTo>
                <a:lnTo>
                  <a:pt x="268223" y="239267"/>
                </a:lnTo>
                <a:lnTo>
                  <a:pt x="259079" y="239267"/>
                </a:lnTo>
                <a:lnTo>
                  <a:pt x="259079" y="231647"/>
                </a:lnTo>
                <a:close/>
              </a:path>
              <a:path w="325120" h="408940">
                <a:moveTo>
                  <a:pt x="268223" y="0"/>
                </a:moveTo>
                <a:lnTo>
                  <a:pt x="60959" y="0"/>
                </a:lnTo>
                <a:lnTo>
                  <a:pt x="53339" y="1524"/>
                </a:lnTo>
                <a:lnTo>
                  <a:pt x="38100" y="7620"/>
                </a:lnTo>
                <a:lnTo>
                  <a:pt x="30479" y="12191"/>
                </a:lnTo>
                <a:lnTo>
                  <a:pt x="25907" y="18287"/>
                </a:lnTo>
                <a:lnTo>
                  <a:pt x="19812" y="24383"/>
                </a:lnTo>
                <a:lnTo>
                  <a:pt x="6095" y="64007"/>
                </a:lnTo>
                <a:lnTo>
                  <a:pt x="6095" y="175259"/>
                </a:lnTo>
                <a:lnTo>
                  <a:pt x="19812" y="214883"/>
                </a:lnTo>
                <a:lnTo>
                  <a:pt x="25907" y="220979"/>
                </a:lnTo>
                <a:lnTo>
                  <a:pt x="30479" y="227075"/>
                </a:lnTo>
                <a:lnTo>
                  <a:pt x="38100" y="231647"/>
                </a:lnTo>
                <a:lnTo>
                  <a:pt x="53339" y="237743"/>
                </a:lnTo>
                <a:lnTo>
                  <a:pt x="60959" y="239267"/>
                </a:lnTo>
                <a:lnTo>
                  <a:pt x="251459" y="239267"/>
                </a:lnTo>
                <a:lnTo>
                  <a:pt x="251459" y="231647"/>
                </a:lnTo>
                <a:lnTo>
                  <a:pt x="268223" y="231647"/>
                </a:lnTo>
                <a:lnTo>
                  <a:pt x="268223" y="224027"/>
                </a:lnTo>
                <a:lnTo>
                  <a:pt x="64007" y="224027"/>
                </a:lnTo>
                <a:lnTo>
                  <a:pt x="57912" y="222503"/>
                </a:lnTo>
                <a:lnTo>
                  <a:pt x="45719" y="216407"/>
                </a:lnTo>
                <a:lnTo>
                  <a:pt x="41147" y="213359"/>
                </a:lnTo>
                <a:lnTo>
                  <a:pt x="36575" y="208787"/>
                </a:lnTo>
                <a:lnTo>
                  <a:pt x="32003" y="205739"/>
                </a:lnTo>
                <a:lnTo>
                  <a:pt x="25907" y="193547"/>
                </a:lnTo>
                <a:lnTo>
                  <a:pt x="24383" y="188975"/>
                </a:lnTo>
                <a:lnTo>
                  <a:pt x="22859" y="182879"/>
                </a:lnTo>
                <a:lnTo>
                  <a:pt x="22859" y="56387"/>
                </a:lnTo>
                <a:lnTo>
                  <a:pt x="24383" y="50291"/>
                </a:lnTo>
                <a:lnTo>
                  <a:pt x="25907" y="45720"/>
                </a:lnTo>
                <a:lnTo>
                  <a:pt x="32003" y="33527"/>
                </a:lnTo>
                <a:lnTo>
                  <a:pt x="36575" y="30479"/>
                </a:lnTo>
                <a:lnTo>
                  <a:pt x="41147" y="25907"/>
                </a:lnTo>
                <a:lnTo>
                  <a:pt x="45719" y="22859"/>
                </a:lnTo>
                <a:lnTo>
                  <a:pt x="57912" y="16763"/>
                </a:lnTo>
                <a:lnTo>
                  <a:pt x="64007" y="15239"/>
                </a:lnTo>
                <a:lnTo>
                  <a:pt x="302513" y="15239"/>
                </a:lnTo>
                <a:lnTo>
                  <a:pt x="300227" y="12191"/>
                </a:lnTo>
                <a:lnTo>
                  <a:pt x="292607" y="7620"/>
                </a:lnTo>
                <a:lnTo>
                  <a:pt x="277367" y="1524"/>
                </a:lnTo>
                <a:lnTo>
                  <a:pt x="268223" y="0"/>
                </a:lnTo>
                <a:close/>
              </a:path>
              <a:path w="325120" h="408940">
                <a:moveTo>
                  <a:pt x="268223" y="231647"/>
                </a:moveTo>
                <a:lnTo>
                  <a:pt x="259079" y="231647"/>
                </a:lnTo>
                <a:lnTo>
                  <a:pt x="259079" y="239267"/>
                </a:lnTo>
                <a:lnTo>
                  <a:pt x="268223" y="239267"/>
                </a:lnTo>
                <a:lnTo>
                  <a:pt x="268223" y="231647"/>
                </a:lnTo>
                <a:close/>
              </a:path>
              <a:path w="325120" h="408940">
                <a:moveTo>
                  <a:pt x="268223" y="71627"/>
                </a:moveTo>
                <a:lnTo>
                  <a:pt x="251459" y="71627"/>
                </a:lnTo>
                <a:lnTo>
                  <a:pt x="251459" y="121920"/>
                </a:lnTo>
                <a:lnTo>
                  <a:pt x="324612" y="121920"/>
                </a:lnTo>
                <a:lnTo>
                  <a:pt x="324612" y="106679"/>
                </a:lnTo>
                <a:lnTo>
                  <a:pt x="268223" y="106679"/>
                </a:lnTo>
                <a:lnTo>
                  <a:pt x="268223" y="71627"/>
                </a:lnTo>
                <a:close/>
              </a:path>
              <a:path w="325120" h="408940">
                <a:moveTo>
                  <a:pt x="302513" y="15239"/>
                </a:moveTo>
                <a:lnTo>
                  <a:pt x="266700" y="15239"/>
                </a:lnTo>
                <a:lnTo>
                  <a:pt x="272795" y="16763"/>
                </a:lnTo>
                <a:lnTo>
                  <a:pt x="284988" y="22859"/>
                </a:lnTo>
                <a:lnTo>
                  <a:pt x="289559" y="25907"/>
                </a:lnTo>
                <a:lnTo>
                  <a:pt x="294131" y="30479"/>
                </a:lnTo>
                <a:lnTo>
                  <a:pt x="298703" y="33527"/>
                </a:lnTo>
                <a:lnTo>
                  <a:pt x="304800" y="45720"/>
                </a:lnTo>
                <a:lnTo>
                  <a:pt x="306323" y="50291"/>
                </a:lnTo>
                <a:lnTo>
                  <a:pt x="307847" y="56387"/>
                </a:lnTo>
                <a:lnTo>
                  <a:pt x="307847" y="106679"/>
                </a:lnTo>
                <a:lnTo>
                  <a:pt x="324612" y="106679"/>
                </a:lnTo>
                <a:lnTo>
                  <a:pt x="324612" y="64007"/>
                </a:lnTo>
                <a:lnTo>
                  <a:pt x="324302" y="57388"/>
                </a:lnTo>
                <a:lnTo>
                  <a:pt x="323278" y="51053"/>
                </a:lnTo>
                <a:lnTo>
                  <a:pt x="321397" y="44719"/>
                </a:lnTo>
                <a:lnTo>
                  <a:pt x="318515" y="38100"/>
                </a:lnTo>
                <a:lnTo>
                  <a:pt x="315467" y="30479"/>
                </a:lnTo>
                <a:lnTo>
                  <a:pt x="310895" y="24383"/>
                </a:lnTo>
                <a:lnTo>
                  <a:pt x="304800" y="18287"/>
                </a:lnTo>
                <a:lnTo>
                  <a:pt x="302513" y="152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1308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7619" y="25907"/>
                </a:lnTo>
                <a:lnTo>
                  <a:pt x="4571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5363"/>
                </a:lnTo>
                <a:lnTo>
                  <a:pt x="1524" y="252983"/>
                </a:lnTo>
                <a:lnTo>
                  <a:pt x="4571" y="259079"/>
                </a:lnTo>
                <a:lnTo>
                  <a:pt x="7619" y="266700"/>
                </a:lnTo>
                <a:lnTo>
                  <a:pt x="39624" y="291083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34695" y="271272"/>
                </a:lnTo>
                <a:lnTo>
                  <a:pt x="240791" y="259079"/>
                </a:lnTo>
                <a:lnTo>
                  <a:pt x="243839" y="252983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34695" y="21335"/>
                </a:lnTo>
                <a:lnTo>
                  <a:pt x="230124" y="15239"/>
                </a:lnTo>
                <a:lnTo>
                  <a:pt x="224027" y="1066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3688" y="1216152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5" h="307975">
                <a:moveTo>
                  <a:pt x="207263" y="0"/>
                </a:moveTo>
                <a:lnTo>
                  <a:pt x="53339" y="0"/>
                </a:lnTo>
                <a:lnTo>
                  <a:pt x="44196" y="1524"/>
                </a:lnTo>
                <a:lnTo>
                  <a:pt x="28956" y="7620"/>
                </a:lnTo>
                <a:lnTo>
                  <a:pt x="22860" y="12192"/>
                </a:lnTo>
                <a:lnTo>
                  <a:pt x="18287" y="18288"/>
                </a:lnTo>
                <a:lnTo>
                  <a:pt x="12191" y="22859"/>
                </a:lnTo>
                <a:lnTo>
                  <a:pt x="7620" y="30479"/>
                </a:lnTo>
                <a:lnTo>
                  <a:pt x="1524" y="45720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2127"/>
                </a:lnTo>
                <a:lnTo>
                  <a:pt x="7620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2860" y="295656"/>
                </a:lnTo>
                <a:lnTo>
                  <a:pt x="28956" y="300227"/>
                </a:lnTo>
                <a:lnTo>
                  <a:pt x="44196" y="306324"/>
                </a:lnTo>
                <a:lnTo>
                  <a:pt x="53339" y="307848"/>
                </a:lnTo>
                <a:lnTo>
                  <a:pt x="207263" y="307848"/>
                </a:lnTo>
                <a:lnTo>
                  <a:pt x="214884" y="306324"/>
                </a:lnTo>
                <a:lnTo>
                  <a:pt x="230124" y="300227"/>
                </a:lnTo>
                <a:lnTo>
                  <a:pt x="237744" y="295656"/>
                </a:lnTo>
                <a:lnTo>
                  <a:pt x="240030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4384" y="274320"/>
                </a:lnTo>
                <a:lnTo>
                  <a:pt x="21336" y="269748"/>
                </a:lnTo>
                <a:lnTo>
                  <a:pt x="19812" y="263651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54863"/>
                </a:lnTo>
                <a:lnTo>
                  <a:pt x="16763" y="48768"/>
                </a:lnTo>
                <a:lnTo>
                  <a:pt x="19812" y="44196"/>
                </a:lnTo>
                <a:lnTo>
                  <a:pt x="21336" y="38100"/>
                </a:lnTo>
                <a:lnTo>
                  <a:pt x="24384" y="33527"/>
                </a:lnTo>
                <a:lnTo>
                  <a:pt x="33527" y="24383"/>
                </a:lnTo>
                <a:lnTo>
                  <a:pt x="38100" y="21336"/>
                </a:lnTo>
                <a:lnTo>
                  <a:pt x="44196" y="19812"/>
                </a:lnTo>
                <a:lnTo>
                  <a:pt x="48767" y="16764"/>
                </a:lnTo>
                <a:lnTo>
                  <a:pt x="54863" y="15240"/>
                </a:lnTo>
                <a:lnTo>
                  <a:pt x="240030" y="15240"/>
                </a:lnTo>
                <a:lnTo>
                  <a:pt x="237744" y="12192"/>
                </a:lnTo>
                <a:lnTo>
                  <a:pt x="230124" y="7620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7975">
                <a:moveTo>
                  <a:pt x="260603" y="204215"/>
                </a:moveTo>
                <a:lnTo>
                  <a:pt x="245363" y="204215"/>
                </a:lnTo>
                <a:lnTo>
                  <a:pt x="245363" y="252984"/>
                </a:lnTo>
                <a:lnTo>
                  <a:pt x="243839" y="259080"/>
                </a:lnTo>
                <a:lnTo>
                  <a:pt x="240791" y="263651"/>
                </a:lnTo>
                <a:lnTo>
                  <a:pt x="239267" y="269748"/>
                </a:lnTo>
                <a:lnTo>
                  <a:pt x="236220" y="274320"/>
                </a:lnTo>
                <a:lnTo>
                  <a:pt x="227075" y="283463"/>
                </a:lnTo>
                <a:lnTo>
                  <a:pt x="222503" y="286512"/>
                </a:lnTo>
                <a:lnTo>
                  <a:pt x="216408" y="288036"/>
                </a:lnTo>
                <a:lnTo>
                  <a:pt x="210312" y="291084"/>
                </a:lnTo>
                <a:lnTo>
                  <a:pt x="204215" y="292608"/>
                </a:lnTo>
                <a:lnTo>
                  <a:pt x="240030" y="292608"/>
                </a:lnTo>
                <a:lnTo>
                  <a:pt x="242315" y="289560"/>
                </a:lnTo>
                <a:lnTo>
                  <a:pt x="248412" y="284988"/>
                </a:lnTo>
                <a:lnTo>
                  <a:pt x="252984" y="277368"/>
                </a:lnTo>
                <a:lnTo>
                  <a:pt x="259079" y="262127"/>
                </a:lnTo>
                <a:lnTo>
                  <a:pt x="260603" y="254508"/>
                </a:lnTo>
                <a:lnTo>
                  <a:pt x="260603" y="204215"/>
                </a:lnTo>
                <a:close/>
              </a:path>
              <a:path w="260985" h="307975">
                <a:moveTo>
                  <a:pt x="205739" y="54863"/>
                </a:moveTo>
                <a:lnTo>
                  <a:pt x="53339" y="54863"/>
                </a:lnTo>
                <a:lnTo>
                  <a:pt x="53339" y="252984"/>
                </a:lnTo>
                <a:lnTo>
                  <a:pt x="205739" y="252984"/>
                </a:lnTo>
                <a:lnTo>
                  <a:pt x="205739" y="237744"/>
                </a:lnTo>
                <a:lnTo>
                  <a:pt x="68579" y="237744"/>
                </a:lnTo>
                <a:lnTo>
                  <a:pt x="68579" y="70103"/>
                </a:lnTo>
                <a:lnTo>
                  <a:pt x="190500" y="70103"/>
                </a:lnTo>
                <a:lnTo>
                  <a:pt x="190500" y="62484"/>
                </a:lnTo>
                <a:lnTo>
                  <a:pt x="205739" y="62484"/>
                </a:lnTo>
                <a:lnTo>
                  <a:pt x="205739" y="54863"/>
                </a:lnTo>
                <a:close/>
              </a:path>
              <a:path w="260985" h="307975">
                <a:moveTo>
                  <a:pt x="260603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05739" y="237744"/>
                </a:lnTo>
                <a:lnTo>
                  <a:pt x="205739" y="204215"/>
                </a:lnTo>
                <a:lnTo>
                  <a:pt x="260603" y="204215"/>
                </a:lnTo>
                <a:lnTo>
                  <a:pt x="260603" y="188975"/>
                </a:lnTo>
                <a:close/>
              </a:path>
              <a:path w="260985" h="307975">
                <a:moveTo>
                  <a:pt x="198120" y="62484"/>
                </a:moveTo>
                <a:lnTo>
                  <a:pt x="190500" y="62484"/>
                </a:lnTo>
                <a:lnTo>
                  <a:pt x="190500" y="118872"/>
                </a:lnTo>
                <a:lnTo>
                  <a:pt x="260603" y="118872"/>
                </a:lnTo>
                <a:lnTo>
                  <a:pt x="260603" y="103632"/>
                </a:lnTo>
                <a:lnTo>
                  <a:pt x="205739" y="103632"/>
                </a:lnTo>
                <a:lnTo>
                  <a:pt x="205739" y="70103"/>
                </a:lnTo>
                <a:lnTo>
                  <a:pt x="198120" y="70103"/>
                </a:lnTo>
                <a:lnTo>
                  <a:pt x="198120" y="62484"/>
                </a:lnTo>
                <a:close/>
              </a:path>
              <a:path w="260985" h="307975">
                <a:moveTo>
                  <a:pt x="240030" y="15240"/>
                </a:moveTo>
                <a:lnTo>
                  <a:pt x="204215" y="15240"/>
                </a:lnTo>
                <a:lnTo>
                  <a:pt x="210312" y="16764"/>
                </a:lnTo>
                <a:lnTo>
                  <a:pt x="216408" y="19812"/>
                </a:lnTo>
                <a:lnTo>
                  <a:pt x="240791" y="44196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103632"/>
                </a:lnTo>
                <a:lnTo>
                  <a:pt x="260603" y="103632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2859"/>
                </a:lnTo>
                <a:lnTo>
                  <a:pt x="242315" y="18288"/>
                </a:lnTo>
                <a:lnTo>
                  <a:pt x="240030" y="15240"/>
                </a:lnTo>
                <a:close/>
              </a:path>
              <a:path w="260985" h="307975">
                <a:moveTo>
                  <a:pt x="205739" y="62484"/>
                </a:moveTo>
                <a:lnTo>
                  <a:pt x="198120" y="62484"/>
                </a:lnTo>
                <a:lnTo>
                  <a:pt x="198120" y="70103"/>
                </a:lnTo>
                <a:lnTo>
                  <a:pt x="205739" y="70103"/>
                </a:lnTo>
                <a:lnTo>
                  <a:pt x="205739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3164" y="122377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684" y="1110996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5064" y="1103375"/>
            <a:ext cx="76200" cy="421005"/>
          </a:xfrm>
          <a:custGeom>
            <a:avLst/>
            <a:gdLst/>
            <a:ahLst/>
            <a:cxnLst/>
            <a:rect l="l" t="t" r="r" b="b"/>
            <a:pathLst>
              <a:path w="76200" h="421005">
                <a:moveTo>
                  <a:pt x="10668" y="112775"/>
                </a:moveTo>
                <a:lnTo>
                  <a:pt x="3048" y="112775"/>
                </a:lnTo>
                <a:lnTo>
                  <a:pt x="3048" y="420624"/>
                </a:lnTo>
                <a:lnTo>
                  <a:pt x="73151" y="420624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8016"/>
                </a:lnTo>
                <a:lnTo>
                  <a:pt x="10668" y="128016"/>
                </a:lnTo>
                <a:lnTo>
                  <a:pt x="10668" y="112775"/>
                </a:lnTo>
                <a:close/>
              </a:path>
              <a:path w="76200" h="421005">
                <a:moveTo>
                  <a:pt x="73151" y="120396"/>
                </a:moveTo>
                <a:lnTo>
                  <a:pt x="18287" y="120396"/>
                </a:lnTo>
                <a:lnTo>
                  <a:pt x="18287" y="128016"/>
                </a:lnTo>
                <a:lnTo>
                  <a:pt x="57912" y="128016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0396"/>
                </a:lnTo>
                <a:close/>
              </a:path>
              <a:path w="76200" h="421005">
                <a:moveTo>
                  <a:pt x="73151" y="112775"/>
                </a:moveTo>
                <a:lnTo>
                  <a:pt x="10668" y="112775"/>
                </a:lnTo>
                <a:lnTo>
                  <a:pt x="10668" y="128016"/>
                </a:lnTo>
                <a:lnTo>
                  <a:pt x="18287" y="128016"/>
                </a:lnTo>
                <a:lnTo>
                  <a:pt x="18287" y="120396"/>
                </a:lnTo>
                <a:lnTo>
                  <a:pt x="73151" y="120396"/>
                </a:lnTo>
                <a:lnTo>
                  <a:pt x="73151" y="112775"/>
                </a:lnTo>
                <a:close/>
              </a:path>
              <a:path w="76200" h="421005">
                <a:moveTo>
                  <a:pt x="76200" y="0"/>
                </a:moveTo>
                <a:lnTo>
                  <a:pt x="0" y="0"/>
                </a:lnTo>
                <a:lnTo>
                  <a:pt x="0" y="71627"/>
                </a:lnTo>
                <a:lnTo>
                  <a:pt x="76200" y="71627"/>
                </a:lnTo>
                <a:lnTo>
                  <a:pt x="76200" y="64007"/>
                </a:lnTo>
                <a:lnTo>
                  <a:pt x="7620" y="64007"/>
                </a:lnTo>
                <a:lnTo>
                  <a:pt x="7620" y="56388"/>
                </a:lnTo>
                <a:lnTo>
                  <a:pt x="15239" y="56388"/>
                </a:lnTo>
                <a:lnTo>
                  <a:pt x="15239" y="15240"/>
                </a:lnTo>
                <a:lnTo>
                  <a:pt x="76200" y="15240"/>
                </a:lnTo>
                <a:lnTo>
                  <a:pt x="76200" y="0"/>
                </a:lnTo>
                <a:close/>
              </a:path>
              <a:path w="76200" h="421005">
                <a:moveTo>
                  <a:pt x="15239" y="56388"/>
                </a:moveTo>
                <a:lnTo>
                  <a:pt x="7620" y="56388"/>
                </a:lnTo>
                <a:lnTo>
                  <a:pt x="7620" y="64007"/>
                </a:lnTo>
                <a:lnTo>
                  <a:pt x="15239" y="64007"/>
                </a:lnTo>
                <a:lnTo>
                  <a:pt x="15239" y="56388"/>
                </a:lnTo>
                <a:close/>
              </a:path>
              <a:path w="76200" h="421005">
                <a:moveTo>
                  <a:pt x="76200" y="15240"/>
                </a:moveTo>
                <a:lnTo>
                  <a:pt x="60960" y="15240"/>
                </a:lnTo>
                <a:lnTo>
                  <a:pt x="60960" y="56388"/>
                </a:lnTo>
                <a:lnTo>
                  <a:pt x="15239" y="56388"/>
                </a:lnTo>
                <a:lnTo>
                  <a:pt x="15239" y="64007"/>
                </a:lnTo>
                <a:lnTo>
                  <a:pt x="76200" y="64007"/>
                </a:lnTo>
                <a:lnTo>
                  <a:pt x="7620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5752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5363"/>
                </a:lnTo>
                <a:lnTo>
                  <a:pt x="1524" y="252983"/>
                </a:lnTo>
                <a:lnTo>
                  <a:pt x="4572" y="259079"/>
                </a:lnTo>
                <a:lnTo>
                  <a:pt x="7620" y="266700"/>
                </a:lnTo>
                <a:lnTo>
                  <a:pt x="39624" y="291083"/>
                </a:lnTo>
                <a:lnTo>
                  <a:pt x="45720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2" y="33527"/>
                </a:lnTo>
                <a:lnTo>
                  <a:pt x="237744" y="25907"/>
                </a:lnTo>
                <a:lnTo>
                  <a:pt x="234696" y="21335"/>
                </a:lnTo>
                <a:lnTo>
                  <a:pt x="224027" y="1066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8132" y="1216152"/>
            <a:ext cx="260985" cy="307975"/>
          </a:xfrm>
          <a:custGeom>
            <a:avLst/>
            <a:gdLst/>
            <a:ahLst/>
            <a:cxnLst/>
            <a:rect l="l" t="t" r="r" b="b"/>
            <a:pathLst>
              <a:path w="260985" h="307975">
                <a:moveTo>
                  <a:pt x="207263" y="0"/>
                </a:moveTo>
                <a:lnTo>
                  <a:pt x="53339" y="0"/>
                </a:lnTo>
                <a:lnTo>
                  <a:pt x="44195" y="1524"/>
                </a:lnTo>
                <a:lnTo>
                  <a:pt x="28955" y="7620"/>
                </a:lnTo>
                <a:lnTo>
                  <a:pt x="22859" y="12192"/>
                </a:lnTo>
                <a:lnTo>
                  <a:pt x="18287" y="18288"/>
                </a:lnTo>
                <a:lnTo>
                  <a:pt x="12191" y="22859"/>
                </a:lnTo>
                <a:lnTo>
                  <a:pt x="7619" y="30479"/>
                </a:lnTo>
                <a:lnTo>
                  <a:pt x="1523" y="45720"/>
                </a:lnTo>
                <a:lnTo>
                  <a:pt x="0" y="53340"/>
                </a:lnTo>
                <a:lnTo>
                  <a:pt x="0" y="254508"/>
                </a:lnTo>
                <a:lnTo>
                  <a:pt x="1523" y="262127"/>
                </a:lnTo>
                <a:lnTo>
                  <a:pt x="7619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2859" y="295656"/>
                </a:lnTo>
                <a:lnTo>
                  <a:pt x="28955" y="300227"/>
                </a:lnTo>
                <a:lnTo>
                  <a:pt x="44195" y="306324"/>
                </a:lnTo>
                <a:lnTo>
                  <a:pt x="53339" y="307848"/>
                </a:lnTo>
                <a:lnTo>
                  <a:pt x="260603" y="307848"/>
                </a:lnTo>
                <a:lnTo>
                  <a:pt x="260603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5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4383" y="274320"/>
                </a:lnTo>
                <a:lnTo>
                  <a:pt x="21335" y="269748"/>
                </a:lnTo>
                <a:lnTo>
                  <a:pt x="19812" y="263651"/>
                </a:lnTo>
                <a:lnTo>
                  <a:pt x="16763" y="259080"/>
                </a:lnTo>
                <a:lnTo>
                  <a:pt x="15239" y="252984"/>
                </a:lnTo>
                <a:lnTo>
                  <a:pt x="15239" y="54863"/>
                </a:lnTo>
                <a:lnTo>
                  <a:pt x="16763" y="48768"/>
                </a:lnTo>
                <a:lnTo>
                  <a:pt x="19812" y="44196"/>
                </a:lnTo>
                <a:lnTo>
                  <a:pt x="21335" y="38100"/>
                </a:lnTo>
                <a:lnTo>
                  <a:pt x="24383" y="33527"/>
                </a:lnTo>
                <a:lnTo>
                  <a:pt x="33527" y="24383"/>
                </a:lnTo>
                <a:lnTo>
                  <a:pt x="38100" y="21336"/>
                </a:lnTo>
                <a:lnTo>
                  <a:pt x="44195" y="19812"/>
                </a:lnTo>
                <a:lnTo>
                  <a:pt x="48767" y="16764"/>
                </a:lnTo>
                <a:lnTo>
                  <a:pt x="54863" y="15240"/>
                </a:lnTo>
                <a:lnTo>
                  <a:pt x="239267" y="15240"/>
                </a:lnTo>
                <a:lnTo>
                  <a:pt x="236219" y="12192"/>
                </a:lnTo>
                <a:lnTo>
                  <a:pt x="230123" y="7620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7975">
                <a:moveTo>
                  <a:pt x="239267" y="15240"/>
                </a:moveTo>
                <a:lnTo>
                  <a:pt x="204215" y="15240"/>
                </a:lnTo>
                <a:lnTo>
                  <a:pt x="210312" y="16764"/>
                </a:lnTo>
                <a:lnTo>
                  <a:pt x="216407" y="19812"/>
                </a:lnTo>
                <a:lnTo>
                  <a:pt x="240791" y="44196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2984"/>
                </a:lnTo>
                <a:lnTo>
                  <a:pt x="245363" y="252984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237744"/>
                </a:lnTo>
                <a:lnTo>
                  <a:pt x="68579" y="237744"/>
                </a:lnTo>
                <a:lnTo>
                  <a:pt x="68579" y="188975"/>
                </a:lnTo>
                <a:lnTo>
                  <a:pt x="260603" y="188975"/>
                </a:lnTo>
                <a:lnTo>
                  <a:pt x="260603" y="53340"/>
                </a:lnTo>
                <a:lnTo>
                  <a:pt x="242315" y="18288"/>
                </a:lnTo>
                <a:lnTo>
                  <a:pt x="239267" y="15240"/>
                </a:lnTo>
                <a:close/>
              </a:path>
              <a:path w="260985" h="307975">
                <a:moveTo>
                  <a:pt x="205739" y="54863"/>
                </a:moveTo>
                <a:lnTo>
                  <a:pt x="53339" y="54863"/>
                </a:lnTo>
                <a:lnTo>
                  <a:pt x="53339" y="135636"/>
                </a:lnTo>
                <a:lnTo>
                  <a:pt x="205739" y="135636"/>
                </a:lnTo>
                <a:lnTo>
                  <a:pt x="205739" y="120396"/>
                </a:lnTo>
                <a:lnTo>
                  <a:pt x="68579" y="120396"/>
                </a:lnTo>
                <a:lnTo>
                  <a:pt x="68579" y="70103"/>
                </a:lnTo>
                <a:lnTo>
                  <a:pt x="190500" y="70103"/>
                </a:lnTo>
                <a:lnTo>
                  <a:pt x="190500" y="62484"/>
                </a:lnTo>
                <a:lnTo>
                  <a:pt x="205739" y="62484"/>
                </a:lnTo>
                <a:lnTo>
                  <a:pt x="205739" y="54863"/>
                </a:lnTo>
                <a:close/>
              </a:path>
              <a:path w="260985" h="307975">
                <a:moveTo>
                  <a:pt x="198119" y="62484"/>
                </a:moveTo>
                <a:lnTo>
                  <a:pt x="190500" y="62484"/>
                </a:lnTo>
                <a:lnTo>
                  <a:pt x="190500" y="120396"/>
                </a:lnTo>
                <a:lnTo>
                  <a:pt x="205739" y="120396"/>
                </a:lnTo>
                <a:lnTo>
                  <a:pt x="205739" y="70103"/>
                </a:lnTo>
                <a:lnTo>
                  <a:pt x="198119" y="70103"/>
                </a:lnTo>
                <a:lnTo>
                  <a:pt x="198119" y="62484"/>
                </a:lnTo>
                <a:close/>
              </a:path>
              <a:path w="260985" h="307975">
                <a:moveTo>
                  <a:pt x="205739" y="62484"/>
                </a:moveTo>
                <a:lnTo>
                  <a:pt x="198119" y="62484"/>
                </a:lnTo>
                <a:lnTo>
                  <a:pt x="198119" y="70103"/>
                </a:lnTo>
                <a:lnTo>
                  <a:pt x="205739" y="70103"/>
                </a:lnTo>
                <a:lnTo>
                  <a:pt x="205739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9508" y="1223772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100583" y="0"/>
                </a:lnTo>
                <a:lnTo>
                  <a:pt x="92963" y="1524"/>
                </a:lnTo>
                <a:lnTo>
                  <a:pt x="86867" y="4572"/>
                </a:lnTo>
                <a:lnTo>
                  <a:pt x="80771" y="6096"/>
                </a:lnTo>
                <a:lnTo>
                  <a:pt x="54863" y="38100"/>
                </a:lnTo>
                <a:lnTo>
                  <a:pt x="53339" y="45720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7243"/>
                </a:lnTo>
                <a:lnTo>
                  <a:pt x="256031" y="39624"/>
                </a:lnTo>
                <a:lnTo>
                  <a:pt x="252983" y="33527"/>
                </a:lnTo>
                <a:lnTo>
                  <a:pt x="249936" y="25907"/>
                </a:lnTo>
                <a:lnTo>
                  <a:pt x="246887" y="21335"/>
                </a:lnTo>
                <a:lnTo>
                  <a:pt x="242315" y="15239"/>
                </a:lnTo>
                <a:lnTo>
                  <a:pt x="236219" y="1066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1888" y="1216152"/>
            <a:ext cx="273050" cy="307975"/>
          </a:xfrm>
          <a:custGeom>
            <a:avLst/>
            <a:gdLst/>
            <a:ahLst/>
            <a:cxnLst/>
            <a:rect l="l" t="t" r="r" b="b"/>
            <a:pathLst>
              <a:path w="273050" h="307975">
                <a:moveTo>
                  <a:pt x="68579" y="0"/>
                </a:moveTo>
                <a:lnTo>
                  <a:pt x="0" y="0"/>
                </a:lnTo>
                <a:lnTo>
                  <a:pt x="0" y="307848"/>
                </a:lnTo>
                <a:lnTo>
                  <a:pt x="68579" y="307848"/>
                </a:lnTo>
                <a:lnTo>
                  <a:pt x="68579" y="292608"/>
                </a:lnTo>
                <a:lnTo>
                  <a:pt x="15239" y="292608"/>
                </a:lnTo>
                <a:lnTo>
                  <a:pt x="15239" y="15240"/>
                </a:lnTo>
                <a:lnTo>
                  <a:pt x="68579" y="15240"/>
                </a:lnTo>
                <a:lnTo>
                  <a:pt x="68579" y="0"/>
                </a:lnTo>
                <a:close/>
              </a:path>
              <a:path w="273050" h="307975">
                <a:moveTo>
                  <a:pt x="217932" y="70103"/>
                </a:moveTo>
                <a:lnTo>
                  <a:pt x="202691" y="70103"/>
                </a:lnTo>
                <a:lnTo>
                  <a:pt x="202691" y="307848"/>
                </a:lnTo>
                <a:lnTo>
                  <a:pt x="272796" y="307848"/>
                </a:lnTo>
                <a:lnTo>
                  <a:pt x="272796" y="292608"/>
                </a:lnTo>
                <a:lnTo>
                  <a:pt x="217932" y="292608"/>
                </a:lnTo>
                <a:lnTo>
                  <a:pt x="217932" y="70103"/>
                </a:lnTo>
                <a:close/>
              </a:path>
              <a:path w="273050" h="307975">
                <a:moveTo>
                  <a:pt x="53339" y="59436"/>
                </a:moveTo>
                <a:lnTo>
                  <a:pt x="53339" y="292608"/>
                </a:lnTo>
                <a:lnTo>
                  <a:pt x="68579" y="292608"/>
                </a:lnTo>
                <a:lnTo>
                  <a:pt x="68579" y="70103"/>
                </a:lnTo>
                <a:lnTo>
                  <a:pt x="217932" y="70103"/>
                </a:lnTo>
                <a:lnTo>
                  <a:pt x="217932" y="60960"/>
                </a:lnTo>
                <a:lnTo>
                  <a:pt x="68579" y="60960"/>
                </a:lnTo>
                <a:lnTo>
                  <a:pt x="53339" y="59436"/>
                </a:lnTo>
                <a:close/>
              </a:path>
              <a:path w="273050" h="307975">
                <a:moveTo>
                  <a:pt x="252222" y="15240"/>
                </a:moveTo>
                <a:lnTo>
                  <a:pt x="216408" y="15240"/>
                </a:lnTo>
                <a:lnTo>
                  <a:pt x="222503" y="16764"/>
                </a:lnTo>
                <a:lnTo>
                  <a:pt x="228600" y="19812"/>
                </a:lnTo>
                <a:lnTo>
                  <a:pt x="252984" y="44196"/>
                </a:lnTo>
                <a:lnTo>
                  <a:pt x="256032" y="48768"/>
                </a:lnTo>
                <a:lnTo>
                  <a:pt x="257556" y="54863"/>
                </a:lnTo>
                <a:lnTo>
                  <a:pt x="257556" y="292608"/>
                </a:lnTo>
                <a:lnTo>
                  <a:pt x="272796" y="292608"/>
                </a:lnTo>
                <a:lnTo>
                  <a:pt x="272796" y="53340"/>
                </a:lnTo>
                <a:lnTo>
                  <a:pt x="271272" y="45720"/>
                </a:lnTo>
                <a:lnTo>
                  <a:pt x="265175" y="30479"/>
                </a:lnTo>
                <a:lnTo>
                  <a:pt x="260603" y="22859"/>
                </a:lnTo>
                <a:lnTo>
                  <a:pt x="254508" y="18288"/>
                </a:lnTo>
                <a:lnTo>
                  <a:pt x="252222" y="15240"/>
                </a:lnTo>
                <a:close/>
              </a:path>
              <a:path w="273050" h="307975">
                <a:moveTo>
                  <a:pt x="68579" y="20828"/>
                </a:moveTo>
                <a:lnTo>
                  <a:pt x="62484" y="28955"/>
                </a:lnTo>
                <a:lnTo>
                  <a:pt x="59436" y="36575"/>
                </a:lnTo>
                <a:lnTo>
                  <a:pt x="54863" y="44196"/>
                </a:lnTo>
                <a:lnTo>
                  <a:pt x="53339" y="51816"/>
                </a:lnTo>
                <a:lnTo>
                  <a:pt x="53339" y="59436"/>
                </a:lnTo>
                <a:lnTo>
                  <a:pt x="68579" y="60960"/>
                </a:lnTo>
                <a:lnTo>
                  <a:pt x="68884" y="59436"/>
                </a:lnTo>
                <a:lnTo>
                  <a:pt x="68579" y="59436"/>
                </a:lnTo>
                <a:lnTo>
                  <a:pt x="68579" y="20828"/>
                </a:lnTo>
                <a:close/>
              </a:path>
              <a:path w="273050" h="307975">
                <a:moveTo>
                  <a:pt x="217932" y="54863"/>
                </a:moveTo>
                <a:lnTo>
                  <a:pt x="69799" y="54863"/>
                </a:lnTo>
                <a:lnTo>
                  <a:pt x="68579" y="60960"/>
                </a:lnTo>
                <a:lnTo>
                  <a:pt x="217932" y="60960"/>
                </a:lnTo>
                <a:lnTo>
                  <a:pt x="217932" y="54863"/>
                </a:lnTo>
                <a:close/>
              </a:path>
              <a:path w="273050" h="307975">
                <a:moveTo>
                  <a:pt x="219456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83820" y="7620"/>
                </a:lnTo>
                <a:lnTo>
                  <a:pt x="71627" y="16764"/>
                </a:lnTo>
                <a:lnTo>
                  <a:pt x="68579" y="20828"/>
                </a:lnTo>
                <a:lnTo>
                  <a:pt x="68579" y="59436"/>
                </a:lnTo>
                <a:lnTo>
                  <a:pt x="68884" y="59436"/>
                </a:lnTo>
                <a:lnTo>
                  <a:pt x="70103" y="53340"/>
                </a:lnTo>
                <a:lnTo>
                  <a:pt x="71627" y="48768"/>
                </a:lnTo>
                <a:lnTo>
                  <a:pt x="73151" y="42672"/>
                </a:lnTo>
                <a:lnTo>
                  <a:pt x="76200" y="36575"/>
                </a:lnTo>
                <a:lnTo>
                  <a:pt x="79248" y="32003"/>
                </a:lnTo>
                <a:lnTo>
                  <a:pt x="83820" y="28955"/>
                </a:lnTo>
                <a:lnTo>
                  <a:pt x="86867" y="24383"/>
                </a:lnTo>
                <a:lnTo>
                  <a:pt x="91439" y="21336"/>
                </a:lnTo>
                <a:lnTo>
                  <a:pt x="97536" y="19812"/>
                </a:lnTo>
                <a:lnTo>
                  <a:pt x="102108" y="16764"/>
                </a:lnTo>
                <a:lnTo>
                  <a:pt x="108203" y="15240"/>
                </a:lnTo>
                <a:lnTo>
                  <a:pt x="252222" y="15240"/>
                </a:lnTo>
                <a:lnTo>
                  <a:pt x="249936" y="12192"/>
                </a:lnTo>
                <a:lnTo>
                  <a:pt x="242315" y="7620"/>
                </a:lnTo>
                <a:lnTo>
                  <a:pt x="227075" y="1524"/>
                </a:lnTo>
                <a:lnTo>
                  <a:pt x="219456" y="0"/>
                </a:lnTo>
                <a:close/>
              </a:path>
              <a:path w="273050" h="307975">
                <a:moveTo>
                  <a:pt x="68579" y="15240"/>
                </a:moveTo>
                <a:lnTo>
                  <a:pt x="53339" y="15240"/>
                </a:lnTo>
                <a:lnTo>
                  <a:pt x="53339" y="51816"/>
                </a:lnTo>
                <a:lnTo>
                  <a:pt x="54863" y="44196"/>
                </a:lnTo>
                <a:lnTo>
                  <a:pt x="59436" y="36575"/>
                </a:lnTo>
                <a:lnTo>
                  <a:pt x="62484" y="28955"/>
                </a:lnTo>
                <a:lnTo>
                  <a:pt x="68579" y="20828"/>
                </a:lnTo>
                <a:lnTo>
                  <a:pt x="68579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1552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3527" y="4572"/>
                </a:lnTo>
                <a:lnTo>
                  <a:pt x="25908" y="7620"/>
                </a:lnTo>
                <a:lnTo>
                  <a:pt x="21336" y="10668"/>
                </a:lnTo>
                <a:lnTo>
                  <a:pt x="10668" y="21335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5363"/>
                </a:lnTo>
                <a:lnTo>
                  <a:pt x="1524" y="252983"/>
                </a:lnTo>
                <a:lnTo>
                  <a:pt x="4572" y="259079"/>
                </a:lnTo>
                <a:lnTo>
                  <a:pt x="7620" y="266700"/>
                </a:lnTo>
                <a:lnTo>
                  <a:pt x="10668" y="271272"/>
                </a:lnTo>
                <a:lnTo>
                  <a:pt x="21336" y="281939"/>
                </a:lnTo>
                <a:lnTo>
                  <a:pt x="25908" y="284988"/>
                </a:lnTo>
                <a:lnTo>
                  <a:pt x="33527" y="288036"/>
                </a:lnTo>
                <a:lnTo>
                  <a:pt x="39624" y="291083"/>
                </a:lnTo>
                <a:lnTo>
                  <a:pt x="45720" y="292607"/>
                </a:lnTo>
                <a:lnTo>
                  <a:pt x="198120" y="292607"/>
                </a:lnTo>
                <a:lnTo>
                  <a:pt x="205740" y="291083"/>
                </a:lnTo>
                <a:lnTo>
                  <a:pt x="211836" y="288036"/>
                </a:lnTo>
                <a:lnTo>
                  <a:pt x="219455" y="284988"/>
                </a:lnTo>
                <a:lnTo>
                  <a:pt x="225551" y="281939"/>
                </a:lnTo>
                <a:lnTo>
                  <a:pt x="230124" y="277367"/>
                </a:lnTo>
                <a:lnTo>
                  <a:pt x="234696" y="271272"/>
                </a:lnTo>
                <a:lnTo>
                  <a:pt x="239268" y="266700"/>
                </a:lnTo>
                <a:lnTo>
                  <a:pt x="240792" y="259079"/>
                </a:lnTo>
                <a:lnTo>
                  <a:pt x="243840" y="252983"/>
                </a:lnTo>
                <a:lnTo>
                  <a:pt x="245364" y="245363"/>
                </a:lnTo>
                <a:lnTo>
                  <a:pt x="245364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4" y="54863"/>
                </a:lnTo>
                <a:lnTo>
                  <a:pt x="245364" y="47243"/>
                </a:lnTo>
                <a:lnTo>
                  <a:pt x="243840" y="39624"/>
                </a:lnTo>
                <a:lnTo>
                  <a:pt x="240792" y="33527"/>
                </a:lnTo>
                <a:lnTo>
                  <a:pt x="239268" y="25907"/>
                </a:lnTo>
                <a:lnTo>
                  <a:pt x="234696" y="21335"/>
                </a:lnTo>
                <a:lnTo>
                  <a:pt x="230124" y="15239"/>
                </a:lnTo>
                <a:lnTo>
                  <a:pt x="225551" y="10668"/>
                </a:lnTo>
                <a:lnTo>
                  <a:pt x="219455" y="7620"/>
                </a:lnTo>
                <a:lnTo>
                  <a:pt x="211836" y="4572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88975"/>
                </a:lnTo>
                <a:close/>
              </a:path>
              <a:path w="245745" h="292734">
                <a:moveTo>
                  <a:pt x="245364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4" y="103631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3932" y="12161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3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0479" y="7620"/>
                </a:lnTo>
                <a:lnTo>
                  <a:pt x="22859" y="12192"/>
                </a:lnTo>
                <a:lnTo>
                  <a:pt x="18287" y="18288"/>
                </a:lnTo>
                <a:lnTo>
                  <a:pt x="12191" y="22859"/>
                </a:lnTo>
                <a:lnTo>
                  <a:pt x="7619" y="30479"/>
                </a:lnTo>
                <a:lnTo>
                  <a:pt x="1523" y="45720"/>
                </a:lnTo>
                <a:lnTo>
                  <a:pt x="0" y="53340"/>
                </a:lnTo>
                <a:lnTo>
                  <a:pt x="0" y="254508"/>
                </a:lnTo>
                <a:lnTo>
                  <a:pt x="1523" y="262127"/>
                </a:lnTo>
                <a:lnTo>
                  <a:pt x="7619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2859" y="295656"/>
                </a:lnTo>
                <a:lnTo>
                  <a:pt x="30479" y="300227"/>
                </a:lnTo>
                <a:lnTo>
                  <a:pt x="45719" y="306324"/>
                </a:lnTo>
                <a:lnTo>
                  <a:pt x="53339" y="307848"/>
                </a:lnTo>
                <a:lnTo>
                  <a:pt x="207263" y="307848"/>
                </a:lnTo>
                <a:lnTo>
                  <a:pt x="214884" y="306324"/>
                </a:lnTo>
                <a:lnTo>
                  <a:pt x="230123" y="300227"/>
                </a:lnTo>
                <a:lnTo>
                  <a:pt x="237743" y="295656"/>
                </a:lnTo>
                <a:lnTo>
                  <a:pt x="240029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5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8955" y="278892"/>
                </a:lnTo>
                <a:lnTo>
                  <a:pt x="25907" y="274320"/>
                </a:lnTo>
                <a:lnTo>
                  <a:pt x="21335" y="269748"/>
                </a:lnTo>
                <a:lnTo>
                  <a:pt x="19812" y="263651"/>
                </a:lnTo>
                <a:lnTo>
                  <a:pt x="16763" y="259080"/>
                </a:lnTo>
                <a:lnTo>
                  <a:pt x="16763" y="48768"/>
                </a:lnTo>
                <a:lnTo>
                  <a:pt x="19812" y="44196"/>
                </a:lnTo>
                <a:lnTo>
                  <a:pt x="21335" y="38100"/>
                </a:lnTo>
                <a:lnTo>
                  <a:pt x="25907" y="33527"/>
                </a:lnTo>
                <a:lnTo>
                  <a:pt x="28955" y="28955"/>
                </a:lnTo>
                <a:lnTo>
                  <a:pt x="33527" y="24383"/>
                </a:lnTo>
                <a:lnTo>
                  <a:pt x="38100" y="21336"/>
                </a:lnTo>
                <a:lnTo>
                  <a:pt x="44195" y="19812"/>
                </a:lnTo>
                <a:lnTo>
                  <a:pt x="48767" y="16764"/>
                </a:lnTo>
                <a:lnTo>
                  <a:pt x="54863" y="15240"/>
                </a:lnTo>
                <a:lnTo>
                  <a:pt x="240029" y="15240"/>
                </a:lnTo>
                <a:lnTo>
                  <a:pt x="237743" y="12192"/>
                </a:lnTo>
                <a:lnTo>
                  <a:pt x="230123" y="7620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2254" h="307975">
                <a:moveTo>
                  <a:pt x="262127" y="204215"/>
                </a:moveTo>
                <a:lnTo>
                  <a:pt x="245363" y="204215"/>
                </a:lnTo>
                <a:lnTo>
                  <a:pt x="245363" y="252984"/>
                </a:lnTo>
                <a:lnTo>
                  <a:pt x="243839" y="259080"/>
                </a:lnTo>
                <a:lnTo>
                  <a:pt x="216408" y="288036"/>
                </a:lnTo>
                <a:lnTo>
                  <a:pt x="211836" y="291084"/>
                </a:lnTo>
                <a:lnTo>
                  <a:pt x="205739" y="292608"/>
                </a:lnTo>
                <a:lnTo>
                  <a:pt x="240029" y="292608"/>
                </a:lnTo>
                <a:lnTo>
                  <a:pt x="242315" y="289560"/>
                </a:lnTo>
                <a:lnTo>
                  <a:pt x="248412" y="284988"/>
                </a:lnTo>
                <a:lnTo>
                  <a:pt x="252984" y="277368"/>
                </a:lnTo>
                <a:lnTo>
                  <a:pt x="262127" y="254508"/>
                </a:lnTo>
                <a:lnTo>
                  <a:pt x="262127" y="204215"/>
                </a:lnTo>
                <a:close/>
              </a:path>
              <a:path w="262254" h="307975">
                <a:moveTo>
                  <a:pt x="207263" y="54863"/>
                </a:moveTo>
                <a:lnTo>
                  <a:pt x="53339" y="54863"/>
                </a:lnTo>
                <a:lnTo>
                  <a:pt x="53339" y="252984"/>
                </a:lnTo>
                <a:lnTo>
                  <a:pt x="207263" y="252984"/>
                </a:lnTo>
                <a:lnTo>
                  <a:pt x="207263" y="237744"/>
                </a:lnTo>
                <a:lnTo>
                  <a:pt x="70103" y="237744"/>
                </a:lnTo>
                <a:lnTo>
                  <a:pt x="70103" y="70103"/>
                </a:lnTo>
                <a:lnTo>
                  <a:pt x="190499" y="70103"/>
                </a:lnTo>
                <a:lnTo>
                  <a:pt x="190499" y="62484"/>
                </a:lnTo>
                <a:lnTo>
                  <a:pt x="207263" y="62484"/>
                </a:lnTo>
                <a:lnTo>
                  <a:pt x="207263" y="54863"/>
                </a:lnTo>
                <a:close/>
              </a:path>
              <a:path w="262254" h="307975">
                <a:moveTo>
                  <a:pt x="262127" y="188975"/>
                </a:moveTo>
                <a:lnTo>
                  <a:pt x="190499" y="188975"/>
                </a:lnTo>
                <a:lnTo>
                  <a:pt x="190499" y="237744"/>
                </a:lnTo>
                <a:lnTo>
                  <a:pt x="207263" y="237744"/>
                </a:lnTo>
                <a:lnTo>
                  <a:pt x="207263" y="204215"/>
                </a:lnTo>
                <a:lnTo>
                  <a:pt x="262127" y="204215"/>
                </a:lnTo>
                <a:lnTo>
                  <a:pt x="262127" y="188975"/>
                </a:lnTo>
                <a:close/>
              </a:path>
              <a:path w="262254" h="307975">
                <a:moveTo>
                  <a:pt x="198119" y="62484"/>
                </a:moveTo>
                <a:lnTo>
                  <a:pt x="190499" y="62484"/>
                </a:lnTo>
                <a:lnTo>
                  <a:pt x="190499" y="118872"/>
                </a:lnTo>
                <a:lnTo>
                  <a:pt x="262127" y="118872"/>
                </a:lnTo>
                <a:lnTo>
                  <a:pt x="262127" y="103632"/>
                </a:lnTo>
                <a:lnTo>
                  <a:pt x="207263" y="103632"/>
                </a:lnTo>
                <a:lnTo>
                  <a:pt x="207263" y="70103"/>
                </a:lnTo>
                <a:lnTo>
                  <a:pt x="198119" y="70103"/>
                </a:lnTo>
                <a:lnTo>
                  <a:pt x="198119" y="62484"/>
                </a:lnTo>
                <a:close/>
              </a:path>
              <a:path w="262254" h="307975">
                <a:moveTo>
                  <a:pt x="240029" y="15240"/>
                </a:moveTo>
                <a:lnTo>
                  <a:pt x="205739" y="15240"/>
                </a:lnTo>
                <a:lnTo>
                  <a:pt x="211836" y="16764"/>
                </a:lnTo>
                <a:lnTo>
                  <a:pt x="216408" y="19812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103632"/>
                </a:lnTo>
                <a:lnTo>
                  <a:pt x="262127" y="103632"/>
                </a:lnTo>
                <a:lnTo>
                  <a:pt x="262127" y="53340"/>
                </a:lnTo>
                <a:lnTo>
                  <a:pt x="252984" y="30479"/>
                </a:lnTo>
                <a:lnTo>
                  <a:pt x="248412" y="22859"/>
                </a:lnTo>
                <a:lnTo>
                  <a:pt x="242315" y="18288"/>
                </a:lnTo>
                <a:lnTo>
                  <a:pt x="240029" y="15240"/>
                </a:lnTo>
                <a:close/>
              </a:path>
              <a:path w="262254" h="307975">
                <a:moveTo>
                  <a:pt x="207263" y="62484"/>
                </a:moveTo>
                <a:lnTo>
                  <a:pt x="198119" y="62484"/>
                </a:lnTo>
                <a:lnTo>
                  <a:pt x="198119" y="70103"/>
                </a:lnTo>
                <a:lnTo>
                  <a:pt x="207263" y="70103"/>
                </a:lnTo>
                <a:lnTo>
                  <a:pt x="207263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55307" y="1223772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4572"/>
                </a:lnTo>
                <a:lnTo>
                  <a:pt x="25908" y="7620"/>
                </a:lnTo>
                <a:lnTo>
                  <a:pt x="21336" y="10668"/>
                </a:lnTo>
                <a:lnTo>
                  <a:pt x="10668" y="21335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5363"/>
                </a:lnTo>
                <a:lnTo>
                  <a:pt x="1524" y="252983"/>
                </a:lnTo>
                <a:lnTo>
                  <a:pt x="4572" y="259079"/>
                </a:lnTo>
                <a:lnTo>
                  <a:pt x="7620" y="266700"/>
                </a:lnTo>
                <a:lnTo>
                  <a:pt x="10668" y="271272"/>
                </a:lnTo>
                <a:lnTo>
                  <a:pt x="21336" y="281939"/>
                </a:lnTo>
                <a:lnTo>
                  <a:pt x="25908" y="284988"/>
                </a:lnTo>
                <a:lnTo>
                  <a:pt x="33527" y="288036"/>
                </a:lnTo>
                <a:lnTo>
                  <a:pt x="39624" y="291083"/>
                </a:lnTo>
                <a:lnTo>
                  <a:pt x="47244" y="292607"/>
                </a:lnTo>
                <a:lnTo>
                  <a:pt x="245364" y="292607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73736"/>
                </a:lnTo>
                <a:lnTo>
                  <a:pt x="245364" y="173736"/>
                </a:lnTo>
                <a:lnTo>
                  <a:pt x="245364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4" y="54863"/>
                </a:lnTo>
                <a:lnTo>
                  <a:pt x="245364" y="47243"/>
                </a:lnTo>
                <a:lnTo>
                  <a:pt x="243840" y="39624"/>
                </a:lnTo>
                <a:lnTo>
                  <a:pt x="240792" y="33527"/>
                </a:lnTo>
                <a:lnTo>
                  <a:pt x="239268" y="25907"/>
                </a:lnTo>
                <a:lnTo>
                  <a:pt x="234696" y="21335"/>
                </a:lnTo>
                <a:lnTo>
                  <a:pt x="230124" y="15239"/>
                </a:lnTo>
                <a:lnTo>
                  <a:pt x="225551" y="10668"/>
                </a:lnTo>
                <a:lnTo>
                  <a:pt x="219456" y="7620"/>
                </a:lnTo>
                <a:lnTo>
                  <a:pt x="211836" y="4572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4" y="120395"/>
                </a:lnTo>
                <a:lnTo>
                  <a:pt x="245364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47688" y="12161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3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0479" y="7620"/>
                </a:lnTo>
                <a:lnTo>
                  <a:pt x="22859" y="12192"/>
                </a:lnTo>
                <a:lnTo>
                  <a:pt x="18287" y="18288"/>
                </a:lnTo>
                <a:lnTo>
                  <a:pt x="12191" y="22859"/>
                </a:lnTo>
                <a:lnTo>
                  <a:pt x="7619" y="30479"/>
                </a:lnTo>
                <a:lnTo>
                  <a:pt x="1523" y="45720"/>
                </a:lnTo>
                <a:lnTo>
                  <a:pt x="0" y="53340"/>
                </a:lnTo>
                <a:lnTo>
                  <a:pt x="0" y="254508"/>
                </a:lnTo>
                <a:lnTo>
                  <a:pt x="1523" y="262127"/>
                </a:lnTo>
                <a:lnTo>
                  <a:pt x="7619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2859" y="295656"/>
                </a:lnTo>
                <a:lnTo>
                  <a:pt x="30479" y="300227"/>
                </a:lnTo>
                <a:lnTo>
                  <a:pt x="45719" y="306324"/>
                </a:lnTo>
                <a:lnTo>
                  <a:pt x="53339" y="307848"/>
                </a:lnTo>
                <a:lnTo>
                  <a:pt x="262127" y="307848"/>
                </a:lnTo>
                <a:lnTo>
                  <a:pt x="262127" y="292608"/>
                </a:lnTo>
                <a:lnTo>
                  <a:pt x="54863" y="292608"/>
                </a:lnTo>
                <a:lnTo>
                  <a:pt x="48767" y="291084"/>
                </a:lnTo>
                <a:lnTo>
                  <a:pt x="44195" y="288036"/>
                </a:lnTo>
                <a:lnTo>
                  <a:pt x="38100" y="286512"/>
                </a:lnTo>
                <a:lnTo>
                  <a:pt x="33527" y="283463"/>
                </a:lnTo>
                <a:lnTo>
                  <a:pt x="28955" y="278892"/>
                </a:lnTo>
                <a:lnTo>
                  <a:pt x="22859" y="269748"/>
                </a:lnTo>
                <a:lnTo>
                  <a:pt x="19811" y="263651"/>
                </a:lnTo>
                <a:lnTo>
                  <a:pt x="16763" y="259080"/>
                </a:lnTo>
                <a:lnTo>
                  <a:pt x="16763" y="48768"/>
                </a:lnTo>
                <a:lnTo>
                  <a:pt x="19811" y="44196"/>
                </a:lnTo>
                <a:lnTo>
                  <a:pt x="22859" y="38100"/>
                </a:lnTo>
                <a:lnTo>
                  <a:pt x="28955" y="28955"/>
                </a:lnTo>
                <a:lnTo>
                  <a:pt x="33527" y="24383"/>
                </a:lnTo>
                <a:lnTo>
                  <a:pt x="38100" y="21336"/>
                </a:lnTo>
                <a:lnTo>
                  <a:pt x="44195" y="19812"/>
                </a:lnTo>
                <a:lnTo>
                  <a:pt x="48767" y="16764"/>
                </a:lnTo>
                <a:lnTo>
                  <a:pt x="54863" y="15240"/>
                </a:lnTo>
                <a:lnTo>
                  <a:pt x="240791" y="15240"/>
                </a:lnTo>
                <a:lnTo>
                  <a:pt x="237743" y="12192"/>
                </a:lnTo>
                <a:lnTo>
                  <a:pt x="230123" y="7620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2254" h="307975">
                <a:moveTo>
                  <a:pt x="240791" y="15240"/>
                </a:moveTo>
                <a:lnTo>
                  <a:pt x="205739" y="15240"/>
                </a:lnTo>
                <a:lnTo>
                  <a:pt x="211835" y="16764"/>
                </a:lnTo>
                <a:lnTo>
                  <a:pt x="216407" y="19812"/>
                </a:lnTo>
                <a:lnTo>
                  <a:pt x="243839" y="48768"/>
                </a:lnTo>
                <a:lnTo>
                  <a:pt x="245363" y="54863"/>
                </a:lnTo>
                <a:lnTo>
                  <a:pt x="245363" y="173736"/>
                </a:lnTo>
                <a:lnTo>
                  <a:pt x="53339" y="173736"/>
                </a:lnTo>
                <a:lnTo>
                  <a:pt x="53339" y="252984"/>
                </a:lnTo>
                <a:lnTo>
                  <a:pt x="245363" y="252984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237744"/>
                </a:lnTo>
                <a:lnTo>
                  <a:pt x="70103" y="237744"/>
                </a:lnTo>
                <a:lnTo>
                  <a:pt x="70103" y="188975"/>
                </a:lnTo>
                <a:lnTo>
                  <a:pt x="262127" y="188975"/>
                </a:lnTo>
                <a:lnTo>
                  <a:pt x="262127" y="53340"/>
                </a:lnTo>
                <a:lnTo>
                  <a:pt x="259079" y="44196"/>
                </a:lnTo>
                <a:lnTo>
                  <a:pt x="256031" y="36575"/>
                </a:lnTo>
                <a:lnTo>
                  <a:pt x="252983" y="30479"/>
                </a:lnTo>
                <a:lnTo>
                  <a:pt x="248411" y="22859"/>
                </a:lnTo>
                <a:lnTo>
                  <a:pt x="240791" y="15240"/>
                </a:lnTo>
                <a:close/>
              </a:path>
              <a:path w="262254" h="307975">
                <a:moveTo>
                  <a:pt x="207263" y="54863"/>
                </a:moveTo>
                <a:lnTo>
                  <a:pt x="53339" y="54863"/>
                </a:lnTo>
                <a:lnTo>
                  <a:pt x="53339" y="135636"/>
                </a:lnTo>
                <a:lnTo>
                  <a:pt x="207263" y="135636"/>
                </a:lnTo>
                <a:lnTo>
                  <a:pt x="207263" y="120396"/>
                </a:lnTo>
                <a:lnTo>
                  <a:pt x="70103" y="120396"/>
                </a:lnTo>
                <a:lnTo>
                  <a:pt x="70103" y="70103"/>
                </a:lnTo>
                <a:lnTo>
                  <a:pt x="190500" y="70103"/>
                </a:lnTo>
                <a:lnTo>
                  <a:pt x="190500" y="62484"/>
                </a:lnTo>
                <a:lnTo>
                  <a:pt x="207263" y="62484"/>
                </a:lnTo>
                <a:lnTo>
                  <a:pt x="207263" y="54863"/>
                </a:lnTo>
                <a:close/>
              </a:path>
              <a:path w="262254" h="307975">
                <a:moveTo>
                  <a:pt x="198119" y="62484"/>
                </a:moveTo>
                <a:lnTo>
                  <a:pt x="190500" y="62484"/>
                </a:lnTo>
                <a:lnTo>
                  <a:pt x="190500" y="120396"/>
                </a:lnTo>
                <a:lnTo>
                  <a:pt x="207263" y="120396"/>
                </a:lnTo>
                <a:lnTo>
                  <a:pt x="207263" y="70103"/>
                </a:lnTo>
                <a:lnTo>
                  <a:pt x="198119" y="70103"/>
                </a:lnTo>
                <a:lnTo>
                  <a:pt x="198119" y="62484"/>
                </a:lnTo>
                <a:close/>
              </a:path>
              <a:path w="262254" h="307975">
                <a:moveTo>
                  <a:pt x="207263" y="62484"/>
                </a:moveTo>
                <a:lnTo>
                  <a:pt x="198119" y="62484"/>
                </a:lnTo>
                <a:lnTo>
                  <a:pt x="198119" y="70103"/>
                </a:lnTo>
                <a:lnTo>
                  <a:pt x="207263" y="70103"/>
                </a:lnTo>
                <a:lnTo>
                  <a:pt x="207263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7300" y="1908048"/>
            <a:ext cx="120396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6652" y="1944623"/>
            <a:ext cx="89915" cy="103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0" y="1912620"/>
            <a:ext cx="79247" cy="1356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13560" y="1944623"/>
            <a:ext cx="83819" cy="103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5251" y="1944623"/>
            <a:ext cx="89916" cy="103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29383" y="1944623"/>
            <a:ext cx="89916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4257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2827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0739" y="1944623"/>
            <a:ext cx="89916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34183" y="1944623"/>
            <a:ext cx="92964" cy="1036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57627" y="1944623"/>
            <a:ext cx="89916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1072" y="1944623"/>
            <a:ext cx="89915" cy="1036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73857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62427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7292" y="1944623"/>
            <a:ext cx="83819" cy="103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1027" y="1944623"/>
            <a:ext cx="89916" cy="1036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14472" y="1944623"/>
            <a:ext cx="92963" cy="1036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5733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4304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52215" y="1944623"/>
            <a:ext cx="92963" cy="1036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71088" y="1912620"/>
            <a:ext cx="79248" cy="1356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0815" y="1944623"/>
            <a:ext cx="89916" cy="1036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04259" y="1944623"/>
            <a:ext cx="79248" cy="1036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7891" y="1905000"/>
            <a:ext cx="92963" cy="1432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44290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2859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7723" y="1944623"/>
            <a:ext cx="83820" cy="1036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03547" y="1944623"/>
            <a:ext cx="89915" cy="103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38421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26991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3379" y="1944623"/>
            <a:ext cx="92964" cy="1463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190500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67021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55591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11979" y="1944623"/>
            <a:ext cx="92964" cy="1036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36947" y="1944623"/>
            <a:ext cx="89915" cy="103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60391" y="1944623"/>
            <a:ext cx="193548" cy="1463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20996" y="1903476"/>
            <a:ext cx="79248" cy="1447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33009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1579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77967" y="1944623"/>
            <a:ext cx="89916" cy="1036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12079" y="190500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50179" y="1905000"/>
            <a:ext cx="92964" cy="1432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34584" y="1912620"/>
            <a:ext cx="79248" cy="1356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44311" y="1905000"/>
            <a:ext cx="92963" cy="1432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69279" y="1944623"/>
            <a:ext cx="89916" cy="1036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86628" y="1912620"/>
            <a:ext cx="79248" cy="13563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63411" y="1944623"/>
            <a:ext cx="92963" cy="1036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85332" y="1944623"/>
            <a:ext cx="83819" cy="1036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01155" y="1944623"/>
            <a:ext cx="89916" cy="1036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23076" y="1944623"/>
            <a:ext cx="83820" cy="1036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95288" y="1944623"/>
            <a:ext cx="83819" cy="1036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11111" y="1944623"/>
            <a:ext cx="89916" cy="1036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45985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34556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90943" y="1944623"/>
            <a:ext cx="89915" cy="1036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14388" y="1944623"/>
            <a:ext cx="92963" cy="1036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3259" y="1912620"/>
            <a:ext cx="79248" cy="13563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5942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44511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94804" y="1903476"/>
            <a:ext cx="79248" cy="1447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6818" y="1944623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95388" y="19050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51776" y="1944623"/>
            <a:ext cx="89916" cy="1036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33131" y="1944623"/>
            <a:ext cx="146303" cy="1036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31835" y="1912620"/>
            <a:ext cx="79248" cy="13563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12964" y="1944623"/>
            <a:ext cx="89915" cy="1036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41564" y="1905000"/>
            <a:ext cx="92963" cy="14325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66531" y="1944623"/>
            <a:ext cx="91440" cy="1036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89976" y="1905000"/>
            <a:ext cx="92964" cy="14325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11895" y="1944623"/>
            <a:ext cx="83820" cy="10363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29243" y="2019300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09" h="59689">
                <a:moveTo>
                  <a:pt x="28955" y="0"/>
                </a:moveTo>
                <a:lnTo>
                  <a:pt x="0" y="0"/>
                </a:lnTo>
                <a:lnTo>
                  <a:pt x="0" y="28955"/>
                </a:lnTo>
                <a:lnTo>
                  <a:pt x="13715" y="28955"/>
                </a:lnTo>
                <a:lnTo>
                  <a:pt x="0" y="59436"/>
                </a:lnTo>
                <a:lnTo>
                  <a:pt x="13715" y="59436"/>
                </a:lnTo>
                <a:lnTo>
                  <a:pt x="28955" y="28955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54252" y="2231135"/>
            <a:ext cx="92963" cy="1463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77696" y="2231135"/>
            <a:ext cx="79247" cy="1036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06296" y="2231135"/>
            <a:ext cx="89915" cy="1036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82852" y="2231135"/>
            <a:ext cx="91439" cy="10363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29739" y="2231135"/>
            <a:ext cx="89916" cy="10363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51660" y="2231135"/>
            <a:ext cx="83819" cy="1036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81783" y="2231135"/>
            <a:ext cx="89916" cy="10363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65960" y="2231135"/>
            <a:ext cx="83819" cy="1036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03704" y="2231135"/>
            <a:ext cx="83819" cy="1036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21051" y="230581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13716" y="28955"/>
                </a:lnTo>
                <a:lnTo>
                  <a:pt x="0" y="59436"/>
                </a:lnTo>
                <a:lnTo>
                  <a:pt x="13716" y="59436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33827" y="2231135"/>
            <a:ext cx="89916" cy="10363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67939" y="2189988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04516" y="2231135"/>
            <a:ext cx="92963" cy="14630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29483" y="2231135"/>
            <a:ext cx="91440" cy="10363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52927" y="2231135"/>
            <a:ext cx="79248" cy="10363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67989" y="223113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56560" y="21915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08376" y="2199132"/>
            <a:ext cx="79248" cy="13563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19627" y="2191511"/>
            <a:ext cx="92964" cy="14325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43072" y="2231135"/>
            <a:ext cx="146303" cy="10363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21379" y="2231135"/>
            <a:ext cx="83820" cy="1036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04259" y="2231135"/>
            <a:ext cx="89915" cy="10363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27703" y="2231135"/>
            <a:ext cx="92963" cy="10363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851147" y="2191511"/>
            <a:ext cx="92963" cy="14325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30979" y="2231135"/>
            <a:ext cx="83820" cy="10363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34611" y="2231135"/>
            <a:ext cx="199643" cy="14630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60164" y="2199132"/>
            <a:ext cx="79248" cy="13563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69891" y="2231135"/>
            <a:ext cx="89916" cy="10363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93335" y="2231135"/>
            <a:ext cx="146303" cy="10363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73167" y="2231135"/>
            <a:ext cx="83820" cy="10363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949952" y="2199132"/>
            <a:ext cx="79248" cy="13563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59679" y="2231135"/>
            <a:ext cx="91440" cy="10363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50179" y="2231135"/>
            <a:ext cx="89916" cy="10363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64479" y="2199132"/>
            <a:ext cx="198120" cy="13563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93079" y="2231135"/>
            <a:ext cx="79248" cy="10363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96711" y="2231135"/>
            <a:ext cx="89915" cy="10363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21679" y="2231135"/>
            <a:ext cx="89916" cy="10363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39028" y="2199132"/>
            <a:ext cx="79248" cy="13563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06667" y="2191511"/>
            <a:ext cx="207264" cy="14325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44411" y="2231135"/>
            <a:ext cx="91439" cy="10363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57188" y="2231135"/>
            <a:ext cx="152400" cy="10363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40068" y="2189988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678168" y="2231135"/>
            <a:ext cx="89915" cy="10363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01611" y="2191511"/>
            <a:ext cx="92964" cy="1432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25056" y="2231135"/>
            <a:ext cx="92964" cy="14630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48500" y="2231135"/>
            <a:ext cx="89916" cy="10363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39000" y="2231135"/>
            <a:ext cx="89916" cy="10363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62443" y="2231135"/>
            <a:ext cx="92963" cy="10363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87411" y="2191511"/>
            <a:ext cx="92964" cy="143255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678673" y="223113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67243" y="21915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23631" y="2231135"/>
            <a:ext cx="92964" cy="10363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47076" y="2231135"/>
            <a:ext cx="83820" cy="10363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74330" y="223113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62900" y="21915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19288" y="2231135"/>
            <a:ext cx="92963" cy="14630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42731" y="2191511"/>
            <a:ext cx="92964" cy="14325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61604" y="2199132"/>
            <a:ext cx="79248" cy="13563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69807" y="2231135"/>
            <a:ext cx="83820" cy="10363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48155" y="2467355"/>
            <a:ext cx="79247" cy="14478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348739" y="2508504"/>
            <a:ext cx="79247" cy="1036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53896" y="2508504"/>
            <a:ext cx="91440" cy="10363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577339" y="2508504"/>
            <a:ext cx="146303" cy="10363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824227" y="2468879"/>
            <a:ext cx="92964" cy="14325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49195" y="2508504"/>
            <a:ext cx="89916" cy="10363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66544" y="2476500"/>
            <a:ext cx="79248" cy="13563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77795" y="2508504"/>
            <a:ext cx="89916" cy="10363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69057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57627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14016" y="2508504"/>
            <a:ext cx="92963" cy="10363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84704" y="2508504"/>
            <a:ext cx="102107" cy="10363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09672" y="2508504"/>
            <a:ext cx="89915" cy="10363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33116" y="2508504"/>
            <a:ext cx="79247" cy="1036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49701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38272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94660" y="2508504"/>
            <a:ext cx="91439" cy="10363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18104" y="2508504"/>
            <a:ext cx="92963" cy="1036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41548" y="2508504"/>
            <a:ext cx="83819" cy="103632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07664" y="2467355"/>
            <a:ext cx="79248" cy="144780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08247" y="2508504"/>
            <a:ext cx="91439" cy="10363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31691" y="2508504"/>
            <a:ext cx="79248" cy="10363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36847" y="2508504"/>
            <a:ext cx="146303" cy="103632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916679" y="2508504"/>
            <a:ext cx="83820" cy="1036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32503" y="258165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0"/>
                </a:moveTo>
                <a:lnTo>
                  <a:pt x="30480" y="0"/>
                </a:lnTo>
                <a:lnTo>
                  <a:pt x="30480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68140" y="2470404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206240" y="2476500"/>
            <a:ext cx="79248" cy="13563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73879" y="2508504"/>
            <a:ext cx="92964" cy="10363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98847" y="2508504"/>
            <a:ext cx="92963" cy="10363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33721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22291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72584" y="2467355"/>
            <a:ext cx="79248" cy="14478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84597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73167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31079" y="2508504"/>
            <a:ext cx="89916" cy="10363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53000" y="2508504"/>
            <a:ext cx="83820" cy="103632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135879" y="2471927"/>
            <a:ext cx="108204" cy="140208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73040" y="2476500"/>
            <a:ext cx="79248" cy="13563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82767" y="2508504"/>
            <a:ext cx="89916" cy="103632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00115" y="2476500"/>
            <a:ext cx="79248" cy="135636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622797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11367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666232" y="2508504"/>
            <a:ext cx="83819" cy="10363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775959" y="2476500"/>
            <a:ext cx="79248" cy="13563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98641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87211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943600" y="2508504"/>
            <a:ext cx="89915" cy="103632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065520" y="2508504"/>
            <a:ext cx="83819" cy="1036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182867" y="2583179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6" y="0"/>
                </a:moveTo>
                <a:lnTo>
                  <a:pt x="0" y="0"/>
                </a:lnTo>
                <a:lnTo>
                  <a:pt x="0" y="28956"/>
                </a:lnTo>
                <a:lnTo>
                  <a:pt x="13716" y="28956"/>
                </a:lnTo>
                <a:lnTo>
                  <a:pt x="0" y="59436"/>
                </a:lnTo>
                <a:lnTo>
                  <a:pt x="13716" y="59436"/>
                </a:lnTo>
                <a:lnTo>
                  <a:pt x="28956" y="28956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98691" y="2471927"/>
            <a:ext cx="149352" cy="14020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486144" y="2508504"/>
            <a:ext cx="89915" cy="10363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603492" y="2476500"/>
            <a:ext cx="79248" cy="135636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14743" y="2468879"/>
            <a:ext cx="92963" cy="14325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838188" y="2508504"/>
            <a:ext cx="89915" cy="103632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961631" y="2508504"/>
            <a:ext cx="146303" cy="10363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142988" y="2508504"/>
            <a:ext cx="89915" cy="103632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60335" y="2476500"/>
            <a:ext cx="79248" cy="13563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383018" y="250697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371588" y="246887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427976" y="2508504"/>
            <a:ext cx="89916" cy="103632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49895" y="2508504"/>
            <a:ext cx="83820" cy="103632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67243" y="2583179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09" h="59689">
                <a:moveTo>
                  <a:pt x="28955" y="0"/>
                </a:moveTo>
                <a:lnTo>
                  <a:pt x="0" y="0"/>
                </a:lnTo>
                <a:lnTo>
                  <a:pt x="0" y="28956"/>
                </a:lnTo>
                <a:lnTo>
                  <a:pt x="13715" y="28956"/>
                </a:lnTo>
                <a:lnTo>
                  <a:pt x="0" y="59436"/>
                </a:lnTo>
                <a:lnTo>
                  <a:pt x="13715" y="59436"/>
                </a:lnTo>
                <a:lnTo>
                  <a:pt x="28955" y="28956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792211" y="2471927"/>
            <a:ext cx="115824" cy="140208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941564" y="2508504"/>
            <a:ext cx="91439" cy="103632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065007" y="2508504"/>
            <a:ext cx="146303" cy="103632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369807" y="2508504"/>
            <a:ext cx="92964" cy="103632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246364" y="2508504"/>
            <a:ext cx="92963" cy="146304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88680" y="2476500"/>
            <a:ext cx="79248" cy="135636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598407" y="2508504"/>
            <a:ext cx="89916" cy="10363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255775" y="2747772"/>
            <a:ext cx="108204" cy="140207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21852" y="2508504"/>
            <a:ext cx="79248" cy="1036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397508" y="2784348"/>
            <a:ext cx="89915" cy="103631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532382" y="278434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20952" y="274472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577339" y="2784348"/>
            <a:ext cx="89915" cy="103631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700783" y="2784348"/>
            <a:ext cx="92964" cy="103631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25751" y="2784348"/>
            <a:ext cx="89916" cy="103631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49195" y="2784348"/>
            <a:ext cx="89916" cy="103631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29027" y="2784348"/>
            <a:ext cx="89916" cy="103631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252472" y="2784348"/>
            <a:ext cx="92963" cy="103631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377439" y="2744723"/>
            <a:ext cx="92964" cy="143255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57272" y="2784348"/>
            <a:ext cx="91439" cy="103631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676144" y="2752344"/>
            <a:ext cx="79248" cy="13563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785872" y="2744723"/>
            <a:ext cx="92963" cy="143255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10839" y="2784348"/>
            <a:ext cx="89916" cy="103631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32760" y="2784348"/>
            <a:ext cx="79247" cy="103631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198876" y="2743200"/>
            <a:ext cx="79248" cy="14477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310890" y="278434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99459" y="274472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19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355847" y="2784348"/>
            <a:ext cx="89915" cy="103631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89959" y="274472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528059" y="2744723"/>
            <a:ext cx="92963" cy="143255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826764" y="2752344"/>
            <a:ext cx="79248" cy="13563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649979" y="2784348"/>
            <a:ext cx="83820" cy="103631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938015" y="2784348"/>
            <a:ext cx="91439" cy="103631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17847" y="2784348"/>
            <a:ext cx="92963" cy="103631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241291" y="2784348"/>
            <a:ext cx="92963" cy="103631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364735" y="2744723"/>
            <a:ext cx="92963" cy="143255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89703" y="2784348"/>
            <a:ext cx="89916" cy="103631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613147" y="2784348"/>
            <a:ext cx="79248" cy="103631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715255" y="2784348"/>
            <a:ext cx="83820" cy="103631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26508" y="2752344"/>
            <a:ext cx="79247" cy="135635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36235" y="2784348"/>
            <a:ext cx="89915" cy="103631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059679" y="2784348"/>
            <a:ext cx="92964" cy="103631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184647" y="2744723"/>
            <a:ext cx="92963" cy="143255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73623" y="2784348"/>
            <a:ext cx="89915" cy="103631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497067" y="2784348"/>
            <a:ext cx="92964" cy="103631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22035" y="2744723"/>
            <a:ext cx="92963" cy="143255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801867" y="2784348"/>
            <a:ext cx="89916" cy="103631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926835" y="2784348"/>
            <a:ext cx="92963" cy="103631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050279" y="2784348"/>
            <a:ext cx="89916" cy="103631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172200" y="2744723"/>
            <a:ext cx="237744" cy="185927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440423" y="2784348"/>
            <a:ext cx="89916" cy="103631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640068" y="2784348"/>
            <a:ext cx="89915" cy="103631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763511" y="2784348"/>
            <a:ext cx="89916" cy="103631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80859" y="2752344"/>
            <a:ext cx="79248" cy="135635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992111" y="2784348"/>
            <a:ext cx="92964" cy="103631"/>
          </a:xfrm>
          <a:prstGeom prst="rect">
            <a:avLst/>
          </a:prstGeom>
          <a:blipFill>
            <a:blip r:embed="rId1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15556" y="2784348"/>
            <a:ext cx="89916" cy="103631"/>
          </a:xfrm>
          <a:prstGeom prst="rect">
            <a:avLst/>
          </a:prstGeom>
          <a:blipFill>
            <a:blip r:embed="rId1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249668" y="274472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344156" y="2784348"/>
            <a:ext cx="92964" cy="146303"/>
          </a:xfrm>
          <a:prstGeom prst="rect">
            <a:avLst/>
          </a:prstGeom>
          <a:blipFill>
            <a:blip r:embed="rId1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467600" y="2744723"/>
            <a:ext cx="92964" cy="143255"/>
          </a:xfrm>
          <a:prstGeom prst="rect">
            <a:avLst/>
          </a:prstGeom>
          <a:blipFill>
            <a:blip r:embed="rId1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591043" y="2784348"/>
            <a:ext cx="89915" cy="103631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14488" y="2784348"/>
            <a:ext cx="92963" cy="103631"/>
          </a:xfrm>
          <a:prstGeom prst="rect">
            <a:avLst/>
          </a:prstGeom>
          <a:blipFill>
            <a:blip r:embed="rId1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839456" y="2784348"/>
            <a:ext cx="91440" cy="103631"/>
          </a:xfrm>
          <a:prstGeom prst="rect">
            <a:avLst/>
          </a:prstGeom>
          <a:blipFill>
            <a:blip r:embed="rId1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62900" y="2784348"/>
            <a:ext cx="146303" cy="103631"/>
          </a:xfrm>
          <a:prstGeom prst="rect">
            <a:avLst/>
          </a:prstGeom>
          <a:blipFill>
            <a:blip r:embed="rId1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142731" y="2784348"/>
            <a:ext cx="89916" cy="103631"/>
          </a:xfrm>
          <a:prstGeom prst="rect">
            <a:avLst/>
          </a:prstGeom>
          <a:blipFill>
            <a:blip r:embed="rId1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266176" y="2784348"/>
            <a:ext cx="92964" cy="103631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391143" y="2784348"/>
            <a:ext cx="89915" cy="103631"/>
          </a:xfrm>
          <a:prstGeom prst="rect">
            <a:avLst/>
          </a:prstGeom>
          <a:blipFill>
            <a:blip r:embed="rId1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243583" y="3070860"/>
            <a:ext cx="152400" cy="103631"/>
          </a:xfrm>
          <a:prstGeom prst="rect">
            <a:avLst/>
          </a:prstGeom>
          <a:blipFill>
            <a:blip r:embed="rId1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427225" y="307086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415796" y="303123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467611" y="3038855"/>
            <a:ext cx="79247" cy="135636"/>
          </a:xfrm>
          <a:prstGeom prst="rect">
            <a:avLst/>
          </a:prstGeom>
          <a:blipFill>
            <a:blip r:embed="rId1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77339" y="3031235"/>
            <a:ext cx="92964" cy="143255"/>
          </a:xfrm>
          <a:prstGeom prst="rect">
            <a:avLst/>
          </a:prstGeom>
          <a:blipFill>
            <a:blip r:embed="rId1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758695" y="3031235"/>
            <a:ext cx="92964" cy="143255"/>
          </a:xfrm>
          <a:prstGeom prst="rect">
            <a:avLst/>
          </a:prstGeom>
          <a:blipFill>
            <a:blip r:embed="rId1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883664" y="3070860"/>
            <a:ext cx="89916" cy="103631"/>
          </a:xfrm>
          <a:prstGeom prst="rect">
            <a:avLst/>
          </a:prstGeom>
          <a:blipFill>
            <a:blip r:embed="rId1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001011" y="3038855"/>
            <a:ext cx="79248" cy="135636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10739" y="3070860"/>
            <a:ext cx="89916" cy="103631"/>
          </a:xfrm>
          <a:prstGeom prst="rect">
            <a:avLst/>
          </a:prstGeom>
          <a:blipFill>
            <a:blip r:embed="rId1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235707" y="31440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80">
                <a:moveTo>
                  <a:pt x="0" y="0"/>
                </a:moveTo>
                <a:lnTo>
                  <a:pt x="30480" y="0"/>
                </a:lnTo>
                <a:lnTo>
                  <a:pt x="30480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354836" y="364235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79" y="0"/>
                </a:moveTo>
                <a:lnTo>
                  <a:pt x="16763" y="0"/>
                </a:lnTo>
                <a:lnTo>
                  <a:pt x="10667" y="3048"/>
                </a:lnTo>
                <a:lnTo>
                  <a:pt x="1523" y="12191"/>
                </a:lnTo>
                <a:lnTo>
                  <a:pt x="0" y="18287"/>
                </a:lnTo>
                <a:lnTo>
                  <a:pt x="0" y="30479"/>
                </a:lnTo>
                <a:lnTo>
                  <a:pt x="1523" y="36575"/>
                </a:lnTo>
                <a:lnTo>
                  <a:pt x="6095" y="41148"/>
                </a:lnTo>
                <a:lnTo>
                  <a:pt x="10667" y="47243"/>
                </a:lnTo>
                <a:lnTo>
                  <a:pt x="16763" y="48767"/>
                </a:lnTo>
                <a:lnTo>
                  <a:pt x="30479" y="48767"/>
                </a:lnTo>
                <a:lnTo>
                  <a:pt x="36575" y="47243"/>
                </a:lnTo>
                <a:lnTo>
                  <a:pt x="41147" y="41148"/>
                </a:lnTo>
                <a:lnTo>
                  <a:pt x="45719" y="36575"/>
                </a:lnTo>
                <a:lnTo>
                  <a:pt x="48767" y="30479"/>
                </a:lnTo>
                <a:lnTo>
                  <a:pt x="48767" y="18287"/>
                </a:lnTo>
                <a:lnTo>
                  <a:pt x="45719" y="12191"/>
                </a:lnTo>
                <a:lnTo>
                  <a:pt x="36575" y="3048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01723" y="3590544"/>
            <a:ext cx="1141475" cy="149351"/>
          </a:xfrm>
          <a:prstGeom prst="rect">
            <a:avLst/>
          </a:prstGeom>
          <a:blipFill>
            <a:blip r:embed="rId1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830067" y="3596640"/>
            <a:ext cx="115824" cy="140208"/>
          </a:xfrm>
          <a:prstGeom prst="rect">
            <a:avLst/>
          </a:prstGeom>
          <a:blipFill>
            <a:blip r:embed="rId1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979420" y="3633215"/>
            <a:ext cx="91440" cy="103632"/>
          </a:xfrm>
          <a:prstGeom prst="rect">
            <a:avLst/>
          </a:prstGeom>
          <a:blipFill>
            <a:blip r:embed="rId1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113532" y="359359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160776" y="359359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198876" y="3633215"/>
            <a:ext cx="89915" cy="103632"/>
          </a:xfrm>
          <a:prstGeom prst="rect">
            <a:avLst/>
          </a:prstGeom>
          <a:blipFill>
            <a:blip r:embed="rId1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39667" y="3601211"/>
            <a:ext cx="79248" cy="135636"/>
          </a:xfrm>
          <a:prstGeom prst="rect">
            <a:avLst/>
          </a:prstGeom>
          <a:blipFill>
            <a:blip r:embed="rId1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322320" y="3633215"/>
            <a:ext cx="89915" cy="103632"/>
          </a:xfrm>
          <a:prstGeom prst="rect">
            <a:avLst/>
          </a:prstGeom>
          <a:blipFill>
            <a:blip r:embed="rId1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562350" y="363321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550920" y="35935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07308" y="3633215"/>
            <a:ext cx="91439" cy="103632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730752" y="3633215"/>
            <a:ext cx="92963" cy="103632"/>
          </a:xfrm>
          <a:prstGeom prst="rect">
            <a:avLst/>
          </a:prstGeom>
          <a:blipFill>
            <a:blip r:embed="rId1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857244" y="370789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5" y="0"/>
                </a:moveTo>
                <a:lnTo>
                  <a:pt x="0" y="0"/>
                </a:lnTo>
                <a:lnTo>
                  <a:pt x="0" y="28956"/>
                </a:lnTo>
                <a:lnTo>
                  <a:pt x="13715" y="28956"/>
                </a:lnTo>
                <a:lnTo>
                  <a:pt x="0" y="59436"/>
                </a:lnTo>
                <a:lnTo>
                  <a:pt x="13715" y="59436"/>
                </a:lnTo>
                <a:lnTo>
                  <a:pt x="28955" y="28956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979164" y="3633215"/>
            <a:ext cx="89915" cy="103632"/>
          </a:xfrm>
          <a:prstGeom prst="rect">
            <a:avLst/>
          </a:prstGeom>
          <a:blipFill>
            <a:blip r:embed="rId1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102608" y="3633215"/>
            <a:ext cx="92963" cy="103632"/>
          </a:xfrm>
          <a:prstGeom prst="rect">
            <a:avLst/>
          </a:prstGeom>
          <a:blipFill>
            <a:blip r:embed="rId1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26052" y="3633215"/>
            <a:ext cx="89915" cy="103632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349496" y="3593591"/>
            <a:ext cx="234695" cy="185928"/>
          </a:xfrm>
          <a:prstGeom prst="rect">
            <a:avLst/>
          </a:prstGeom>
          <a:blipFill>
            <a:blip r:embed="rId2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27626" y="363321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16196" y="35935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671059" y="3633215"/>
            <a:ext cx="83819" cy="103632"/>
          </a:xfrm>
          <a:prstGeom prst="rect">
            <a:avLst/>
          </a:prstGeom>
          <a:blipFill>
            <a:blip r:embed="rId2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788408" y="370789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5" y="0"/>
                </a:moveTo>
                <a:lnTo>
                  <a:pt x="0" y="0"/>
                </a:lnTo>
                <a:lnTo>
                  <a:pt x="0" y="28956"/>
                </a:lnTo>
                <a:lnTo>
                  <a:pt x="13715" y="28956"/>
                </a:lnTo>
                <a:lnTo>
                  <a:pt x="0" y="59436"/>
                </a:lnTo>
                <a:lnTo>
                  <a:pt x="13715" y="59436"/>
                </a:lnTo>
                <a:lnTo>
                  <a:pt x="28955" y="28956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932426" y="363321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920996" y="35935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977384" y="3633215"/>
            <a:ext cx="92963" cy="103632"/>
          </a:xfrm>
          <a:prstGeom prst="rect">
            <a:avLst/>
          </a:prstGeom>
          <a:blipFill>
            <a:blip r:embed="rId2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096255" y="3601211"/>
            <a:ext cx="79248" cy="135636"/>
          </a:xfrm>
          <a:prstGeom prst="rect">
            <a:avLst/>
          </a:prstGeom>
          <a:blipFill>
            <a:blip r:embed="rId2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05984" y="3633215"/>
            <a:ext cx="89915" cy="103632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329428" y="3633215"/>
            <a:ext cx="79248" cy="103632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34584" y="3633215"/>
            <a:ext cx="92963" cy="146304"/>
          </a:xfrm>
          <a:prstGeom prst="rect">
            <a:avLst/>
          </a:prstGeom>
          <a:blipFill>
            <a:blip r:embed="rId2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558028" y="3633215"/>
            <a:ext cx="79248" cy="103632"/>
          </a:xfrm>
          <a:prstGeom prst="rect">
            <a:avLst/>
          </a:prstGeom>
          <a:blipFill>
            <a:blip r:embed="rId2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663184" y="3633215"/>
            <a:ext cx="89915" cy="103632"/>
          </a:xfrm>
          <a:prstGeom prst="rect">
            <a:avLst/>
          </a:prstGeom>
          <a:blipFill>
            <a:blip r:embed="rId2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80532" y="3601211"/>
            <a:ext cx="79247" cy="135636"/>
          </a:xfrm>
          <a:prstGeom prst="rect">
            <a:avLst/>
          </a:prstGeom>
          <a:blipFill>
            <a:blip r:embed="rId2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890259" y="3633215"/>
            <a:ext cx="89915" cy="103632"/>
          </a:xfrm>
          <a:prstGeom prst="rect">
            <a:avLst/>
          </a:prstGeom>
          <a:blipFill>
            <a:blip r:embed="rId2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009132" y="3601211"/>
            <a:ext cx="79247" cy="135636"/>
          </a:xfrm>
          <a:prstGeom prst="rect">
            <a:avLst/>
          </a:prstGeom>
          <a:blipFill>
            <a:blip r:embed="rId2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30290" y="363321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18859" y="35935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76771" y="3633215"/>
            <a:ext cx="91439" cy="103632"/>
          </a:xfrm>
          <a:prstGeom prst="rect">
            <a:avLst/>
          </a:prstGeom>
          <a:blipFill>
            <a:blip r:embed="rId2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300215" y="3633215"/>
            <a:ext cx="92963" cy="103632"/>
          </a:xfrm>
          <a:prstGeom prst="rect">
            <a:avLst/>
          </a:prstGeom>
          <a:blipFill>
            <a:blip r:embed="rId2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425184" y="370789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5" y="0"/>
                </a:moveTo>
                <a:lnTo>
                  <a:pt x="0" y="0"/>
                </a:lnTo>
                <a:lnTo>
                  <a:pt x="0" y="28956"/>
                </a:lnTo>
                <a:lnTo>
                  <a:pt x="15239" y="28956"/>
                </a:lnTo>
                <a:lnTo>
                  <a:pt x="0" y="59436"/>
                </a:lnTo>
                <a:lnTo>
                  <a:pt x="13715" y="59436"/>
                </a:lnTo>
                <a:lnTo>
                  <a:pt x="28955" y="28956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37959" y="3633215"/>
            <a:ext cx="92964" cy="146304"/>
          </a:xfrm>
          <a:prstGeom prst="rect">
            <a:avLst/>
          </a:prstGeom>
          <a:blipFill>
            <a:blip r:embed="rId2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662928" y="3633215"/>
            <a:ext cx="79248" cy="103632"/>
          </a:xfrm>
          <a:prstGeom prst="rect">
            <a:avLst/>
          </a:prstGeom>
          <a:blipFill>
            <a:blip r:embed="rId2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766559" y="3633215"/>
            <a:ext cx="89916" cy="103632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888480" y="3633215"/>
            <a:ext cx="83820" cy="103632"/>
          </a:xfrm>
          <a:prstGeom prst="rect">
            <a:avLst/>
          </a:prstGeom>
          <a:blipFill>
            <a:blip r:embed="rId2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004304" y="3633215"/>
            <a:ext cx="89916" cy="103632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27747" y="3633215"/>
            <a:ext cx="92963" cy="103632"/>
          </a:xfrm>
          <a:prstGeom prst="rect">
            <a:avLst/>
          </a:prstGeom>
          <a:blipFill>
            <a:blip r:embed="rId2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46619" y="3601211"/>
            <a:ext cx="79248" cy="135636"/>
          </a:xfrm>
          <a:prstGeom prst="rect">
            <a:avLst/>
          </a:prstGeom>
          <a:blipFill>
            <a:blip r:embed="rId2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356347" y="3633215"/>
            <a:ext cx="89916" cy="103632"/>
          </a:xfrm>
          <a:prstGeom prst="rect">
            <a:avLst/>
          </a:prstGeom>
          <a:blipFill>
            <a:blip r:embed="rId2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475219" y="3601211"/>
            <a:ext cx="79248" cy="135636"/>
          </a:xfrm>
          <a:prstGeom prst="rect">
            <a:avLst/>
          </a:prstGeom>
          <a:blipFill>
            <a:blip r:embed="rId2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96378" y="363321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84947" y="359359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41335" y="3633215"/>
            <a:ext cx="91440" cy="103632"/>
          </a:xfrm>
          <a:prstGeom prst="rect">
            <a:avLst/>
          </a:prstGeom>
          <a:blipFill>
            <a:blip r:embed="rId2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766304" y="3633215"/>
            <a:ext cx="92964" cy="103632"/>
          </a:xfrm>
          <a:prstGeom prst="rect">
            <a:avLst/>
          </a:prstGeom>
          <a:blipFill>
            <a:blip r:embed="rId2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946135" y="3633215"/>
            <a:ext cx="89916" cy="103632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069580" y="3633215"/>
            <a:ext cx="92964" cy="103632"/>
          </a:xfrm>
          <a:prstGeom prst="rect">
            <a:avLst/>
          </a:prstGeom>
          <a:blipFill>
            <a:blip r:embed="rId2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194547" y="3593591"/>
            <a:ext cx="92963" cy="143256"/>
          </a:xfrm>
          <a:prstGeom prst="rect">
            <a:avLst/>
          </a:prstGeom>
          <a:blipFill>
            <a:blip r:embed="rId2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97152" y="3910584"/>
            <a:ext cx="91440" cy="103631"/>
          </a:xfrm>
          <a:prstGeom prst="rect">
            <a:avLst/>
          </a:prstGeom>
          <a:blipFill>
            <a:blip r:embed="rId2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720595" y="3910584"/>
            <a:ext cx="79248" cy="103631"/>
          </a:xfrm>
          <a:prstGeom prst="rect">
            <a:avLst/>
          </a:prstGeom>
          <a:blipFill>
            <a:blip r:embed="rId2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825751" y="3910584"/>
            <a:ext cx="92964" cy="146303"/>
          </a:xfrm>
          <a:prstGeom prst="rect">
            <a:avLst/>
          </a:prstGeom>
          <a:blipFill>
            <a:blip r:embed="rId2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949195" y="3910584"/>
            <a:ext cx="89916" cy="103631"/>
          </a:xfrm>
          <a:prstGeom prst="rect">
            <a:avLst/>
          </a:prstGeom>
          <a:blipFill>
            <a:blip r:embed="rId2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072639" y="3910584"/>
            <a:ext cx="92964" cy="103631"/>
          </a:xfrm>
          <a:prstGeom prst="rect">
            <a:avLst/>
          </a:prstGeom>
          <a:blipFill>
            <a:blip r:embed="rId2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209038" y="39090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197607" y="3870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250948" y="3910584"/>
            <a:ext cx="86868" cy="103631"/>
          </a:xfrm>
          <a:prstGeom prst="rect">
            <a:avLst/>
          </a:prstGeom>
          <a:blipFill>
            <a:blip r:embed="rId2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368295" y="3910584"/>
            <a:ext cx="89916" cy="103631"/>
          </a:xfrm>
          <a:prstGeom prst="rect">
            <a:avLst/>
          </a:prstGeom>
          <a:blipFill>
            <a:blip r:embed="rId2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485644" y="3878579"/>
            <a:ext cx="79248" cy="135636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608326" y="39090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596895" y="3870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53283" y="3910584"/>
            <a:ext cx="91440" cy="103631"/>
          </a:xfrm>
          <a:prstGeom prst="rect">
            <a:avLst/>
          </a:prstGeom>
          <a:blipFill>
            <a:blip r:embed="rId2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776727" y="3910584"/>
            <a:ext cx="92964" cy="103631"/>
          </a:xfrm>
          <a:prstGeom prst="rect">
            <a:avLst/>
          </a:prstGeom>
          <a:blipFill>
            <a:blip r:embed="rId2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958083" y="3910584"/>
            <a:ext cx="91440" cy="103631"/>
          </a:xfrm>
          <a:prstGeom prst="rect">
            <a:avLst/>
          </a:prstGeom>
          <a:blipFill>
            <a:blip r:embed="rId2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075432" y="3869435"/>
            <a:ext cx="79248" cy="144779"/>
          </a:xfrm>
          <a:prstGeom prst="rect">
            <a:avLst/>
          </a:prstGeom>
          <a:blipFill>
            <a:blip r:embed="rId2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243072" y="3870959"/>
            <a:ext cx="92963" cy="143255"/>
          </a:xfrm>
          <a:prstGeom prst="rect">
            <a:avLst/>
          </a:prstGeom>
          <a:blipFill>
            <a:blip r:embed="rId2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366515" y="3910584"/>
            <a:ext cx="89916" cy="103631"/>
          </a:xfrm>
          <a:prstGeom prst="rect">
            <a:avLst/>
          </a:prstGeom>
          <a:blipFill>
            <a:blip r:embed="rId2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485388" y="3878579"/>
            <a:ext cx="79248" cy="135636"/>
          </a:xfrm>
          <a:prstGeom prst="rect">
            <a:avLst/>
          </a:prstGeom>
          <a:blipFill>
            <a:blip r:embed="rId2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595115" y="3910584"/>
            <a:ext cx="89916" cy="103631"/>
          </a:xfrm>
          <a:prstGeom prst="rect">
            <a:avLst/>
          </a:prstGeom>
          <a:blipFill>
            <a:blip r:embed="rId2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776471" y="3910584"/>
            <a:ext cx="92963" cy="103631"/>
          </a:xfrm>
          <a:prstGeom prst="rect">
            <a:avLst/>
          </a:prstGeom>
          <a:blipFill>
            <a:blip r:embed="rId2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898391" y="3910584"/>
            <a:ext cx="83820" cy="103631"/>
          </a:xfrm>
          <a:prstGeom prst="rect">
            <a:avLst/>
          </a:prstGeom>
          <a:blipFill>
            <a:blip r:embed="rId2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025646" y="39090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014215" y="3870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070603" y="3910584"/>
            <a:ext cx="92963" cy="103631"/>
          </a:xfrm>
          <a:prstGeom prst="rect">
            <a:avLst/>
          </a:prstGeom>
          <a:blipFill>
            <a:blip r:embed="rId2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378452" y="3874008"/>
            <a:ext cx="149351" cy="140207"/>
          </a:xfrm>
          <a:prstGeom prst="rect">
            <a:avLst/>
          </a:prstGeom>
          <a:blipFill>
            <a:blip r:embed="rId2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195571" y="3910584"/>
            <a:ext cx="92963" cy="146303"/>
          </a:xfrm>
          <a:prstGeom prst="rect">
            <a:avLst/>
          </a:prstGeom>
          <a:blipFill>
            <a:blip r:embed="rId2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565903" y="3910584"/>
            <a:ext cx="89916" cy="103631"/>
          </a:xfrm>
          <a:prstGeom prst="rect">
            <a:avLst/>
          </a:prstGeom>
          <a:blipFill>
            <a:blip r:embed="rId2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83252" y="3878579"/>
            <a:ext cx="79248" cy="135636"/>
          </a:xfrm>
          <a:prstGeom prst="rect">
            <a:avLst/>
          </a:prstGeom>
          <a:blipFill>
            <a:blip r:embed="rId2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94503" y="3870959"/>
            <a:ext cx="92963" cy="143255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041391" y="3910584"/>
            <a:ext cx="146304" cy="103631"/>
          </a:xfrm>
          <a:prstGeom prst="rect">
            <a:avLst/>
          </a:prstGeom>
          <a:blipFill>
            <a:blip r:embed="rId2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917947" y="3910584"/>
            <a:ext cx="89915" cy="103631"/>
          </a:xfrm>
          <a:prstGeom prst="rect">
            <a:avLst/>
          </a:prstGeom>
          <a:blipFill>
            <a:blip r:embed="rId2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22747" y="3910584"/>
            <a:ext cx="89915" cy="103631"/>
          </a:xfrm>
          <a:prstGeom prst="rect">
            <a:avLst/>
          </a:prstGeom>
          <a:blipFill>
            <a:blip r:embed="rId2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340096" y="3878579"/>
            <a:ext cx="79248" cy="135636"/>
          </a:xfrm>
          <a:prstGeom prst="rect">
            <a:avLst/>
          </a:prstGeom>
          <a:blipFill>
            <a:blip r:embed="rId2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462778" y="39090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155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451347" y="3870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507735" y="3910584"/>
            <a:ext cx="89915" cy="103631"/>
          </a:xfrm>
          <a:prstGeom prst="rect">
            <a:avLst/>
          </a:prstGeom>
          <a:blipFill>
            <a:blip r:embed="rId2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631179" y="3910584"/>
            <a:ext cx="89916" cy="103631"/>
          </a:xfrm>
          <a:prstGeom prst="rect">
            <a:avLst/>
          </a:prstGeom>
          <a:blipFill>
            <a:blip r:embed="rId2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765291" y="38694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039611" y="3910584"/>
            <a:ext cx="89915" cy="103631"/>
          </a:xfrm>
          <a:prstGeom prst="rect">
            <a:avLst/>
          </a:prstGeom>
          <a:blipFill>
            <a:blip r:embed="rId2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859779" y="3910584"/>
            <a:ext cx="146304" cy="103631"/>
          </a:xfrm>
          <a:prstGeom prst="rect">
            <a:avLst/>
          </a:prstGeom>
          <a:blipFill>
            <a:blip r:embed="rId2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158484" y="3878579"/>
            <a:ext cx="79248" cy="135636"/>
          </a:xfrm>
          <a:prstGeom prst="rect">
            <a:avLst/>
          </a:prstGeom>
          <a:blipFill>
            <a:blip r:embed="rId2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268211" y="3870959"/>
            <a:ext cx="92963" cy="143255"/>
          </a:xfrm>
          <a:prstGeom prst="rect">
            <a:avLst/>
          </a:prstGeom>
          <a:blipFill>
            <a:blip r:embed="rId2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393179" y="3910584"/>
            <a:ext cx="91440" cy="103631"/>
          </a:xfrm>
          <a:prstGeom prst="rect">
            <a:avLst/>
          </a:prstGeom>
          <a:blipFill>
            <a:blip r:embed="rId2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516623" y="3870959"/>
            <a:ext cx="92964" cy="143255"/>
          </a:xfrm>
          <a:prstGeom prst="rect">
            <a:avLst/>
          </a:prstGeom>
          <a:blipFill>
            <a:blip r:embed="rId2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38543" y="3910584"/>
            <a:ext cx="83820" cy="103631"/>
          </a:xfrm>
          <a:prstGeom prst="rect">
            <a:avLst/>
          </a:prstGeom>
          <a:blipFill>
            <a:blip r:embed="rId2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754368" y="398373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0"/>
                </a:moveTo>
                <a:lnTo>
                  <a:pt x="30479" y="0"/>
                </a:lnTo>
                <a:lnTo>
                  <a:pt x="30479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54836" y="43007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79" y="0"/>
                </a:moveTo>
                <a:lnTo>
                  <a:pt x="16763" y="0"/>
                </a:lnTo>
                <a:lnTo>
                  <a:pt x="10667" y="1524"/>
                </a:lnTo>
                <a:lnTo>
                  <a:pt x="6095" y="6096"/>
                </a:lnTo>
                <a:lnTo>
                  <a:pt x="1523" y="12192"/>
                </a:lnTo>
                <a:lnTo>
                  <a:pt x="0" y="16763"/>
                </a:lnTo>
                <a:lnTo>
                  <a:pt x="0" y="30480"/>
                </a:lnTo>
                <a:lnTo>
                  <a:pt x="1523" y="36575"/>
                </a:lnTo>
                <a:lnTo>
                  <a:pt x="10667" y="45720"/>
                </a:lnTo>
                <a:lnTo>
                  <a:pt x="16763" y="48768"/>
                </a:lnTo>
                <a:lnTo>
                  <a:pt x="30479" y="48768"/>
                </a:lnTo>
                <a:lnTo>
                  <a:pt x="36575" y="45720"/>
                </a:lnTo>
                <a:lnTo>
                  <a:pt x="45719" y="36575"/>
                </a:lnTo>
                <a:lnTo>
                  <a:pt x="48767" y="30480"/>
                </a:lnTo>
                <a:lnTo>
                  <a:pt x="48767" y="16763"/>
                </a:lnTo>
                <a:lnTo>
                  <a:pt x="45719" y="12192"/>
                </a:lnTo>
                <a:lnTo>
                  <a:pt x="41147" y="6096"/>
                </a:lnTo>
                <a:lnTo>
                  <a:pt x="36575" y="1524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584959" y="4220717"/>
            <a:ext cx="2848356" cy="225551"/>
          </a:xfrm>
          <a:prstGeom prst="rect">
            <a:avLst/>
          </a:prstGeom>
          <a:blipFill>
            <a:blip r:embed="rId2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466844" y="42504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515611" y="42504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552188" y="4291584"/>
            <a:ext cx="91439" cy="103631"/>
          </a:xfrm>
          <a:prstGeom prst="rect">
            <a:avLst/>
          </a:prstGeom>
          <a:blipFill>
            <a:blip r:embed="rId2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64964" y="4291584"/>
            <a:ext cx="153924" cy="103631"/>
          </a:xfrm>
          <a:prstGeom prst="rect">
            <a:avLst/>
          </a:prstGeom>
          <a:blipFill>
            <a:blip r:embed="rId2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850129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838700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895088" y="4291584"/>
            <a:ext cx="92963" cy="103631"/>
          </a:xfrm>
          <a:prstGeom prst="rect">
            <a:avLst/>
          </a:prstGeom>
          <a:blipFill>
            <a:blip r:embed="rId2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020055" y="4291584"/>
            <a:ext cx="92964" cy="146303"/>
          </a:xfrm>
          <a:prstGeom prst="rect">
            <a:avLst/>
          </a:prstGeom>
          <a:blipFill>
            <a:blip r:embed="rId2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209032" y="4291584"/>
            <a:ext cx="146303" cy="103631"/>
          </a:xfrm>
          <a:prstGeom prst="rect">
            <a:avLst/>
          </a:prstGeom>
          <a:blipFill>
            <a:blip r:embed="rId2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390388" y="4291584"/>
            <a:ext cx="89915" cy="103631"/>
          </a:xfrm>
          <a:prstGeom prst="rect">
            <a:avLst/>
          </a:prstGeom>
          <a:blipFill>
            <a:blip r:embed="rId2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513832" y="4291584"/>
            <a:ext cx="89915" cy="103631"/>
          </a:xfrm>
          <a:prstGeom prst="rect">
            <a:avLst/>
          </a:prstGeom>
          <a:blipFill>
            <a:blip r:embed="rId2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637276" y="4251959"/>
            <a:ext cx="92963" cy="143255"/>
          </a:xfrm>
          <a:prstGeom prst="rect">
            <a:avLst/>
          </a:prstGeom>
          <a:blipFill>
            <a:blip r:embed="rId2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73673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62244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818632" y="4291584"/>
            <a:ext cx="92963" cy="103631"/>
          </a:xfrm>
          <a:prstGeom prst="rect">
            <a:avLst/>
          </a:prstGeom>
          <a:blipFill>
            <a:blip r:embed="rId2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942076" y="4291584"/>
            <a:ext cx="89915" cy="103631"/>
          </a:xfrm>
          <a:prstGeom prst="rect">
            <a:avLst/>
          </a:prstGeom>
          <a:blipFill>
            <a:blip r:embed="rId2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063996" y="4291584"/>
            <a:ext cx="83819" cy="103631"/>
          </a:xfrm>
          <a:prstGeom prst="rect">
            <a:avLst/>
          </a:prstGeom>
          <a:blipFill>
            <a:blip r:embed="rId2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231635" y="4259579"/>
            <a:ext cx="79248" cy="135636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341364" y="4251959"/>
            <a:ext cx="92963" cy="143255"/>
          </a:xfrm>
          <a:prstGeom prst="rect">
            <a:avLst/>
          </a:prstGeom>
          <a:blipFill>
            <a:blip r:embed="rId2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466332" y="4291584"/>
            <a:ext cx="89915" cy="103631"/>
          </a:xfrm>
          <a:prstGeom prst="rect">
            <a:avLst/>
          </a:prstGeom>
          <a:blipFill>
            <a:blip r:embed="rId2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646164" y="4291584"/>
            <a:ext cx="89915" cy="103631"/>
          </a:xfrm>
          <a:prstGeom prst="rect">
            <a:avLst/>
          </a:prstGeom>
          <a:blipFill>
            <a:blip r:embed="rId2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769607" y="4251959"/>
            <a:ext cx="92964" cy="143255"/>
          </a:xfrm>
          <a:prstGeom prst="rect">
            <a:avLst/>
          </a:prstGeom>
          <a:blipFill>
            <a:blip r:embed="rId2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06006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894576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960107" y="42504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009638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998207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050023" y="4259579"/>
            <a:ext cx="79248" cy="135636"/>
          </a:xfrm>
          <a:prstGeom prst="rect">
            <a:avLst/>
          </a:prstGeom>
          <a:blipFill>
            <a:blip r:embed="rId1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149083" y="4291584"/>
            <a:ext cx="100584" cy="146303"/>
          </a:xfrm>
          <a:prstGeom prst="rect">
            <a:avLst/>
          </a:prstGeom>
          <a:blipFill>
            <a:blip r:embed="rId2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325868" y="4259579"/>
            <a:ext cx="79248" cy="135636"/>
          </a:xfrm>
          <a:prstGeom prst="rect">
            <a:avLst/>
          </a:prstGeom>
          <a:blipFill>
            <a:blip r:embed="rId2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435595" y="4291584"/>
            <a:ext cx="91439" cy="103631"/>
          </a:xfrm>
          <a:prstGeom prst="rect">
            <a:avLst/>
          </a:prstGeom>
          <a:blipFill>
            <a:blip r:embed="rId2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626095" y="4291584"/>
            <a:ext cx="146303" cy="103631"/>
          </a:xfrm>
          <a:prstGeom prst="rect">
            <a:avLst/>
          </a:prstGeom>
          <a:blipFill>
            <a:blip r:embed="rId2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818881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7807452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63840" y="4291584"/>
            <a:ext cx="146303" cy="103631"/>
          </a:xfrm>
          <a:prstGeom prst="rect">
            <a:avLst/>
          </a:prstGeom>
          <a:blipFill>
            <a:blip r:embed="rId2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055102" y="42915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043671" y="42519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8101583" y="4291584"/>
            <a:ext cx="89916" cy="103631"/>
          </a:xfrm>
          <a:prstGeom prst="rect">
            <a:avLst/>
          </a:prstGeom>
          <a:blipFill>
            <a:blip r:embed="rId2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597152" y="4587240"/>
            <a:ext cx="89915" cy="103632"/>
          </a:xfrm>
          <a:prstGeom prst="rect">
            <a:avLst/>
          </a:prstGeom>
          <a:blipFill>
            <a:blip r:embed="rId2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20595" y="4587240"/>
            <a:ext cx="91440" cy="1036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844039" y="4587240"/>
            <a:ext cx="92964" cy="146304"/>
          </a:xfrm>
          <a:prstGeom prst="rect">
            <a:avLst/>
          </a:prstGeom>
          <a:blipFill>
            <a:blip r:embed="rId2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69007" y="4587240"/>
            <a:ext cx="92964" cy="103632"/>
          </a:xfrm>
          <a:prstGeom prst="rect">
            <a:avLst/>
          </a:prstGeom>
          <a:blipFill>
            <a:blip r:embed="rId2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103882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092451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144267" y="4555235"/>
            <a:ext cx="79248" cy="135636"/>
          </a:xfrm>
          <a:prstGeom prst="rect">
            <a:avLst/>
          </a:prstGeom>
          <a:blipFill>
            <a:blip r:embed="rId2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265426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253995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299716" y="4587240"/>
            <a:ext cx="102107" cy="103632"/>
          </a:xfrm>
          <a:prstGeom prst="rect">
            <a:avLst/>
          </a:prstGeom>
          <a:blipFill>
            <a:blip r:embed="rId2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424683" y="4587240"/>
            <a:ext cx="89916" cy="103632"/>
          </a:xfrm>
          <a:prstGeom prst="rect">
            <a:avLst/>
          </a:prstGeom>
          <a:blipFill>
            <a:blip r:embed="rId2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606039" y="4547615"/>
            <a:ext cx="92964" cy="143256"/>
          </a:xfrm>
          <a:prstGeom prst="rect">
            <a:avLst/>
          </a:prstGeom>
          <a:blipFill>
            <a:blip r:embed="rId2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729483" y="4587240"/>
            <a:ext cx="92964" cy="103632"/>
          </a:xfrm>
          <a:prstGeom prst="rect">
            <a:avLst/>
          </a:prstGeom>
          <a:blipFill>
            <a:blip r:embed="rId2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852927" y="4587240"/>
            <a:ext cx="146304" cy="103632"/>
          </a:xfrm>
          <a:prstGeom prst="rect">
            <a:avLst/>
          </a:prstGeom>
          <a:blipFill>
            <a:blip r:embed="rId2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034283" y="4587240"/>
            <a:ext cx="89916" cy="103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157727" y="4587240"/>
            <a:ext cx="92964" cy="103632"/>
          </a:xfrm>
          <a:prstGeom prst="rect">
            <a:avLst/>
          </a:prstGeom>
          <a:blipFill>
            <a:blip r:embed="rId2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332988" y="4546091"/>
            <a:ext cx="79248" cy="144780"/>
          </a:xfrm>
          <a:prstGeom prst="rect">
            <a:avLst/>
          </a:prstGeom>
          <a:blipFill>
            <a:blip r:embed="rId2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433571" y="4587240"/>
            <a:ext cx="92963" cy="103632"/>
          </a:xfrm>
          <a:prstGeom prst="rect">
            <a:avLst/>
          </a:prstGeom>
          <a:blipFill>
            <a:blip r:embed="rId2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681984" y="4587240"/>
            <a:ext cx="89915" cy="103632"/>
          </a:xfrm>
          <a:prstGeom prst="rect">
            <a:avLst/>
          </a:prstGeom>
          <a:blipFill>
            <a:blip r:embed="rId2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558540" y="4587240"/>
            <a:ext cx="92963" cy="103632"/>
          </a:xfrm>
          <a:prstGeom prst="rect">
            <a:avLst/>
          </a:prstGeom>
          <a:blipFill>
            <a:blip r:embed="rId2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799332" y="4555235"/>
            <a:ext cx="79247" cy="135636"/>
          </a:xfrm>
          <a:prstGeom prst="rect">
            <a:avLst/>
          </a:prstGeom>
          <a:blipFill>
            <a:blip r:embed="rId2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922014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910584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966971" y="4587240"/>
            <a:ext cx="91439" cy="103632"/>
          </a:xfrm>
          <a:prstGeom prst="rect">
            <a:avLst/>
          </a:prstGeom>
          <a:blipFill>
            <a:blip r:embed="rId2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090415" y="4587240"/>
            <a:ext cx="92963" cy="1036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2335" y="4587240"/>
            <a:ext cx="83819" cy="103632"/>
          </a:xfrm>
          <a:prstGeom prst="rect">
            <a:avLst/>
          </a:prstGeom>
          <a:blipFill>
            <a:blip r:embed="rId2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404359" y="454609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453890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442459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498847" y="4547615"/>
            <a:ext cx="204215" cy="143256"/>
          </a:xfrm>
          <a:prstGeom prst="rect">
            <a:avLst/>
          </a:prstGeom>
          <a:blipFill>
            <a:blip r:embed="rId2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803647" y="454609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841747" y="4587240"/>
            <a:ext cx="89915" cy="103632"/>
          </a:xfrm>
          <a:prstGeom prst="rect">
            <a:avLst/>
          </a:prstGeom>
          <a:blipFill>
            <a:blip r:embed="rId2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965191" y="4587240"/>
            <a:ext cx="89916" cy="103632"/>
          </a:xfrm>
          <a:prstGeom prst="rect">
            <a:avLst/>
          </a:prstGeom>
          <a:blipFill>
            <a:blip r:embed="rId3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088635" y="4587240"/>
            <a:ext cx="79248" cy="103632"/>
          </a:xfrm>
          <a:prstGeom prst="rect">
            <a:avLst/>
          </a:prstGeom>
          <a:blipFill>
            <a:blip r:embed="rId3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193791" y="4587240"/>
            <a:ext cx="92963" cy="103632"/>
          </a:xfrm>
          <a:prstGeom prst="rect">
            <a:avLst/>
          </a:prstGeom>
          <a:blipFill>
            <a:blip r:embed="rId3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328665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317235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375147" y="4587240"/>
            <a:ext cx="92963" cy="103632"/>
          </a:xfrm>
          <a:prstGeom prst="rect">
            <a:avLst/>
          </a:prstGeom>
          <a:blipFill>
            <a:blip r:embed="rId3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498591" y="4587240"/>
            <a:ext cx="92963" cy="146304"/>
          </a:xfrm>
          <a:prstGeom prst="rect">
            <a:avLst/>
          </a:prstGeom>
          <a:blipFill>
            <a:blip r:embed="rId3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689091" y="4587240"/>
            <a:ext cx="89916" cy="103632"/>
          </a:xfrm>
          <a:prstGeom prst="rect">
            <a:avLst/>
          </a:prstGeom>
          <a:blipFill>
            <a:blip r:embed="rId3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812535" y="4587240"/>
            <a:ext cx="92963" cy="103632"/>
          </a:xfrm>
          <a:prstGeom prst="rect">
            <a:avLst/>
          </a:prstGeom>
          <a:blipFill>
            <a:blip r:embed="rId3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35979" y="4547615"/>
            <a:ext cx="92964" cy="143256"/>
          </a:xfrm>
          <a:prstGeom prst="rect">
            <a:avLst/>
          </a:prstGeom>
          <a:blipFill>
            <a:blip r:embed="rId3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117335" y="4587240"/>
            <a:ext cx="92963" cy="146304"/>
          </a:xfrm>
          <a:prstGeom prst="rect">
            <a:avLst/>
          </a:prstGeom>
          <a:blipFill>
            <a:blip r:embed="rId3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240779" y="4587240"/>
            <a:ext cx="79248" cy="1036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469379" y="4547615"/>
            <a:ext cx="92964" cy="143256"/>
          </a:xfrm>
          <a:prstGeom prst="rect">
            <a:avLst/>
          </a:prstGeom>
          <a:blipFill>
            <a:blip r:embed="rId3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345935" y="4587240"/>
            <a:ext cx="91439" cy="103632"/>
          </a:xfrm>
          <a:prstGeom prst="rect">
            <a:avLst/>
          </a:prstGeom>
          <a:blipFill>
            <a:blip r:embed="rId3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603492" y="454609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640068" y="4587240"/>
            <a:ext cx="89915" cy="103632"/>
          </a:xfrm>
          <a:prstGeom prst="rect">
            <a:avLst/>
          </a:prstGeom>
          <a:blipFill>
            <a:blip r:embed="rId2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763511" y="4587240"/>
            <a:ext cx="146304" cy="103632"/>
          </a:xfrm>
          <a:prstGeom prst="rect">
            <a:avLst/>
          </a:prstGeom>
          <a:blipFill>
            <a:blip r:embed="rId3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7010400" y="4587240"/>
            <a:ext cx="83820" cy="103632"/>
          </a:xfrm>
          <a:prstGeom prst="rect">
            <a:avLst/>
          </a:prstGeom>
          <a:blipFill>
            <a:blip r:embed="rId3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124700" y="4587240"/>
            <a:ext cx="91440" cy="103632"/>
          </a:xfrm>
          <a:prstGeom prst="rect">
            <a:avLst/>
          </a:prstGeom>
          <a:blipFill>
            <a:blip r:embed="rId3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248143" y="4546091"/>
            <a:ext cx="140207" cy="144780"/>
          </a:xfrm>
          <a:prstGeom prst="rect">
            <a:avLst/>
          </a:prstGeom>
          <a:blipFill>
            <a:blip r:embed="rId3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422642" y="458724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411211" y="4547615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467600" y="4587240"/>
            <a:ext cx="92964" cy="103632"/>
          </a:xfrm>
          <a:prstGeom prst="rect">
            <a:avLst/>
          </a:prstGeom>
          <a:blipFill>
            <a:blip r:embed="rId3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592568" y="4587240"/>
            <a:ext cx="92963" cy="146304"/>
          </a:xfrm>
          <a:prstGeom prst="rect">
            <a:avLst/>
          </a:prstGeom>
          <a:blipFill>
            <a:blip r:embed="rId3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716011" y="466039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0"/>
                </a:moveTo>
                <a:lnTo>
                  <a:pt x="30480" y="0"/>
                </a:lnTo>
                <a:lnTo>
                  <a:pt x="30480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354836" y="49484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30479" y="0"/>
                </a:moveTo>
                <a:lnTo>
                  <a:pt x="16763" y="0"/>
                </a:lnTo>
                <a:lnTo>
                  <a:pt x="10667" y="3048"/>
                </a:lnTo>
                <a:lnTo>
                  <a:pt x="1523" y="12192"/>
                </a:lnTo>
                <a:lnTo>
                  <a:pt x="0" y="18288"/>
                </a:lnTo>
                <a:lnTo>
                  <a:pt x="0" y="32004"/>
                </a:lnTo>
                <a:lnTo>
                  <a:pt x="1523" y="38100"/>
                </a:lnTo>
                <a:lnTo>
                  <a:pt x="10667" y="47244"/>
                </a:lnTo>
                <a:lnTo>
                  <a:pt x="16763" y="48768"/>
                </a:lnTo>
                <a:lnTo>
                  <a:pt x="30479" y="48768"/>
                </a:lnTo>
                <a:lnTo>
                  <a:pt x="36575" y="47244"/>
                </a:lnTo>
                <a:lnTo>
                  <a:pt x="45719" y="38100"/>
                </a:lnTo>
                <a:lnTo>
                  <a:pt x="48767" y="32004"/>
                </a:lnTo>
                <a:lnTo>
                  <a:pt x="48767" y="18288"/>
                </a:lnTo>
                <a:lnTo>
                  <a:pt x="45719" y="12192"/>
                </a:lnTo>
                <a:lnTo>
                  <a:pt x="36575" y="3048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597151" y="4890515"/>
            <a:ext cx="2436875" cy="198119"/>
          </a:xfrm>
          <a:prstGeom prst="rect">
            <a:avLst/>
          </a:prstGeom>
          <a:blipFill>
            <a:blip r:embed="rId3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33088" y="4939284"/>
            <a:ext cx="89915" cy="103632"/>
          </a:xfrm>
          <a:prstGeom prst="rect">
            <a:avLst/>
          </a:prstGeom>
          <a:blipFill>
            <a:blip r:embed="rId3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305300" y="4899659"/>
            <a:ext cx="92963" cy="143256"/>
          </a:xfrm>
          <a:prstGeom prst="rect">
            <a:avLst/>
          </a:prstGeom>
          <a:blipFill>
            <a:blip r:embed="rId3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428744" y="4939284"/>
            <a:ext cx="79247" cy="103632"/>
          </a:xfrm>
          <a:prstGeom prst="rect">
            <a:avLst/>
          </a:prstGeom>
          <a:blipFill>
            <a:blip r:embed="rId3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657344" y="4939284"/>
            <a:ext cx="92963" cy="103632"/>
          </a:xfrm>
          <a:prstGeom prst="rect">
            <a:avLst/>
          </a:prstGeom>
          <a:blipFill>
            <a:blip r:embed="rId3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533900" y="4939284"/>
            <a:ext cx="89915" cy="103632"/>
          </a:xfrm>
          <a:prstGeom prst="rect">
            <a:avLst/>
          </a:prstGeom>
          <a:blipFill>
            <a:blip r:embed="rId3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780788" y="4939284"/>
            <a:ext cx="89915" cy="103632"/>
          </a:xfrm>
          <a:prstGeom prst="rect">
            <a:avLst/>
          </a:prstGeom>
          <a:blipFill>
            <a:blip r:embed="rId3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904232" y="4899659"/>
            <a:ext cx="92963" cy="143256"/>
          </a:xfrm>
          <a:prstGeom prst="rect">
            <a:avLst/>
          </a:prstGeom>
          <a:blipFill>
            <a:blip r:embed="rId3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85588" y="4939284"/>
            <a:ext cx="91439" cy="103632"/>
          </a:xfrm>
          <a:prstGeom prst="rect">
            <a:avLst/>
          </a:prstGeom>
          <a:blipFill>
            <a:blip r:embed="rId3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202935" y="4898135"/>
            <a:ext cx="79248" cy="144780"/>
          </a:xfrm>
          <a:prstGeom prst="rect">
            <a:avLst/>
          </a:prstGeom>
          <a:blipFill>
            <a:blip r:embed="rId3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361432" y="4902708"/>
            <a:ext cx="128015" cy="140208"/>
          </a:xfrm>
          <a:prstGeom prst="rect">
            <a:avLst/>
          </a:prstGeom>
          <a:blipFill>
            <a:blip r:embed="rId3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526023" y="4902708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631179" y="4907279"/>
            <a:ext cx="79248" cy="135636"/>
          </a:xfrm>
          <a:prstGeom prst="rect">
            <a:avLst/>
          </a:prstGeom>
          <a:blipFill>
            <a:blip r:embed="rId3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740908" y="4899659"/>
            <a:ext cx="92963" cy="143256"/>
          </a:xfrm>
          <a:prstGeom prst="rect">
            <a:avLst/>
          </a:prstGeom>
          <a:blipFill>
            <a:blip r:embed="rId3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865876" y="4939284"/>
            <a:ext cx="89915" cy="103632"/>
          </a:xfrm>
          <a:prstGeom prst="rect">
            <a:avLst/>
          </a:prstGeom>
          <a:blipFill>
            <a:blip r:embed="rId3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983223" y="4907279"/>
            <a:ext cx="79248" cy="135636"/>
          </a:xfrm>
          <a:prstGeom prst="rect">
            <a:avLst/>
          </a:prstGeom>
          <a:blipFill>
            <a:blip r:embed="rId3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150864" y="4939284"/>
            <a:ext cx="92963" cy="146304"/>
          </a:xfrm>
          <a:prstGeom prst="rect">
            <a:avLst/>
          </a:prstGeom>
          <a:blipFill>
            <a:blip r:embed="rId3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285738" y="49392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274308" y="48996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320028" y="4939284"/>
            <a:ext cx="103632" cy="103632"/>
          </a:xfrm>
          <a:prstGeom prst="rect">
            <a:avLst/>
          </a:prstGeom>
          <a:blipFill>
            <a:blip r:embed="rId3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444996" y="4939284"/>
            <a:ext cx="89915" cy="103632"/>
          </a:xfrm>
          <a:prstGeom prst="rect">
            <a:avLst/>
          </a:prstGeom>
          <a:blipFill>
            <a:blip r:embed="rId3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566916" y="4939284"/>
            <a:ext cx="83819" cy="103632"/>
          </a:xfrm>
          <a:prstGeom prst="rect">
            <a:avLst/>
          </a:prstGeom>
          <a:blipFill>
            <a:blip r:embed="rId3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740652" y="4939284"/>
            <a:ext cx="146303" cy="103632"/>
          </a:xfrm>
          <a:prstGeom prst="rect">
            <a:avLst/>
          </a:prstGeom>
          <a:blipFill>
            <a:blip r:embed="rId3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922007" y="4939284"/>
            <a:ext cx="89916" cy="103632"/>
          </a:xfrm>
          <a:prstGeom prst="rect">
            <a:avLst/>
          </a:prstGeom>
          <a:blipFill>
            <a:blip r:embed="rId3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045452" y="4939284"/>
            <a:ext cx="89916" cy="103632"/>
          </a:xfrm>
          <a:prstGeom prst="rect">
            <a:avLst/>
          </a:prstGeom>
          <a:blipFill>
            <a:blip r:embed="rId3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7168895" y="4899659"/>
            <a:ext cx="92963" cy="143256"/>
          </a:xfrm>
          <a:prstGeom prst="rect">
            <a:avLst/>
          </a:prstGeom>
          <a:blipFill>
            <a:blip r:embed="rId3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7303769" y="49392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7292340" y="48996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7348728" y="4939284"/>
            <a:ext cx="92964" cy="103632"/>
          </a:xfrm>
          <a:prstGeom prst="rect">
            <a:avLst/>
          </a:prstGeom>
          <a:blipFill>
            <a:blip r:embed="rId3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7473695" y="4939284"/>
            <a:ext cx="89915" cy="103632"/>
          </a:xfrm>
          <a:prstGeom prst="rect">
            <a:avLst/>
          </a:prstGeom>
          <a:blipFill>
            <a:blip r:embed="rId3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7595616" y="4939284"/>
            <a:ext cx="83819" cy="103632"/>
          </a:xfrm>
          <a:prstGeom prst="rect">
            <a:avLst/>
          </a:prstGeom>
          <a:blipFill>
            <a:blip r:embed="rId3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7763256" y="4907279"/>
            <a:ext cx="79248" cy="135636"/>
          </a:xfrm>
          <a:prstGeom prst="rect">
            <a:avLst/>
          </a:prstGeom>
          <a:blipFill>
            <a:blip r:embed="rId3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7872983" y="4899659"/>
            <a:ext cx="92964" cy="143256"/>
          </a:xfrm>
          <a:prstGeom prst="rect">
            <a:avLst/>
          </a:prstGeom>
          <a:blipFill>
            <a:blip r:embed="rId3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7997952" y="4939284"/>
            <a:ext cx="89916" cy="103632"/>
          </a:xfrm>
          <a:prstGeom prst="rect">
            <a:avLst/>
          </a:prstGeom>
          <a:blipFill>
            <a:blip r:embed="rId3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8177783" y="4939284"/>
            <a:ext cx="89916" cy="103632"/>
          </a:xfrm>
          <a:prstGeom prst="rect">
            <a:avLst/>
          </a:prstGeom>
          <a:blipFill>
            <a:blip r:embed="rId3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8301228" y="4899659"/>
            <a:ext cx="92964" cy="143256"/>
          </a:xfrm>
          <a:prstGeom prst="rect">
            <a:avLst/>
          </a:prstGeom>
          <a:blipFill>
            <a:blip r:embed="rId3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436102" y="49392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424671" y="48996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59" y="0"/>
                </a:moveTo>
                <a:lnTo>
                  <a:pt x="0" y="0"/>
                </a:lnTo>
                <a:lnTo>
                  <a:pt x="0" y="19812"/>
                </a:lnTo>
                <a:lnTo>
                  <a:pt x="22859" y="19812"/>
                </a:lnTo>
                <a:lnTo>
                  <a:pt x="22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491728" y="489965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541257" y="493928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529828" y="4899659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580119" y="4907279"/>
            <a:ext cx="79248" cy="135636"/>
          </a:xfrm>
          <a:prstGeom prst="rect">
            <a:avLst/>
          </a:prstGeom>
          <a:blipFill>
            <a:blip r:embed="rId3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680704" y="4939284"/>
            <a:ext cx="100584" cy="146304"/>
          </a:xfrm>
          <a:prstGeom prst="rect">
            <a:avLst/>
          </a:prstGeom>
          <a:blipFill>
            <a:blip r:embed="rId3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592580" y="5193791"/>
            <a:ext cx="79247" cy="135635"/>
          </a:xfrm>
          <a:prstGeom prst="rect">
            <a:avLst/>
          </a:prstGeom>
          <a:blipFill>
            <a:blip r:embed="rId3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702307" y="5225796"/>
            <a:ext cx="91440" cy="103631"/>
          </a:xfrm>
          <a:prstGeom prst="rect">
            <a:avLst/>
          </a:prstGeom>
          <a:blipFill>
            <a:blip r:embed="rId1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882139" y="5189220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5" h="66039">
                <a:moveTo>
                  <a:pt x="25908" y="0"/>
                </a:moveTo>
                <a:lnTo>
                  <a:pt x="0" y="0"/>
                </a:lnTo>
                <a:lnTo>
                  <a:pt x="0" y="21335"/>
                </a:lnTo>
                <a:lnTo>
                  <a:pt x="7620" y="65531"/>
                </a:lnTo>
                <a:lnTo>
                  <a:pt x="19812" y="65531"/>
                </a:lnTo>
                <a:lnTo>
                  <a:pt x="25908" y="21335"/>
                </a:lnTo>
                <a:lnTo>
                  <a:pt x="2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949195" y="518617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987295" y="5225796"/>
            <a:ext cx="89916" cy="103631"/>
          </a:xfrm>
          <a:prstGeom prst="rect">
            <a:avLst/>
          </a:prstGeom>
          <a:blipFill>
            <a:blip r:embed="rId3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110739" y="5225796"/>
            <a:ext cx="89916" cy="103631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234183" y="5225796"/>
            <a:ext cx="79248" cy="103631"/>
          </a:xfrm>
          <a:prstGeom prst="rect">
            <a:avLst/>
          </a:prstGeom>
          <a:blipFill>
            <a:blip r:embed="rId3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339339" y="5225796"/>
            <a:ext cx="92964" cy="103631"/>
          </a:xfrm>
          <a:prstGeom prst="rect">
            <a:avLst/>
          </a:prstGeom>
          <a:blipFill>
            <a:blip r:embed="rId3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464307" y="5189220"/>
            <a:ext cx="67056" cy="65531"/>
          </a:xfrm>
          <a:prstGeom prst="rect">
            <a:avLst/>
          </a:prstGeom>
          <a:blipFill>
            <a:blip r:embed="rId3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622804" y="5225796"/>
            <a:ext cx="153923" cy="103631"/>
          </a:xfrm>
          <a:prstGeom prst="rect">
            <a:avLst/>
          </a:prstGeom>
          <a:blipFill>
            <a:blip r:embed="rId3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807970" y="5225796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796539" y="51861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848355" y="5193791"/>
            <a:ext cx="79248" cy="135635"/>
          </a:xfrm>
          <a:prstGeom prst="rect">
            <a:avLst/>
          </a:prstGeom>
          <a:blipFill>
            <a:blip r:embed="rId3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958083" y="5186171"/>
            <a:ext cx="92964" cy="143255"/>
          </a:xfrm>
          <a:prstGeom prst="rect">
            <a:avLst/>
          </a:prstGeom>
          <a:blipFill>
            <a:blip r:embed="rId3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3139439" y="5186171"/>
            <a:ext cx="92964" cy="143255"/>
          </a:xfrm>
          <a:prstGeom prst="rect">
            <a:avLst/>
          </a:prstGeom>
          <a:blipFill>
            <a:blip r:embed="rId3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3262884" y="5225796"/>
            <a:ext cx="89915" cy="103631"/>
          </a:xfrm>
          <a:prstGeom prst="rect">
            <a:avLst/>
          </a:prstGeom>
          <a:blipFill>
            <a:blip r:embed="rId2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3381755" y="5193791"/>
            <a:ext cx="79248" cy="135635"/>
          </a:xfrm>
          <a:prstGeom prst="rect">
            <a:avLst/>
          </a:prstGeom>
          <a:blipFill>
            <a:blip r:embed="rId3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491484" y="5225796"/>
            <a:ext cx="89915" cy="103631"/>
          </a:xfrm>
          <a:prstGeom prst="rect">
            <a:avLst/>
          </a:prstGeom>
          <a:blipFill>
            <a:blip r:embed="rId1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616452" y="5300471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89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13715" y="28955"/>
                </a:lnTo>
                <a:lnTo>
                  <a:pt x="0" y="59435"/>
                </a:lnTo>
                <a:lnTo>
                  <a:pt x="13715" y="59435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727703" y="5225796"/>
            <a:ext cx="152400" cy="103631"/>
          </a:xfrm>
          <a:prstGeom prst="rect">
            <a:avLst/>
          </a:prstGeom>
          <a:blipFill>
            <a:blip r:embed="rId3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911346" y="5225796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899915" y="51861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951732" y="5193791"/>
            <a:ext cx="79247" cy="135635"/>
          </a:xfrm>
          <a:prstGeom prst="rect">
            <a:avLst/>
          </a:prstGeom>
          <a:blipFill>
            <a:blip r:embed="rId3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62984" y="5186171"/>
            <a:ext cx="92963" cy="143255"/>
          </a:xfrm>
          <a:prstGeom prst="rect">
            <a:avLst/>
          </a:prstGeom>
          <a:blipFill>
            <a:blip r:embed="rId3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186428" y="5225796"/>
            <a:ext cx="91439" cy="103631"/>
          </a:xfrm>
          <a:prstGeom prst="rect">
            <a:avLst/>
          </a:prstGeom>
          <a:blipFill>
            <a:blip r:embed="rId3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309871" y="5225796"/>
            <a:ext cx="92963" cy="103631"/>
          </a:xfrm>
          <a:prstGeom prst="rect">
            <a:avLst/>
          </a:prstGeom>
          <a:blipFill>
            <a:blip r:embed="rId3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428744" y="5193791"/>
            <a:ext cx="79247" cy="135635"/>
          </a:xfrm>
          <a:prstGeom prst="rect">
            <a:avLst/>
          </a:prstGeom>
          <a:blipFill>
            <a:blip r:embed="rId3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605528" y="5186171"/>
            <a:ext cx="92963" cy="143255"/>
          </a:xfrm>
          <a:prstGeom prst="rect">
            <a:avLst/>
          </a:prstGeom>
          <a:blipFill>
            <a:blip r:embed="rId3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728971" y="5225796"/>
            <a:ext cx="89915" cy="103631"/>
          </a:xfrm>
          <a:prstGeom prst="rect">
            <a:avLst/>
          </a:prstGeom>
          <a:blipFill>
            <a:blip r:embed="rId2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863846" y="5225796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852415" y="51861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908803" y="5225796"/>
            <a:ext cx="92963" cy="103631"/>
          </a:xfrm>
          <a:prstGeom prst="rect">
            <a:avLst/>
          </a:prstGeom>
          <a:blipFill>
            <a:blip r:embed="rId3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033771" y="5225796"/>
            <a:ext cx="92963" cy="146304"/>
          </a:xfrm>
          <a:prstGeom prst="rect">
            <a:avLst/>
          </a:prstGeom>
          <a:blipFill>
            <a:blip r:embed="rId3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327903" y="5225796"/>
            <a:ext cx="102108" cy="103631"/>
          </a:xfrm>
          <a:prstGeom prst="rect">
            <a:avLst/>
          </a:prstGeom>
          <a:blipFill>
            <a:blip r:embed="rId3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213603" y="5225796"/>
            <a:ext cx="89916" cy="103631"/>
          </a:xfrm>
          <a:prstGeom prst="rect">
            <a:avLst/>
          </a:prstGeom>
          <a:blipFill>
            <a:blip r:embed="rId3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452871" y="5225796"/>
            <a:ext cx="92963" cy="146304"/>
          </a:xfrm>
          <a:prstGeom prst="rect">
            <a:avLst/>
          </a:prstGeom>
          <a:blipFill>
            <a:blip r:embed="rId3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585459" y="5186171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634990" y="5225796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623559" y="51861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679947" y="5225796"/>
            <a:ext cx="89915" cy="103631"/>
          </a:xfrm>
          <a:prstGeom prst="rect">
            <a:avLst/>
          </a:prstGeom>
          <a:blipFill>
            <a:blip r:embed="rId3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814821" y="5225796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803391" y="518617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1"/>
                </a:lnTo>
                <a:lnTo>
                  <a:pt x="22860" y="19811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855208" y="5193791"/>
            <a:ext cx="79247" cy="135635"/>
          </a:xfrm>
          <a:prstGeom prst="rect">
            <a:avLst/>
          </a:prstGeom>
          <a:blipFill>
            <a:blip r:embed="rId3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193535" y="5225796"/>
            <a:ext cx="92963" cy="146304"/>
          </a:xfrm>
          <a:prstGeom prst="rect">
            <a:avLst/>
          </a:prstGeom>
          <a:blipFill>
            <a:blip r:embed="rId3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964935" y="5186171"/>
            <a:ext cx="138684" cy="185927"/>
          </a:xfrm>
          <a:prstGeom prst="rect">
            <a:avLst/>
          </a:prstGeom>
          <a:blipFill>
            <a:blip r:embed="rId3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318503" y="5225796"/>
            <a:ext cx="79248" cy="103631"/>
          </a:xfrm>
          <a:prstGeom prst="rect">
            <a:avLst/>
          </a:prstGeom>
          <a:blipFill>
            <a:blip r:embed="rId3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22135" y="5225796"/>
            <a:ext cx="91439" cy="103631"/>
          </a:xfrm>
          <a:prstGeom prst="rect">
            <a:avLst/>
          </a:prstGeom>
          <a:blipFill>
            <a:blip r:embed="rId3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545580" y="5225796"/>
            <a:ext cx="92964" cy="146304"/>
          </a:xfrm>
          <a:prstGeom prst="rect">
            <a:avLst/>
          </a:prstGeom>
          <a:blipFill>
            <a:blip r:embed="rId3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670547" y="5225796"/>
            <a:ext cx="79248" cy="103631"/>
          </a:xfrm>
          <a:prstGeom prst="rect">
            <a:avLst/>
          </a:prstGeom>
          <a:blipFill>
            <a:blip r:embed="rId3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774180" y="5225796"/>
            <a:ext cx="89916" cy="103631"/>
          </a:xfrm>
          <a:prstGeom prst="rect">
            <a:avLst/>
          </a:prstGeom>
          <a:blipFill>
            <a:blip r:embed="rId3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6897623" y="5225796"/>
            <a:ext cx="146303" cy="103631"/>
          </a:xfrm>
          <a:prstGeom prst="rect">
            <a:avLst/>
          </a:prstGeom>
          <a:blipFill>
            <a:blip r:embed="rId3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078980" y="5225796"/>
            <a:ext cx="146303" cy="103631"/>
          </a:xfrm>
          <a:prstGeom prst="rect">
            <a:avLst/>
          </a:prstGeom>
          <a:blipFill>
            <a:blip r:embed="rId3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258811" y="5225796"/>
            <a:ext cx="89916" cy="103631"/>
          </a:xfrm>
          <a:prstGeom prst="rect">
            <a:avLst/>
          </a:prstGeom>
          <a:blipFill>
            <a:blip r:embed="rId3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383780" y="5186171"/>
            <a:ext cx="92964" cy="143255"/>
          </a:xfrm>
          <a:prstGeom prst="rect">
            <a:avLst/>
          </a:prstGeom>
          <a:blipFill>
            <a:blip r:embed="rId3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508747" y="53004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0"/>
                </a:moveTo>
                <a:lnTo>
                  <a:pt x="30479" y="0"/>
                </a:lnTo>
                <a:lnTo>
                  <a:pt x="30479" y="30479"/>
                </a:lnTo>
                <a:lnTo>
                  <a:pt x="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356360" y="5579364"/>
            <a:ext cx="68580" cy="68580"/>
          </a:xfrm>
          <a:prstGeom prst="rect">
            <a:avLst/>
          </a:prstGeom>
          <a:blipFill>
            <a:blip r:embed="rId3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597151" y="5536691"/>
            <a:ext cx="981455" cy="192023"/>
          </a:xfrm>
          <a:prstGeom prst="rect">
            <a:avLst/>
          </a:prstGeom>
          <a:blipFill>
            <a:blip r:embed="rId3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827020" y="5579364"/>
            <a:ext cx="89916" cy="103631"/>
          </a:xfrm>
          <a:prstGeom prst="rect">
            <a:avLst/>
          </a:prstGeom>
          <a:blipFill>
            <a:blip r:embed="rId3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677667" y="5542788"/>
            <a:ext cx="120395" cy="140207"/>
          </a:xfrm>
          <a:prstGeom prst="rect">
            <a:avLst/>
          </a:prstGeom>
          <a:blipFill>
            <a:blip r:embed="rId3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945892" y="5547359"/>
            <a:ext cx="79247" cy="135635"/>
          </a:xfrm>
          <a:prstGeom prst="rect">
            <a:avLst/>
          </a:prstGeom>
          <a:blipFill>
            <a:blip r:embed="rId3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055620" y="5579364"/>
            <a:ext cx="89916" cy="103631"/>
          </a:xfrm>
          <a:prstGeom prst="rect">
            <a:avLst/>
          </a:prstGeom>
          <a:blipFill>
            <a:blip r:embed="rId3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179064" y="5579364"/>
            <a:ext cx="83820" cy="103631"/>
          </a:xfrm>
          <a:prstGeom prst="rect">
            <a:avLst/>
          </a:prstGeom>
          <a:blipFill>
            <a:blip r:embed="rId3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294888" y="5579364"/>
            <a:ext cx="89915" cy="103631"/>
          </a:xfrm>
          <a:prstGeom prst="rect">
            <a:avLst/>
          </a:prstGeom>
          <a:blipFill>
            <a:blip r:embed="rId3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413759" y="5547359"/>
            <a:ext cx="79248" cy="135635"/>
          </a:xfrm>
          <a:prstGeom prst="rect">
            <a:avLst/>
          </a:prstGeom>
          <a:blipFill>
            <a:blip r:embed="rId3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3521964" y="5579364"/>
            <a:ext cx="83820" cy="103631"/>
          </a:xfrm>
          <a:prstGeom prst="rect">
            <a:avLst/>
          </a:prstGeom>
          <a:blipFill>
            <a:blip r:embed="rId3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3694176" y="5579364"/>
            <a:ext cx="83820" cy="103631"/>
          </a:xfrm>
          <a:prstGeom prst="rect">
            <a:avLst/>
          </a:prstGeom>
          <a:blipFill>
            <a:blip r:embed="rId3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810000" y="5579364"/>
            <a:ext cx="91439" cy="103631"/>
          </a:xfrm>
          <a:prstGeom prst="rect">
            <a:avLst/>
          </a:prstGeom>
          <a:blipFill>
            <a:blip r:embed="rId3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979164" y="5579364"/>
            <a:ext cx="103632" cy="103631"/>
          </a:xfrm>
          <a:prstGeom prst="rect">
            <a:avLst/>
          </a:prstGeom>
          <a:blipFill>
            <a:blip r:embed="rId3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105655" y="5579364"/>
            <a:ext cx="91440" cy="103631"/>
          </a:xfrm>
          <a:prstGeom prst="rect">
            <a:avLst/>
          </a:prstGeom>
          <a:blipFill>
            <a:blip r:embed="rId3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239767" y="55382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276344" y="5579364"/>
            <a:ext cx="92963" cy="103631"/>
          </a:xfrm>
          <a:prstGeom prst="rect">
            <a:avLst/>
          </a:prstGeom>
          <a:blipFill>
            <a:blip r:embed="rId3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401311" y="5579364"/>
            <a:ext cx="146303" cy="103631"/>
          </a:xfrm>
          <a:prstGeom prst="rect">
            <a:avLst/>
          </a:prstGeom>
          <a:blipFill>
            <a:blip r:embed="rId3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594097" y="5579364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582667" y="553974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639055" y="5579364"/>
            <a:ext cx="92964" cy="103631"/>
          </a:xfrm>
          <a:prstGeom prst="rect">
            <a:avLst/>
          </a:prstGeom>
          <a:blipFill>
            <a:blip r:embed="rId3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764023" y="5579364"/>
            <a:ext cx="91439" cy="103631"/>
          </a:xfrm>
          <a:prstGeom prst="rect">
            <a:avLst/>
          </a:prstGeom>
          <a:blipFill>
            <a:blip r:embed="rId3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887467" y="5579364"/>
            <a:ext cx="92964" cy="103631"/>
          </a:xfrm>
          <a:prstGeom prst="rect">
            <a:avLst/>
          </a:prstGeom>
          <a:blipFill>
            <a:blip r:embed="rId3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009388" y="5579364"/>
            <a:ext cx="83820" cy="103631"/>
          </a:xfrm>
          <a:prstGeom prst="rect">
            <a:avLst/>
          </a:prstGeom>
          <a:blipFill>
            <a:blip r:embed="rId3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192267" y="5579364"/>
            <a:ext cx="89916" cy="103631"/>
          </a:xfrm>
          <a:prstGeom prst="rect">
            <a:avLst/>
          </a:prstGeom>
          <a:blipFill>
            <a:blip r:embed="rId4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315711" y="5579364"/>
            <a:ext cx="92963" cy="103631"/>
          </a:xfrm>
          <a:prstGeom prst="rect">
            <a:avLst/>
          </a:prstGeom>
          <a:blipFill>
            <a:blip r:embed="rId4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440679" y="5539740"/>
            <a:ext cx="92964" cy="143256"/>
          </a:xfrm>
          <a:prstGeom prst="rect">
            <a:avLst/>
          </a:prstGeom>
          <a:blipFill>
            <a:blip r:embed="rId4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622035" y="5579364"/>
            <a:ext cx="89915" cy="103631"/>
          </a:xfrm>
          <a:prstGeom prst="rect">
            <a:avLst/>
          </a:prstGeom>
          <a:blipFill>
            <a:blip r:embed="rId4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745479" y="5579364"/>
            <a:ext cx="91440" cy="103631"/>
          </a:xfrm>
          <a:prstGeom prst="rect">
            <a:avLst/>
          </a:prstGeom>
          <a:blipFill>
            <a:blip r:embed="rId4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870447" y="5579364"/>
            <a:ext cx="146303" cy="103631"/>
          </a:xfrm>
          <a:prstGeom prst="rect">
            <a:avLst/>
          </a:prstGeom>
          <a:blipFill>
            <a:blip r:embed="rId4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050279" y="5579364"/>
            <a:ext cx="92964" cy="146304"/>
          </a:xfrm>
          <a:prstGeom prst="rect">
            <a:avLst/>
          </a:prstGeom>
          <a:blipFill>
            <a:blip r:embed="rId4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184391" y="55382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6222491" y="5579364"/>
            <a:ext cx="89916" cy="103631"/>
          </a:xfrm>
          <a:prstGeom prst="rect">
            <a:avLst/>
          </a:prstGeom>
          <a:blipFill>
            <a:blip r:embed="rId4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6336791" y="5579364"/>
            <a:ext cx="103632" cy="103631"/>
          </a:xfrm>
          <a:prstGeom prst="rect">
            <a:avLst/>
          </a:prstGeom>
          <a:blipFill>
            <a:blip r:embed="rId4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6522719" y="5547359"/>
            <a:ext cx="79248" cy="135635"/>
          </a:xfrm>
          <a:prstGeom prst="rect">
            <a:avLst/>
          </a:prstGeom>
          <a:blipFill>
            <a:blip r:embed="rId4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757416" y="5579364"/>
            <a:ext cx="89915" cy="103631"/>
          </a:xfrm>
          <a:prstGeom prst="rect">
            <a:avLst/>
          </a:prstGeom>
          <a:blipFill>
            <a:blip r:embed="rId4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6632447" y="5539740"/>
            <a:ext cx="92963" cy="143256"/>
          </a:xfrm>
          <a:prstGeom prst="rect">
            <a:avLst/>
          </a:prstGeom>
          <a:blipFill>
            <a:blip r:embed="rId4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6874764" y="5547359"/>
            <a:ext cx="79247" cy="135635"/>
          </a:xfrm>
          <a:prstGeom prst="rect">
            <a:avLst/>
          </a:prstGeom>
          <a:blipFill>
            <a:blip r:embed="rId4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7046976" y="5547359"/>
            <a:ext cx="79248" cy="135635"/>
          </a:xfrm>
          <a:prstGeom prst="rect">
            <a:avLst/>
          </a:prstGeom>
          <a:blipFill>
            <a:blip r:embed="rId3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7158228" y="5539740"/>
            <a:ext cx="92964" cy="143256"/>
          </a:xfrm>
          <a:prstGeom prst="rect">
            <a:avLst/>
          </a:prstGeom>
          <a:blipFill>
            <a:blip r:embed="rId4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7281671" y="5579364"/>
            <a:ext cx="89916" cy="103631"/>
          </a:xfrm>
          <a:prstGeom prst="rect">
            <a:avLst/>
          </a:prstGeom>
          <a:blipFill>
            <a:blip r:embed="rId4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7394447" y="5579364"/>
            <a:ext cx="100583" cy="146304"/>
          </a:xfrm>
          <a:prstGeom prst="rect">
            <a:avLst/>
          </a:prstGeom>
          <a:blipFill>
            <a:blip r:embed="rId4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7577328" y="5579364"/>
            <a:ext cx="89916" cy="103631"/>
          </a:xfrm>
          <a:prstGeom prst="rect">
            <a:avLst/>
          </a:prstGeom>
          <a:blipFill>
            <a:blip r:embed="rId4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7825740" y="5579364"/>
            <a:ext cx="92963" cy="103631"/>
          </a:xfrm>
          <a:prstGeom prst="rect">
            <a:avLst/>
          </a:prstGeom>
          <a:blipFill>
            <a:blip r:embed="rId4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7700771" y="5579364"/>
            <a:ext cx="89916" cy="103631"/>
          </a:xfrm>
          <a:prstGeom prst="rect">
            <a:avLst/>
          </a:prstGeom>
          <a:blipFill>
            <a:blip r:embed="rId4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49183" y="5579364"/>
            <a:ext cx="92964" cy="103631"/>
          </a:xfrm>
          <a:prstGeom prst="rect">
            <a:avLst/>
          </a:prstGeom>
          <a:blipFill>
            <a:blip r:embed="rId4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074152" y="5579364"/>
            <a:ext cx="91440" cy="103631"/>
          </a:xfrm>
          <a:prstGeom prst="rect">
            <a:avLst/>
          </a:prstGeom>
          <a:blipFill>
            <a:blip r:embed="rId4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191500" y="5547359"/>
            <a:ext cx="79248" cy="135635"/>
          </a:xfrm>
          <a:prstGeom prst="rect">
            <a:avLst/>
          </a:prstGeom>
          <a:blipFill>
            <a:blip r:embed="rId4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369807" y="5539740"/>
            <a:ext cx="92964" cy="143256"/>
          </a:xfrm>
          <a:prstGeom prst="rect">
            <a:avLst/>
          </a:prstGeom>
          <a:blipFill>
            <a:blip r:embed="rId4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493252" y="5579364"/>
            <a:ext cx="89916" cy="103631"/>
          </a:xfrm>
          <a:prstGeom prst="rect">
            <a:avLst/>
          </a:prstGeom>
          <a:blipFill>
            <a:blip r:embed="rId4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97152" y="5855208"/>
            <a:ext cx="89915" cy="103631"/>
          </a:xfrm>
          <a:prstGeom prst="rect">
            <a:avLst/>
          </a:prstGeom>
          <a:blipFill>
            <a:blip r:embed="rId4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720595" y="5855208"/>
            <a:ext cx="92964" cy="103631"/>
          </a:xfrm>
          <a:prstGeom prst="rect">
            <a:avLst/>
          </a:prstGeom>
          <a:blipFill>
            <a:blip r:embed="rId4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845564" y="5855208"/>
            <a:ext cx="89916" cy="103631"/>
          </a:xfrm>
          <a:prstGeom prst="rect">
            <a:avLst/>
          </a:prstGeom>
          <a:blipFill>
            <a:blip r:embed="rId4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967483" y="5815584"/>
            <a:ext cx="237744" cy="185928"/>
          </a:xfrm>
          <a:prstGeom prst="rect">
            <a:avLst/>
          </a:prstGeom>
          <a:blipFill>
            <a:blip r:embed="rId4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235707" y="5855208"/>
            <a:ext cx="89916" cy="103631"/>
          </a:xfrm>
          <a:prstGeom prst="rect">
            <a:avLst/>
          </a:prstGeom>
          <a:blipFill>
            <a:blip r:embed="rId4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359151" y="5815584"/>
            <a:ext cx="92964" cy="143256"/>
          </a:xfrm>
          <a:prstGeom prst="rect">
            <a:avLst/>
          </a:prstGeom>
          <a:blipFill>
            <a:blip r:embed="rId4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537460" y="5855208"/>
            <a:ext cx="153923" cy="103631"/>
          </a:xfrm>
          <a:prstGeom prst="rect">
            <a:avLst/>
          </a:prstGeom>
          <a:blipFill>
            <a:blip r:embed="rId4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722626" y="585520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711195" y="581558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763011" y="5823203"/>
            <a:ext cx="79248" cy="135635"/>
          </a:xfrm>
          <a:prstGeom prst="rect">
            <a:avLst/>
          </a:prstGeom>
          <a:blipFill>
            <a:blip r:embed="rId4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872739" y="5815584"/>
            <a:ext cx="92964" cy="143256"/>
          </a:xfrm>
          <a:prstGeom prst="rect">
            <a:avLst/>
          </a:prstGeom>
          <a:blipFill>
            <a:blip r:embed="rId4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057144" y="5823203"/>
            <a:ext cx="79248" cy="135635"/>
          </a:xfrm>
          <a:prstGeom prst="rect">
            <a:avLst/>
          </a:prstGeom>
          <a:blipFill>
            <a:blip r:embed="rId4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272028" y="5855208"/>
            <a:ext cx="89916" cy="103631"/>
          </a:xfrm>
          <a:prstGeom prst="rect">
            <a:avLst/>
          </a:prstGeom>
          <a:blipFill>
            <a:blip r:embed="rId4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168395" y="5855208"/>
            <a:ext cx="79248" cy="103631"/>
          </a:xfrm>
          <a:prstGeom prst="rect">
            <a:avLst/>
          </a:prstGeom>
          <a:blipFill>
            <a:blip r:embed="rId4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395471" y="5815584"/>
            <a:ext cx="92963" cy="143256"/>
          </a:xfrm>
          <a:prstGeom prst="rect">
            <a:avLst/>
          </a:prstGeom>
          <a:blipFill>
            <a:blip r:embed="rId4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531870" y="585520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520440" y="581558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570732" y="5823203"/>
            <a:ext cx="79247" cy="135635"/>
          </a:xfrm>
          <a:prstGeom prst="rect">
            <a:avLst/>
          </a:prstGeom>
          <a:blipFill>
            <a:blip r:embed="rId4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693414" y="585520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681984" y="581558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738371" y="5855208"/>
            <a:ext cx="91439" cy="103631"/>
          </a:xfrm>
          <a:prstGeom prst="rect">
            <a:avLst/>
          </a:prstGeom>
          <a:blipFill>
            <a:blip r:embed="rId4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861815" y="5855208"/>
            <a:ext cx="92963" cy="103631"/>
          </a:xfrm>
          <a:prstGeom prst="rect">
            <a:avLst/>
          </a:prstGeom>
          <a:blipFill>
            <a:blip r:embed="rId4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3986784" y="5855208"/>
            <a:ext cx="89915" cy="103631"/>
          </a:xfrm>
          <a:prstGeom prst="rect">
            <a:avLst/>
          </a:prstGeom>
          <a:blipFill>
            <a:blip r:embed="rId4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119371" y="581558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213859" y="5815584"/>
            <a:ext cx="92963" cy="143256"/>
          </a:xfrm>
          <a:prstGeom prst="rect">
            <a:avLst/>
          </a:prstGeom>
          <a:blipFill>
            <a:blip r:embed="rId4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338828" y="5855208"/>
            <a:ext cx="89916" cy="103631"/>
          </a:xfrm>
          <a:prstGeom prst="rect">
            <a:avLst/>
          </a:prstGeom>
          <a:blipFill>
            <a:blip r:embed="rId4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456176" y="5823203"/>
            <a:ext cx="79248" cy="13563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565903" y="5855208"/>
            <a:ext cx="89916" cy="103631"/>
          </a:xfrm>
          <a:prstGeom prst="rect">
            <a:avLst/>
          </a:prstGeom>
          <a:blipFill>
            <a:blip r:embed="rId4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870703" y="5855208"/>
            <a:ext cx="92963" cy="103631"/>
          </a:xfrm>
          <a:prstGeom prst="rect">
            <a:avLst/>
          </a:prstGeom>
          <a:blipFill>
            <a:blip r:embed="rId4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747259" y="5855208"/>
            <a:ext cx="89915" cy="103631"/>
          </a:xfrm>
          <a:prstGeom prst="rect">
            <a:avLst/>
          </a:prstGeom>
          <a:blipFill>
            <a:blip r:embed="rId4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995671" y="5855208"/>
            <a:ext cx="89915" cy="103631"/>
          </a:xfrm>
          <a:prstGeom prst="rect">
            <a:avLst/>
          </a:prstGeom>
          <a:blipFill>
            <a:blip r:embed="rId4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117591" y="5815584"/>
            <a:ext cx="234696" cy="185928"/>
          </a:xfrm>
          <a:prstGeom prst="rect">
            <a:avLst/>
          </a:prstGeom>
          <a:blipFill>
            <a:blip r:embed="rId4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395721" y="585520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384291" y="5815584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60" h="20320">
                <a:moveTo>
                  <a:pt x="22860" y="0"/>
                </a:moveTo>
                <a:lnTo>
                  <a:pt x="0" y="0"/>
                </a:lnTo>
                <a:lnTo>
                  <a:pt x="0" y="19812"/>
                </a:lnTo>
                <a:lnTo>
                  <a:pt x="22860" y="19812"/>
                </a:lnTo>
                <a:lnTo>
                  <a:pt x="22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620511" y="5855208"/>
            <a:ext cx="83820" cy="103631"/>
          </a:xfrm>
          <a:prstGeom prst="rect">
            <a:avLst/>
          </a:prstGeom>
          <a:blipFill>
            <a:blip r:embed="rId4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440679" y="5855208"/>
            <a:ext cx="83820" cy="103631"/>
          </a:xfrm>
          <a:prstGeom prst="rect">
            <a:avLst/>
          </a:prstGeom>
          <a:blipFill>
            <a:blip r:embed="rId4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736335" y="5855208"/>
            <a:ext cx="91439" cy="103631"/>
          </a:xfrm>
          <a:prstGeom prst="rect">
            <a:avLst/>
          </a:prstGeom>
          <a:blipFill>
            <a:blip r:embed="rId4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855208" y="5814059"/>
            <a:ext cx="173736" cy="144779"/>
          </a:xfrm>
          <a:prstGeom prst="rect">
            <a:avLst/>
          </a:prstGeom>
          <a:blipFill>
            <a:blip r:embed="rId4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6048755" y="5855208"/>
            <a:ext cx="153924" cy="103631"/>
          </a:xfrm>
          <a:prstGeom prst="rect">
            <a:avLst/>
          </a:prstGeom>
          <a:blipFill>
            <a:blip r:embed="rId4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222491" y="5855208"/>
            <a:ext cx="89916" cy="103631"/>
          </a:xfrm>
          <a:prstGeom prst="rect">
            <a:avLst/>
          </a:prstGeom>
          <a:blipFill>
            <a:blip r:embed="rId4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345935" y="5855208"/>
            <a:ext cx="79248" cy="103631"/>
          </a:xfrm>
          <a:prstGeom prst="rect">
            <a:avLst/>
          </a:prstGeom>
          <a:blipFill>
            <a:blip r:embed="rId4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449567" y="5855208"/>
            <a:ext cx="89915" cy="103631"/>
          </a:xfrm>
          <a:prstGeom prst="rect">
            <a:avLst/>
          </a:prstGeom>
          <a:blipFill>
            <a:blip r:embed="rId4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574535" y="592988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0"/>
                </a:moveTo>
                <a:lnTo>
                  <a:pt x="30480" y="0"/>
                </a:lnTo>
                <a:lnTo>
                  <a:pt x="30480" y="30480"/>
                </a:lnTo>
                <a:lnTo>
                  <a:pt x="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3992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199644" y="0"/>
                </a:moveTo>
                <a:lnTo>
                  <a:pt x="0" y="0"/>
                </a:lnTo>
                <a:lnTo>
                  <a:pt x="0" y="393192"/>
                </a:lnTo>
                <a:lnTo>
                  <a:pt x="199644" y="393192"/>
                </a:lnTo>
                <a:lnTo>
                  <a:pt x="215098" y="392382"/>
                </a:lnTo>
                <a:lnTo>
                  <a:pt x="256031" y="382524"/>
                </a:lnTo>
                <a:lnTo>
                  <a:pt x="290750" y="363664"/>
                </a:lnTo>
                <a:lnTo>
                  <a:pt x="315255" y="336804"/>
                </a:lnTo>
                <a:lnTo>
                  <a:pt x="56387" y="336804"/>
                </a:lnTo>
                <a:lnTo>
                  <a:pt x="56387" y="56388"/>
                </a:lnTo>
                <a:lnTo>
                  <a:pt x="315832" y="56388"/>
                </a:lnTo>
                <a:lnTo>
                  <a:pt x="308800" y="46267"/>
                </a:lnTo>
                <a:lnTo>
                  <a:pt x="280415" y="20574"/>
                </a:lnTo>
                <a:lnTo>
                  <a:pt x="243149" y="5143"/>
                </a:lnTo>
                <a:lnTo>
                  <a:pt x="215098" y="571"/>
                </a:lnTo>
                <a:lnTo>
                  <a:pt x="199644" y="0"/>
                </a:lnTo>
                <a:close/>
              </a:path>
              <a:path w="338454" h="393700">
                <a:moveTo>
                  <a:pt x="315832" y="56388"/>
                </a:moveTo>
                <a:lnTo>
                  <a:pt x="199644" y="56388"/>
                </a:lnTo>
                <a:lnTo>
                  <a:pt x="208764" y="56673"/>
                </a:lnTo>
                <a:lnTo>
                  <a:pt x="217741" y="57531"/>
                </a:lnTo>
                <a:lnTo>
                  <a:pt x="253984" y="72532"/>
                </a:lnTo>
                <a:lnTo>
                  <a:pt x="259080" y="77724"/>
                </a:lnTo>
                <a:lnTo>
                  <a:pt x="264485" y="82819"/>
                </a:lnTo>
                <a:lnTo>
                  <a:pt x="280034" y="119062"/>
                </a:lnTo>
                <a:lnTo>
                  <a:pt x="281940" y="137160"/>
                </a:lnTo>
                <a:lnTo>
                  <a:pt x="281940" y="254508"/>
                </a:lnTo>
                <a:lnTo>
                  <a:pt x="269724" y="303799"/>
                </a:lnTo>
                <a:lnTo>
                  <a:pt x="234124" y="331279"/>
                </a:lnTo>
                <a:lnTo>
                  <a:pt x="199644" y="336804"/>
                </a:lnTo>
                <a:lnTo>
                  <a:pt x="315255" y="336804"/>
                </a:lnTo>
                <a:lnTo>
                  <a:pt x="331898" y="298656"/>
                </a:lnTo>
                <a:lnTo>
                  <a:pt x="338328" y="254508"/>
                </a:lnTo>
                <a:lnTo>
                  <a:pt x="338328" y="137160"/>
                </a:lnTo>
                <a:lnTo>
                  <a:pt x="331898" y="93654"/>
                </a:lnTo>
                <a:lnTo>
                  <a:pt x="316229" y="56959"/>
                </a:lnTo>
                <a:lnTo>
                  <a:pt x="315832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4848" y="1082039"/>
            <a:ext cx="355600" cy="410209"/>
          </a:xfrm>
          <a:custGeom>
            <a:avLst/>
            <a:gdLst/>
            <a:ahLst/>
            <a:cxnLst/>
            <a:rect l="l" t="t" r="r" b="b"/>
            <a:pathLst>
              <a:path w="355600" h="410209">
                <a:moveTo>
                  <a:pt x="208787" y="0"/>
                </a:moveTo>
                <a:lnTo>
                  <a:pt x="0" y="0"/>
                </a:lnTo>
                <a:lnTo>
                  <a:pt x="0" y="409955"/>
                </a:lnTo>
                <a:lnTo>
                  <a:pt x="208787" y="409955"/>
                </a:lnTo>
                <a:lnTo>
                  <a:pt x="208787" y="393191"/>
                </a:lnTo>
                <a:lnTo>
                  <a:pt x="16763" y="393191"/>
                </a:lnTo>
                <a:lnTo>
                  <a:pt x="16763" y="16763"/>
                </a:lnTo>
                <a:lnTo>
                  <a:pt x="281521" y="16763"/>
                </a:lnTo>
                <a:lnTo>
                  <a:pt x="268224" y="10667"/>
                </a:lnTo>
                <a:lnTo>
                  <a:pt x="254865" y="6429"/>
                </a:lnTo>
                <a:lnTo>
                  <a:pt x="240220" y="3048"/>
                </a:lnTo>
                <a:lnTo>
                  <a:pt x="224718" y="809"/>
                </a:lnTo>
                <a:lnTo>
                  <a:pt x="208787" y="0"/>
                </a:lnTo>
                <a:close/>
              </a:path>
              <a:path w="355600" h="410209">
                <a:moveTo>
                  <a:pt x="281521" y="16763"/>
                </a:moveTo>
                <a:lnTo>
                  <a:pt x="208787" y="16763"/>
                </a:lnTo>
                <a:lnTo>
                  <a:pt x="223361" y="17335"/>
                </a:lnTo>
                <a:lnTo>
                  <a:pt x="237362" y="19049"/>
                </a:lnTo>
                <a:lnTo>
                  <a:pt x="274772" y="31027"/>
                </a:lnTo>
                <a:lnTo>
                  <a:pt x="311610" y="60388"/>
                </a:lnTo>
                <a:lnTo>
                  <a:pt x="333184" y="104941"/>
                </a:lnTo>
                <a:lnTo>
                  <a:pt x="338327" y="146303"/>
                </a:lnTo>
                <a:lnTo>
                  <a:pt x="338327" y="263651"/>
                </a:lnTo>
                <a:lnTo>
                  <a:pt x="333184" y="305657"/>
                </a:lnTo>
                <a:lnTo>
                  <a:pt x="311610" y="349591"/>
                </a:lnTo>
                <a:lnTo>
                  <a:pt x="274772" y="379142"/>
                </a:lnTo>
                <a:lnTo>
                  <a:pt x="237362" y="390905"/>
                </a:lnTo>
                <a:lnTo>
                  <a:pt x="208787" y="393191"/>
                </a:lnTo>
                <a:lnTo>
                  <a:pt x="208787" y="409955"/>
                </a:lnTo>
                <a:lnTo>
                  <a:pt x="254865" y="404169"/>
                </a:lnTo>
                <a:lnTo>
                  <a:pt x="293560" y="387095"/>
                </a:lnTo>
                <a:lnTo>
                  <a:pt x="324278" y="359735"/>
                </a:lnTo>
                <a:lnTo>
                  <a:pt x="344424" y="323087"/>
                </a:lnTo>
                <a:lnTo>
                  <a:pt x="354496" y="279582"/>
                </a:lnTo>
                <a:lnTo>
                  <a:pt x="355091" y="263651"/>
                </a:lnTo>
                <a:lnTo>
                  <a:pt x="355091" y="146303"/>
                </a:lnTo>
                <a:lnTo>
                  <a:pt x="349305" y="100869"/>
                </a:lnTo>
                <a:lnTo>
                  <a:pt x="332232" y="61531"/>
                </a:lnTo>
                <a:lnTo>
                  <a:pt x="304871" y="31027"/>
                </a:lnTo>
                <a:lnTo>
                  <a:pt x="293560" y="23431"/>
                </a:lnTo>
                <a:lnTo>
                  <a:pt x="281521" y="16763"/>
                </a:lnTo>
                <a:close/>
              </a:path>
              <a:path w="355600" h="410209">
                <a:moveTo>
                  <a:pt x="208787" y="56387"/>
                </a:moveTo>
                <a:lnTo>
                  <a:pt x="56387" y="56387"/>
                </a:lnTo>
                <a:lnTo>
                  <a:pt x="56387" y="353567"/>
                </a:lnTo>
                <a:lnTo>
                  <a:pt x="208787" y="353567"/>
                </a:lnTo>
                <a:lnTo>
                  <a:pt x="228457" y="352115"/>
                </a:lnTo>
                <a:lnTo>
                  <a:pt x="246125" y="347662"/>
                </a:lnTo>
                <a:lnTo>
                  <a:pt x="249597" y="345947"/>
                </a:lnTo>
                <a:lnTo>
                  <a:pt x="65531" y="345947"/>
                </a:lnTo>
                <a:lnTo>
                  <a:pt x="65531" y="336803"/>
                </a:lnTo>
                <a:lnTo>
                  <a:pt x="73151" y="336803"/>
                </a:lnTo>
                <a:lnTo>
                  <a:pt x="73151" y="73151"/>
                </a:lnTo>
                <a:lnTo>
                  <a:pt x="265256" y="73151"/>
                </a:lnTo>
                <a:lnTo>
                  <a:pt x="228219" y="58292"/>
                </a:lnTo>
                <a:lnTo>
                  <a:pt x="218789" y="56911"/>
                </a:lnTo>
                <a:lnTo>
                  <a:pt x="208787" y="56387"/>
                </a:lnTo>
                <a:close/>
              </a:path>
              <a:path w="355600" h="410209">
                <a:moveTo>
                  <a:pt x="73151" y="336803"/>
                </a:moveTo>
                <a:lnTo>
                  <a:pt x="65531" y="336803"/>
                </a:lnTo>
                <a:lnTo>
                  <a:pt x="65531" y="345947"/>
                </a:lnTo>
                <a:lnTo>
                  <a:pt x="73151" y="345947"/>
                </a:lnTo>
                <a:lnTo>
                  <a:pt x="73151" y="336803"/>
                </a:lnTo>
                <a:close/>
              </a:path>
              <a:path w="355600" h="410209">
                <a:moveTo>
                  <a:pt x="265256" y="73151"/>
                </a:moveTo>
                <a:lnTo>
                  <a:pt x="208787" y="73151"/>
                </a:lnTo>
                <a:lnTo>
                  <a:pt x="217646" y="73437"/>
                </a:lnTo>
                <a:lnTo>
                  <a:pt x="225932" y="74295"/>
                </a:lnTo>
                <a:lnTo>
                  <a:pt x="263651" y="91439"/>
                </a:lnTo>
                <a:lnTo>
                  <a:pt x="280797" y="129158"/>
                </a:lnTo>
                <a:lnTo>
                  <a:pt x="281939" y="146303"/>
                </a:lnTo>
                <a:lnTo>
                  <a:pt x="281939" y="263651"/>
                </a:lnTo>
                <a:lnTo>
                  <a:pt x="271652" y="308228"/>
                </a:lnTo>
                <a:lnTo>
                  <a:pt x="240791" y="332231"/>
                </a:lnTo>
                <a:lnTo>
                  <a:pt x="208787" y="336803"/>
                </a:lnTo>
                <a:lnTo>
                  <a:pt x="73151" y="336803"/>
                </a:lnTo>
                <a:lnTo>
                  <a:pt x="73151" y="345947"/>
                </a:lnTo>
                <a:lnTo>
                  <a:pt x="249597" y="345947"/>
                </a:lnTo>
                <a:lnTo>
                  <a:pt x="261536" y="340042"/>
                </a:lnTo>
                <a:lnTo>
                  <a:pt x="292798" y="300989"/>
                </a:lnTo>
                <a:lnTo>
                  <a:pt x="298703" y="263651"/>
                </a:lnTo>
                <a:lnTo>
                  <a:pt x="298703" y="146303"/>
                </a:lnTo>
                <a:lnTo>
                  <a:pt x="288893" y="101131"/>
                </a:lnTo>
                <a:lnTo>
                  <a:pt x="268295" y="75342"/>
                </a:lnTo>
                <a:lnTo>
                  <a:pt x="265256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68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9624" y="111251"/>
                </a:lnTo>
                <a:lnTo>
                  <a:pt x="32003" y="112775"/>
                </a:lnTo>
                <a:lnTo>
                  <a:pt x="4571" y="141731"/>
                </a:lnTo>
                <a:lnTo>
                  <a:pt x="0" y="155447"/>
                </a:lnTo>
                <a:lnTo>
                  <a:pt x="0" y="245363"/>
                </a:lnTo>
                <a:lnTo>
                  <a:pt x="19812" y="280415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52400" y="291083"/>
                </a:lnTo>
                <a:lnTo>
                  <a:pt x="164591" y="284987"/>
                </a:lnTo>
                <a:lnTo>
                  <a:pt x="169163" y="281939"/>
                </a:lnTo>
                <a:lnTo>
                  <a:pt x="173736" y="277367"/>
                </a:lnTo>
                <a:lnTo>
                  <a:pt x="179831" y="272795"/>
                </a:lnTo>
                <a:lnTo>
                  <a:pt x="182879" y="268223"/>
                </a:lnTo>
                <a:lnTo>
                  <a:pt x="188975" y="256031"/>
                </a:lnTo>
                <a:lnTo>
                  <a:pt x="190500" y="249935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4695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1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188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6" y="111251"/>
                </a:lnTo>
                <a:lnTo>
                  <a:pt x="36575" y="115824"/>
                </a:lnTo>
                <a:lnTo>
                  <a:pt x="28956" y="118872"/>
                </a:lnTo>
                <a:lnTo>
                  <a:pt x="1524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6763" y="291084"/>
                </a:lnTo>
                <a:lnTo>
                  <a:pt x="28956" y="300227"/>
                </a:lnTo>
                <a:lnTo>
                  <a:pt x="36575" y="304800"/>
                </a:lnTo>
                <a:lnTo>
                  <a:pt x="44196" y="307848"/>
                </a:lnTo>
                <a:lnTo>
                  <a:pt x="53339" y="309372"/>
                </a:lnTo>
                <a:lnTo>
                  <a:pt x="153924" y="309372"/>
                </a:lnTo>
                <a:lnTo>
                  <a:pt x="161544" y="307848"/>
                </a:lnTo>
                <a:lnTo>
                  <a:pt x="169163" y="304800"/>
                </a:lnTo>
                <a:lnTo>
                  <a:pt x="175260" y="301751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2672" y="289560"/>
                </a:lnTo>
                <a:lnTo>
                  <a:pt x="33527" y="283463"/>
                </a:lnTo>
                <a:lnTo>
                  <a:pt x="28956" y="278891"/>
                </a:lnTo>
                <a:lnTo>
                  <a:pt x="24384" y="275843"/>
                </a:lnTo>
                <a:lnTo>
                  <a:pt x="21336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5448"/>
                </a:lnTo>
                <a:lnTo>
                  <a:pt x="21336" y="149351"/>
                </a:lnTo>
                <a:lnTo>
                  <a:pt x="24384" y="144779"/>
                </a:lnTo>
                <a:lnTo>
                  <a:pt x="33527" y="135636"/>
                </a:lnTo>
                <a:lnTo>
                  <a:pt x="42672" y="129539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28956" y="54864"/>
                </a:lnTo>
                <a:lnTo>
                  <a:pt x="28956" y="16764"/>
                </a:lnTo>
                <a:lnTo>
                  <a:pt x="240284" y="16764"/>
                </a:lnTo>
                <a:lnTo>
                  <a:pt x="230124" y="9144"/>
                </a:lnTo>
                <a:lnTo>
                  <a:pt x="222503" y="6096"/>
                </a:lnTo>
                <a:lnTo>
                  <a:pt x="214884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0" y="261537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20" y="281939"/>
                </a:lnTo>
                <a:lnTo>
                  <a:pt x="193548" y="288036"/>
                </a:lnTo>
                <a:lnTo>
                  <a:pt x="190500" y="290322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5739" y="292608"/>
                </a:lnTo>
                <a:lnTo>
                  <a:pt x="206890" y="261537"/>
                </a:lnTo>
                <a:close/>
              </a:path>
              <a:path w="260985" h="309880">
                <a:moveTo>
                  <a:pt x="190500" y="257555"/>
                </a:moveTo>
                <a:lnTo>
                  <a:pt x="188975" y="262127"/>
                </a:lnTo>
                <a:lnTo>
                  <a:pt x="185927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6784" y="280415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2" y="292608"/>
                </a:lnTo>
                <a:lnTo>
                  <a:pt x="187451" y="292608"/>
                </a:lnTo>
                <a:lnTo>
                  <a:pt x="190500" y="290322"/>
                </a:lnTo>
                <a:lnTo>
                  <a:pt x="190500" y="257555"/>
                </a:lnTo>
                <a:close/>
              </a:path>
              <a:path w="260985" h="309880">
                <a:moveTo>
                  <a:pt x="240284" y="16764"/>
                </a:moveTo>
                <a:lnTo>
                  <a:pt x="204215" y="16764"/>
                </a:lnTo>
                <a:lnTo>
                  <a:pt x="216408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4696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4" y="30479"/>
                </a:lnTo>
                <a:lnTo>
                  <a:pt x="248412" y="24383"/>
                </a:lnTo>
                <a:lnTo>
                  <a:pt x="242315" y="18287"/>
                </a:lnTo>
                <a:lnTo>
                  <a:pt x="240284" y="16764"/>
                </a:lnTo>
                <a:close/>
              </a:path>
              <a:path w="260985" h="309880">
                <a:moveTo>
                  <a:pt x="199644" y="251460"/>
                </a:moveTo>
                <a:lnTo>
                  <a:pt x="190500" y="251460"/>
                </a:lnTo>
                <a:lnTo>
                  <a:pt x="190500" y="290322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6890" y="261537"/>
                </a:lnTo>
                <a:lnTo>
                  <a:pt x="207151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4" y="251460"/>
                </a:lnTo>
                <a:close/>
              </a:path>
              <a:path w="260985" h="309880">
                <a:moveTo>
                  <a:pt x="207207" y="252972"/>
                </a:moveTo>
                <a:lnTo>
                  <a:pt x="206890" y="261537"/>
                </a:lnTo>
                <a:lnTo>
                  <a:pt x="207263" y="260603"/>
                </a:lnTo>
                <a:lnTo>
                  <a:pt x="207207" y="252972"/>
                </a:lnTo>
                <a:close/>
              </a:path>
              <a:path w="260985" h="309880">
                <a:moveTo>
                  <a:pt x="60960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0500" y="254508"/>
                </a:lnTo>
                <a:lnTo>
                  <a:pt x="190500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60" y="181355"/>
                </a:lnTo>
                <a:lnTo>
                  <a:pt x="60960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7151" y="254508"/>
                </a:lnTo>
                <a:lnTo>
                  <a:pt x="207207" y="252972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07" y="252972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4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60" y="164591"/>
                </a:lnTo>
                <a:lnTo>
                  <a:pt x="60960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14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82295" y="361188"/>
                </a:lnTo>
                <a:lnTo>
                  <a:pt x="88391" y="365760"/>
                </a:lnTo>
                <a:lnTo>
                  <a:pt x="92963" y="370332"/>
                </a:lnTo>
                <a:lnTo>
                  <a:pt x="99059" y="374903"/>
                </a:lnTo>
                <a:lnTo>
                  <a:pt x="111251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24967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100584" y="368808"/>
                </a:lnTo>
                <a:lnTo>
                  <a:pt x="96012" y="36576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45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8100" y="111251"/>
                </a:lnTo>
                <a:lnTo>
                  <a:pt x="6095" y="135635"/>
                </a:lnTo>
                <a:lnTo>
                  <a:pt x="4571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4571" y="259079"/>
                </a:lnTo>
                <a:lnTo>
                  <a:pt x="6095" y="265175"/>
                </a:lnTo>
                <a:lnTo>
                  <a:pt x="38100" y="291083"/>
                </a:lnTo>
                <a:lnTo>
                  <a:pt x="45719" y="292607"/>
                </a:lnTo>
                <a:lnTo>
                  <a:pt x="144779" y="292607"/>
                </a:lnTo>
                <a:lnTo>
                  <a:pt x="182879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5364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15239" y="0"/>
                </a:lnTo>
                <a:lnTo>
                  <a:pt x="15239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5720" y="111251"/>
                </a:lnTo>
                <a:lnTo>
                  <a:pt x="38100" y="115824"/>
                </a:lnTo>
                <a:lnTo>
                  <a:pt x="30480" y="118872"/>
                </a:lnTo>
                <a:lnTo>
                  <a:pt x="3048" y="155448"/>
                </a:lnTo>
                <a:lnTo>
                  <a:pt x="0" y="164591"/>
                </a:lnTo>
                <a:lnTo>
                  <a:pt x="0" y="254508"/>
                </a:lnTo>
                <a:lnTo>
                  <a:pt x="18287" y="291084"/>
                </a:lnTo>
                <a:lnTo>
                  <a:pt x="30480" y="300227"/>
                </a:lnTo>
                <a:lnTo>
                  <a:pt x="38100" y="304800"/>
                </a:lnTo>
                <a:lnTo>
                  <a:pt x="45720" y="307848"/>
                </a:lnTo>
                <a:lnTo>
                  <a:pt x="53339" y="309372"/>
                </a:lnTo>
                <a:lnTo>
                  <a:pt x="155448" y="309372"/>
                </a:lnTo>
                <a:lnTo>
                  <a:pt x="163068" y="307848"/>
                </a:lnTo>
                <a:lnTo>
                  <a:pt x="169163" y="304800"/>
                </a:lnTo>
                <a:lnTo>
                  <a:pt x="176784" y="301751"/>
                </a:lnTo>
                <a:lnTo>
                  <a:pt x="188975" y="292608"/>
                </a:lnTo>
                <a:lnTo>
                  <a:pt x="50291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30480" y="278891"/>
                </a:lnTo>
                <a:lnTo>
                  <a:pt x="16763" y="166115"/>
                </a:lnTo>
                <a:lnTo>
                  <a:pt x="18287" y="160020"/>
                </a:lnTo>
                <a:lnTo>
                  <a:pt x="19812" y="155448"/>
                </a:lnTo>
                <a:lnTo>
                  <a:pt x="22860" y="149351"/>
                </a:lnTo>
                <a:lnTo>
                  <a:pt x="25908" y="144779"/>
                </a:lnTo>
                <a:lnTo>
                  <a:pt x="30480" y="140208"/>
                </a:lnTo>
                <a:lnTo>
                  <a:pt x="33527" y="135636"/>
                </a:lnTo>
                <a:lnTo>
                  <a:pt x="39624" y="132587"/>
                </a:lnTo>
                <a:lnTo>
                  <a:pt x="44196" y="129539"/>
                </a:lnTo>
                <a:lnTo>
                  <a:pt x="56387" y="126491"/>
                </a:lnTo>
                <a:lnTo>
                  <a:pt x="207263" y="126491"/>
                </a:lnTo>
                <a:lnTo>
                  <a:pt x="207263" y="54864"/>
                </a:lnTo>
                <a:lnTo>
                  <a:pt x="30480" y="54864"/>
                </a:lnTo>
                <a:lnTo>
                  <a:pt x="30480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08718" y="253330"/>
                </a:moveTo>
                <a:lnTo>
                  <a:pt x="190994" y="290589"/>
                </a:lnTo>
                <a:lnTo>
                  <a:pt x="190500" y="309372"/>
                </a:lnTo>
                <a:lnTo>
                  <a:pt x="262127" y="309372"/>
                </a:lnTo>
                <a:lnTo>
                  <a:pt x="262127" y="292608"/>
                </a:lnTo>
                <a:lnTo>
                  <a:pt x="207263" y="292608"/>
                </a:lnTo>
                <a:lnTo>
                  <a:pt x="208718" y="253330"/>
                </a:lnTo>
                <a:close/>
              </a:path>
              <a:path w="262254" h="309880">
                <a:moveTo>
                  <a:pt x="191849" y="258078"/>
                </a:moveTo>
                <a:lnTo>
                  <a:pt x="190500" y="262127"/>
                </a:lnTo>
                <a:lnTo>
                  <a:pt x="187451" y="266700"/>
                </a:lnTo>
                <a:lnTo>
                  <a:pt x="184403" y="272796"/>
                </a:lnTo>
                <a:lnTo>
                  <a:pt x="181356" y="277367"/>
                </a:lnTo>
                <a:lnTo>
                  <a:pt x="173736" y="284988"/>
                </a:lnTo>
                <a:lnTo>
                  <a:pt x="169163" y="288036"/>
                </a:lnTo>
                <a:lnTo>
                  <a:pt x="163068" y="289560"/>
                </a:lnTo>
                <a:lnTo>
                  <a:pt x="158496" y="292608"/>
                </a:lnTo>
                <a:lnTo>
                  <a:pt x="188975" y="292608"/>
                </a:lnTo>
                <a:lnTo>
                  <a:pt x="190994" y="290589"/>
                </a:lnTo>
                <a:lnTo>
                  <a:pt x="191849" y="258078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2" y="19811"/>
                </a:lnTo>
                <a:lnTo>
                  <a:pt x="224027" y="22859"/>
                </a:lnTo>
                <a:lnTo>
                  <a:pt x="228600" y="25907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292608"/>
                </a:lnTo>
                <a:lnTo>
                  <a:pt x="262127" y="292608"/>
                </a:lnTo>
                <a:lnTo>
                  <a:pt x="262127" y="53340"/>
                </a:lnTo>
                <a:lnTo>
                  <a:pt x="260603" y="45720"/>
                </a:lnTo>
                <a:lnTo>
                  <a:pt x="254508" y="30479"/>
                </a:lnTo>
                <a:lnTo>
                  <a:pt x="249936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1168" y="251460"/>
                </a:moveTo>
                <a:lnTo>
                  <a:pt x="192024" y="251460"/>
                </a:lnTo>
                <a:lnTo>
                  <a:pt x="192024" y="257555"/>
                </a:lnTo>
                <a:lnTo>
                  <a:pt x="191849" y="258078"/>
                </a:lnTo>
                <a:lnTo>
                  <a:pt x="190994" y="290589"/>
                </a:lnTo>
                <a:lnTo>
                  <a:pt x="193548" y="288036"/>
                </a:lnTo>
                <a:lnTo>
                  <a:pt x="198120" y="281939"/>
                </a:lnTo>
                <a:lnTo>
                  <a:pt x="202691" y="274320"/>
                </a:lnTo>
                <a:lnTo>
                  <a:pt x="205739" y="268224"/>
                </a:lnTo>
                <a:lnTo>
                  <a:pt x="208483" y="254508"/>
                </a:lnTo>
                <a:lnTo>
                  <a:pt x="207263" y="254508"/>
                </a:lnTo>
                <a:lnTo>
                  <a:pt x="207263" y="252679"/>
                </a:lnTo>
                <a:lnTo>
                  <a:pt x="201168" y="251460"/>
                </a:lnTo>
                <a:close/>
              </a:path>
              <a:path w="262254" h="309880">
                <a:moveTo>
                  <a:pt x="192024" y="251460"/>
                </a:moveTo>
                <a:lnTo>
                  <a:pt x="191849" y="258078"/>
                </a:lnTo>
                <a:lnTo>
                  <a:pt x="192024" y="257555"/>
                </a:lnTo>
                <a:lnTo>
                  <a:pt x="192024" y="251460"/>
                </a:lnTo>
                <a:close/>
              </a:path>
              <a:path w="262254" h="309880">
                <a:moveTo>
                  <a:pt x="62484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943" y="254508"/>
                </a:lnTo>
                <a:lnTo>
                  <a:pt x="192024" y="251460"/>
                </a:lnTo>
                <a:lnTo>
                  <a:pt x="207263" y="251460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181355"/>
                </a:lnTo>
                <a:lnTo>
                  <a:pt x="62484" y="181355"/>
                </a:lnTo>
                <a:lnTo>
                  <a:pt x="62484" y="164591"/>
                </a:lnTo>
                <a:close/>
              </a:path>
              <a:path w="262254" h="309880">
                <a:moveTo>
                  <a:pt x="207263" y="252679"/>
                </a:moveTo>
                <a:lnTo>
                  <a:pt x="207263" y="254508"/>
                </a:lnTo>
                <a:lnTo>
                  <a:pt x="208483" y="254508"/>
                </a:lnTo>
                <a:lnTo>
                  <a:pt x="208718" y="253330"/>
                </a:lnTo>
                <a:lnTo>
                  <a:pt x="208731" y="252972"/>
                </a:lnTo>
                <a:lnTo>
                  <a:pt x="207263" y="252679"/>
                </a:lnTo>
                <a:close/>
              </a:path>
              <a:path w="262254" h="309880">
                <a:moveTo>
                  <a:pt x="208787" y="251460"/>
                </a:moveTo>
                <a:lnTo>
                  <a:pt x="207263" y="251460"/>
                </a:lnTo>
                <a:lnTo>
                  <a:pt x="207263" y="252679"/>
                </a:lnTo>
                <a:lnTo>
                  <a:pt x="208731" y="252972"/>
                </a:lnTo>
                <a:lnTo>
                  <a:pt x="208787" y="251460"/>
                </a:lnTo>
                <a:close/>
              </a:path>
              <a:path w="262254" h="309880">
                <a:moveTo>
                  <a:pt x="207263" y="251460"/>
                </a:moveTo>
                <a:lnTo>
                  <a:pt x="201168" y="251460"/>
                </a:lnTo>
                <a:lnTo>
                  <a:pt x="207263" y="252679"/>
                </a:lnTo>
                <a:lnTo>
                  <a:pt x="207263" y="251460"/>
                </a:lnTo>
                <a:close/>
              </a:path>
              <a:path w="262254" h="309880">
                <a:moveTo>
                  <a:pt x="207263" y="173736"/>
                </a:moveTo>
                <a:lnTo>
                  <a:pt x="70103" y="173736"/>
                </a:lnTo>
                <a:lnTo>
                  <a:pt x="70103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173736"/>
                </a:lnTo>
                <a:close/>
              </a:path>
              <a:path w="262254" h="309880">
                <a:moveTo>
                  <a:pt x="207263" y="164591"/>
                </a:moveTo>
                <a:lnTo>
                  <a:pt x="62484" y="164591"/>
                </a:lnTo>
                <a:lnTo>
                  <a:pt x="62484" y="181355"/>
                </a:lnTo>
                <a:lnTo>
                  <a:pt x="70103" y="181355"/>
                </a:lnTo>
                <a:lnTo>
                  <a:pt x="70103" y="173736"/>
                </a:lnTo>
                <a:lnTo>
                  <a:pt x="207263" y="173736"/>
                </a:lnTo>
                <a:lnTo>
                  <a:pt x="2072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1896" y="1091183"/>
            <a:ext cx="361315" cy="393700"/>
          </a:xfrm>
          <a:custGeom>
            <a:avLst/>
            <a:gdLst/>
            <a:ahLst/>
            <a:cxnLst/>
            <a:rect l="l" t="t" r="r" b="b"/>
            <a:pathLst>
              <a:path w="361314" h="393700">
                <a:moveTo>
                  <a:pt x="208787" y="0"/>
                </a:moveTo>
                <a:lnTo>
                  <a:pt x="152400" y="0"/>
                </a:lnTo>
                <a:lnTo>
                  <a:pt x="0" y="393192"/>
                </a:lnTo>
                <a:lnTo>
                  <a:pt x="56387" y="393192"/>
                </a:lnTo>
                <a:lnTo>
                  <a:pt x="91439" y="303276"/>
                </a:lnTo>
                <a:lnTo>
                  <a:pt x="326336" y="303276"/>
                </a:lnTo>
                <a:lnTo>
                  <a:pt x="304481" y="246888"/>
                </a:lnTo>
                <a:lnTo>
                  <a:pt x="112775" y="246888"/>
                </a:lnTo>
                <a:lnTo>
                  <a:pt x="181355" y="73151"/>
                </a:lnTo>
                <a:lnTo>
                  <a:pt x="237141" y="73151"/>
                </a:lnTo>
                <a:lnTo>
                  <a:pt x="208787" y="0"/>
                </a:lnTo>
                <a:close/>
              </a:path>
              <a:path w="361314" h="393700">
                <a:moveTo>
                  <a:pt x="326336" y="303276"/>
                </a:moveTo>
                <a:lnTo>
                  <a:pt x="269748" y="303276"/>
                </a:lnTo>
                <a:lnTo>
                  <a:pt x="304800" y="393192"/>
                </a:lnTo>
                <a:lnTo>
                  <a:pt x="361188" y="393192"/>
                </a:lnTo>
                <a:lnTo>
                  <a:pt x="326336" y="303276"/>
                </a:lnTo>
                <a:close/>
              </a:path>
              <a:path w="361314" h="393700">
                <a:moveTo>
                  <a:pt x="237141" y="73151"/>
                </a:moveTo>
                <a:lnTo>
                  <a:pt x="181355" y="73151"/>
                </a:lnTo>
                <a:lnTo>
                  <a:pt x="246887" y="246888"/>
                </a:lnTo>
                <a:lnTo>
                  <a:pt x="304481" y="246888"/>
                </a:lnTo>
                <a:lnTo>
                  <a:pt x="237141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1228" y="1082039"/>
            <a:ext cx="382905" cy="410209"/>
          </a:xfrm>
          <a:custGeom>
            <a:avLst/>
            <a:gdLst/>
            <a:ahLst/>
            <a:cxnLst/>
            <a:rect l="l" t="t" r="r" b="b"/>
            <a:pathLst>
              <a:path w="382904" h="410209">
                <a:moveTo>
                  <a:pt x="163068" y="0"/>
                </a:moveTo>
                <a:lnTo>
                  <a:pt x="156972" y="0"/>
                </a:lnTo>
                <a:lnTo>
                  <a:pt x="0" y="409955"/>
                </a:lnTo>
                <a:lnTo>
                  <a:pt x="73151" y="409955"/>
                </a:lnTo>
                <a:lnTo>
                  <a:pt x="79687" y="393191"/>
                </a:lnTo>
                <a:lnTo>
                  <a:pt x="22860" y="393191"/>
                </a:lnTo>
                <a:lnTo>
                  <a:pt x="168332" y="16763"/>
                </a:lnTo>
                <a:lnTo>
                  <a:pt x="163068" y="16763"/>
                </a:lnTo>
                <a:lnTo>
                  <a:pt x="163068" y="0"/>
                </a:lnTo>
                <a:close/>
              </a:path>
              <a:path w="382904" h="410209">
                <a:moveTo>
                  <a:pt x="291523" y="320039"/>
                </a:moveTo>
                <a:lnTo>
                  <a:pt x="274320" y="320039"/>
                </a:lnTo>
                <a:lnTo>
                  <a:pt x="309372" y="409955"/>
                </a:lnTo>
                <a:lnTo>
                  <a:pt x="382524" y="409955"/>
                </a:lnTo>
                <a:lnTo>
                  <a:pt x="376105" y="393191"/>
                </a:lnTo>
                <a:lnTo>
                  <a:pt x="320039" y="393191"/>
                </a:lnTo>
                <a:lnTo>
                  <a:pt x="291523" y="320039"/>
                </a:lnTo>
                <a:close/>
              </a:path>
              <a:path w="382904" h="410209">
                <a:moveTo>
                  <a:pt x="284988" y="303275"/>
                </a:moveTo>
                <a:lnTo>
                  <a:pt x="97536" y="303275"/>
                </a:lnTo>
                <a:lnTo>
                  <a:pt x="62484" y="393191"/>
                </a:lnTo>
                <a:lnTo>
                  <a:pt x="79687" y="393191"/>
                </a:lnTo>
                <a:lnTo>
                  <a:pt x="108204" y="320039"/>
                </a:lnTo>
                <a:lnTo>
                  <a:pt x="291523" y="320039"/>
                </a:lnTo>
                <a:lnTo>
                  <a:pt x="284988" y="303275"/>
                </a:lnTo>
                <a:close/>
              </a:path>
              <a:path w="382904" h="410209">
                <a:moveTo>
                  <a:pt x="225551" y="0"/>
                </a:moveTo>
                <a:lnTo>
                  <a:pt x="163068" y="0"/>
                </a:lnTo>
                <a:lnTo>
                  <a:pt x="163068" y="9143"/>
                </a:lnTo>
                <a:lnTo>
                  <a:pt x="170687" y="10667"/>
                </a:lnTo>
                <a:lnTo>
                  <a:pt x="168332" y="16763"/>
                </a:lnTo>
                <a:lnTo>
                  <a:pt x="213360" y="16763"/>
                </a:lnTo>
                <a:lnTo>
                  <a:pt x="359663" y="393191"/>
                </a:lnTo>
                <a:lnTo>
                  <a:pt x="376105" y="393191"/>
                </a:lnTo>
                <a:lnTo>
                  <a:pt x="225551" y="0"/>
                </a:lnTo>
                <a:close/>
              </a:path>
              <a:path w="382904" h="410209">
                <a:moveTo>
                  <a:pt x="192024" y="59435"/>
                </a:moveTo>
                <a:lnTo>
                  <a:pt x="111251" y="263651"/>
                </a:lnTo>
                <a:lnTo>
                  <a:pt x="269748" y="263651"/>
                </a:lnTo>
                <a:lnTo>
                  <a:pt x="263236" y="246887"/>
                </a:lnTo>
                <a:lnTo>
                  <a:pt x="135636" y="246887"/>
                </a:lnTo>
                <a:lnTo>
                  <a:pt x="191262" y="103074"/>
                </a:lnTo>
                <a:lnTo>
                  <a:pt x="184404" y="85343"/>
                </a:lnTo>
                <a:lnTo>
                  <a:pt x="192024" y="82295"/>
                </a:lnTo>
                <a:lnTo>
                  <a:pt x="198120" y="79248"/>
                </a:lnTo>
                <a:lnTo>
                  <a:pt x="192024" y="59435"/>
                </a:lnTo>
                <a:close/>
              </a:path>
              <a:path w="382904" h="410209">
                <a:moveTo>
                  <a:pt x="198120" y="79248"/>
                </a:moveTo>
                <a:lnTo>
                  <a:pt x="192024" y="82295"/>
                </a:lnTo>
                <a:lnTo>
                  <a:pt x="198120" y="85343"/>
                </a:lnTo>
                <a:lnTo>
                  <a:pt x="191262" y="103074"/>
                </a:lnTo>
                <a:lnTo>
                  <a:pt x="246887" y="246887"/>
                </a:lnTo>
                <a:lnTo>
                  <a:pt x="263236" y="246887"/>
                </a:lnTo>
                <a:lnTo>
                  <a:pt x="198120" y="79248"/>
                </a:lnTo>
                <a:close/>
              </a:path>
              <a:path w="382904" h="410209">
                <a:moveTo>
                  <a:pt x="192024" y="82295"/>
                </a:moveTo>
                <a:lnTo>
                  <a:pt x="184404" y="85343"/>
                </a:lnTo>
                <a:lnTo>
                  <a:pt x="191262" y="103074"/>
                </a:lnTo>
                <a:lnTo>
                  <a:pt x="198120" y="85343"/>
                </a:lnTo>
                <a:lnTo>
                  <a:pt x="192024" y="82295"/>
                </a:lnTo>
                <a:close/>
              </a:path>
              <a:path w="382904" h="410209">
                <a:moveTo>
                  <a:pt x="163068" y="9143"/>
                </a:moveTo>
                <a:lnTo>
                  <a:pt x="163068" y="16763"/>
                </a:lnTo>
                <a:lnTo>
                  <a:pt x="168332" y="16763"/>
                </a:lnTo>
                <a:lnTo>
                  <a:pt x="170687" y="10667"/>
                </a:lnTo>
                <a:lnTo>
                  <a:pt x="163068" y="914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664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85344" y="3048"/>
                </a:lnTo>
                <a:lnTo>
                  <a:pt x="79248" y="6096"/>
                </a:lnTo>
                <a:lnTo>
                  <a:pt x="74675" y="9143"/>
                </a:lnTo>
                <a:lnTo>
                  <a:pt x="70103" y="15239"/>
                </a:lnTo>
                <a:lnTo>
                  <a:pt x="64008" y="19811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3" y="38100"/>
                </a:lnTo>
                <a:lnTo>
                  <a:pt x="53339" y="44196"/>
                </a:lnTo>
                <a:lnTo>
                  <a:pt x="53339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36220" y="10667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2520" y="1182624"/>
            <a:ext cx="274320" cy="309880"/>
          </a:xfrm>
          <a:custGeom>
            <a:avLst/>
            <a:gdLst/>
            <a:ahLst/>
            <a:cxnLst/>
            <a:rect l="l" t="t" r="r" b="b"/>
            <a:pathLst>
              <a:path w="274320" h="309880">
                <a:moveTo>
                  <a:pt x="70103" y="0"/>
                </a:moveTo>
                <a:lnTo>
                  <a:pt x="0" y="0"/>
                </a:lnTo>
                <a:lnTo>
                  <a:pt x="0" y="309372"/>
                </a:lnTo>
                <a:lnTo>
                  <a:pt x="70103" y="309372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6764"/>
                </a:lnTo>
                <a:lnTo>
                  <a:pt x="70103" y="16764"/>
                </a:lnTo>
                <a:lnTo>
                  <a:pt x="70103" y="0"/>
                </a:lnTo>
                <a:close/>
              </a:path>
              <a:path w="274320" h="309880">
                <a:moveTo>
                  <a:pt x="219455" y="71627"/>
                </a:moveTo>
                <a:lnTo>
                  <a:pt x="202691" y="71627"/>
                </a:lnTo>
                <a:lnTo>
                  <a:pt x="202691" y="309372"/>
                </a:lnTo>
                <a:lnTo>
                  <a:pt x="274319" y="309372"/>
                </a:lnTo>
                <a:lnTo>
                  <a:pt x="274319" y="292608"/>
                </a:lnTo>
                <a:lnTo>
                  <a:pt x="219455" y="292608"/>
                </a:lnTo>
                <a:lnTo>
                  <a:pt x="219455" y="71627"/>
                </a:lnTo>
                <a:close/>
              </a:path>
              <a:path w="274320" h="309880">
                <a:moveTo>
                  <a:pt x="70103" y="20574"/>
                </a:moveTo>
                <a:lnTo>
                  <a:pt x="53339" y="60959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1627"/>
                </a:lnTo>
                <a:lnTo>
                  <a:pt x="219455" y="71627"/>
                </a:lnTo>
                <a:lnTo>
                  <a:pt x="219455" y="60959"/>
                </a:lnTo>
                <a:lnTo>
                  <a:pt x="70103" y="60959"/>
                </a:lnTo>
                <a:lnTo>
                  <a:pt x="70103" y="20574"/>
                </a:lnTo>
                <a:close/>
              </a:path>
              <a:path w="274320" h="309880">
                <a:moveTo>
                  <a:pt x="254000" y="16764"/>
                </a:moveTo>
                <a:lnTo>
                  <a:pt x="217931" y="16764"/>
                </a:lnTo>
                <a:lnTo>
                  <a:pt x="230124" y="19811"/>
                </a:lnTo>
                <a:lnTo>
                  <a:pt x="234695" y="22859"/>
                </a:lnTo>
                <a:lnTo>
                  <a:pt x="240791" y="25907"/>
                </a:lnTo>
                <a:lnTo>
                  <a:pt x="243839" y="30479"/>
                </a:lnTo>
                <a:lnTo>
                  <a:pt x="248412" y="33527"/>
                </a:lnTo>
                <a:lnTo>
                  <a:pt x="251459" y="39624"/>
                </a:lnTo>
                <a:lnTo>
                  <a:pt x="254507" y="44196"/>
                </a:lnTo>
                <a:lnTo>
                  <a:pt x="257555" y="56387"/>
                </a:lnTo>
                <a:lnTo>
                  <a:pt x="257555" y="292608"/>
                </a:lnTo>
                <a:lnTo>
                  <a:pt x="274319" y="292608"/>
                </a:lnTo>
                <a:lnTo>
                  <a:pt x="274319" y="53340"/>
                </a:lnTo>
                <a:lnTo>
                  <a:pt x="272795" y="45720"/>
                </a:lnTo>
                <a:lnTo>
                  <a:pt x="269747" y="38100"/>
                </a:lnTo>
                <a:lnTo>
                  <a:pt x="265175" y="30479"/>
                </a:lnTo>
                <a:lnTo>
                  <a:pt x="256031" y="18287"/>
                </a:lnTo>
                <a:lnTo>
                  <a:pt x="254000" y="16764"/>
                </a:lnTo>
                <a:close/>
              </a:path>
              <a:path w="274320" h="309880">
                <a:moveTo>
                  <a:pt x="70103" y="16764"/>
                </a:moveTo>
                <a:lnTo>
                  <a:pt x="53339" y="16764"/>
                </a:lnTo>
                <a:lnTo>
                  <a:pt x="53339" y="60959"/>
                </a:lnTo>
                <a:lnTo>
                  <a:pt x="54863" y="51816"/>
                </a:lnTo>
                <a:lnTo>
                  <a:pt x="56387" y="44196"/>
                </a:lnTo>
                <a:lnTo>
                  <a:pt x="59435" y="36575"/>
                </a:lnTo>
                <a:lnTo>
                  <a:pt x="62483" y="30479"/>
                </a:lnTo>
                <a:lnTo>
                  <a:pt x="67055" y="22859"/>
                </a:lnTo>
                <a:lnTo>
                  <a:pt x="70103" y="20574"/>
                </a:lnTo>
                <a:lnTo>
                  <a:pt x="70103" y="16764"/>
                </a:lnTo>
                <a:close/>
              </a:path>
              <a:path w="274320" h="309880">
                <a:moveTo>
                  <a:pt x="219455" y="54864"/>
                </a:moveTo>
                <a:lnTo>
                  <a:pt x="70103" y="54864"/>
                </a:lnTo>
                <a:lnTo>
                  <a:pt x="70103" y="60959"/>
                </a:lnTo>
                <a:lnTo>
                  <a:pt x="219455" y="60959"/>
                </a:lnTo>
                <a:lnTo>
                  <a:pt x="219455" y="54864"/>
                </a:lnTo>
                <a:close/>
              </a:path>
              <a:path w="274320" h="309880">
                <a:moveTo>
                  <a:pt x="219455" y="0"/>
                </a:moveTo>
                <a:lnTo>
                  <a:pt x="106679" y="0"/>
                </a:lnTo>
                <a:lnTo>
                  <a:pt x="99059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7724" y="12192"/>
                </a:lnTo>
                <a:lnTo>
                  <a:pt x="73151" y="18287"/>
                </a:lnTo>
                <a:lnTo>
                  <a:pt x="70103" y="20574"/>
                </a:lnTo>
                <a:lnTo>
                  <a:pt x="70103" y="54864"/>
                </a:lnTo>
                <a:lnTo>
                  <a:pt x="71627" y="48768"/>
                </a:lnTo>
                <a:lnTo>
                  <a:pt x="74675" y="44196"/>
                </a:lnTo>
                <a:lnTo>
                  <a:pt x="76200" y="38100"/>
                </a:lnTo>
                <a:lnTo>
                  <a:pt x="80771" y="33527"/>
                </a:lnTo>
                <a:lnTo>
                  <a:pt x="83819" y="28955"/>
                </a:lnTo>
                <a:lnTo>
                  <a:pt x="92963" y="22859"/>
                </a:lnTo>
                <a:lnTo>
                  <a:pt x="99059" y="19811"/>
                </a:lnTo>
                <a:lnTo>
                  <a:pt x="103631" y="18287"/>
                </a:lnTo>
                <a:lnTo>
                  <a:pt x="109727" y="16764"/>
                </a:lnTo>
                <a:lnTo>
                  <a:pt x="254000" y="16764"/>
                </a:lnTo>
                <a:lnTo>
                  <a:pt x="243839" y="9144"/>
                </a:lnTo>
                <a:lnTo>
                  <a:pt x="236219" y="6096"/>
                </a:lnTo>
                <a:lnTo>
                  <a:pt x="228600" y="1524"/>
                </a:lnTo>
                <a:lnTo>
                  <a:pt x="2194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2852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3527" y="112775"/>
                </a:lnTo>
                <a:lnTo>
                  <a:pt x="25908" y="115823"/>
                </a:lnTo>
                <a:lnTo>
                  <a:pt x="21336" y="120395"/>
                </a:lnTo>
                <a:lnTo>
                  <a:pt x="15239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7" y="10667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5232" y="1182624"/>
            <a:ext cx="260985" cy="309880"/>
          </a:xfrm>
          <a:custGeom>
            <a:avLst/>
            <a:gdLst/>
            <a:ahLst/>
            <a:cxnLst/>
            <a:rect l="l" t="t" r="r" b="b"/>
            <a:pathLst>
              <a:path w="260985" h="309880">
                <a:moveTo>
                  <a:pt x="207263" y="0"/>
                </a:moveTo>
                <a:lnTo>
                  <a:pt x="13715" y="0"/>
                </a:lnTo>
                <a:lnTo>
                  <a:pt x="13715" y="71627"/>
                </a:lnTo>
                <a:lnTo>
                  <a:pt x="190500" y="71627"/>
                </a:lnTo>
                <a:lnTo>
                  <a:pt x="190500" y="109727"/>
                </a:lnTo>
                <a:lnTo>
                  <a:pt x="53339" y="109727"/>
                </a:lnTo>
                <a:lnTo>
                  <a:pt x="44195" y="111251"/>
                </a:lnTo>
                <a:lnTo>
                  <a:pt x="36575" y="115824"/>
                </a:lnTo>
                <a:lnTo>
                  <a:pt x="30479" y="118872"/>
                </a:lnTo>
                <a:lnTo>
                  <a:pt x="4571" y="147827"/>
                </a:lnTo>
                <a:lnTo>
                  <a:pt x="0" y="164591"/>
                </a:lnTo>
                <a:lnTo>
                  <a:pt x="0" y="254508"/>
                </a:lnTo>
                <a:lnTo>
                  <a:pt x="1523" y="263651"/>
                </a:lnTo>
                <a:lnTo>
                  <a:pt x="7619" y="278891"/>
                </a:lnTo>
                <a:lnTo>
                  <a:pt x="12191" y="284988"/>
                </a:lnTo>
                <a:lnTo>
                  <a:pt x="18287" y="291084"/>
                </a:lnTo>
                <a:lnTo>
                  <a:pt x="22859" y="297179"/>
                </a:lnTo>
                <a:lnTo>
                  <a:pt x="30479" y="300227"/>
                </a:lnTo>
                <a:lnTo>
                  <a:pt x="36575" y="304800"/>
                </a:lnTo>
                <a:lnTo>
                  <a:pt x="44195" y="307848"/>
                </a:lnTo>
                <a:lnTo>
                  <a:pt x="53339" y="309372"/>
                </a:lnTo>
                <a:lnTo>
                  <a:pt x="153923" y="309372"/>
                </a:lnTo>
                <a:lnTo>
                  <a:pt x="187451" y="292608"/>
                </a:lnTo>
                <a:lnTo>
                  <a:pt x="48767" y="292608"/>
                </a:lnTo>
                <a:lnTo>
                  <a:pt x="44195" y="289560"/>
                </a:lnTo>
                <a:lnTo>
                  <a:pt x="38100" y="286512"/>
                </a:lnTo>
                <a:lnTo>
                  <a:pt x="33527" y="283463"/>
                </a:lnTo>
                <a:lnTo>
                  <a:pt x="28955" y="278891"/>
                </a:lnTo>
                <a:lnTo>
                  <a:pt x="24383" y="275843"/>
                </a:lnTo>
                <a:lnTo>
                  <a:pt x="21335" y="271272"/>
                </a:lnTo>
                <a:lnTo>
                  <a:pt x="19812" y="265175"/>
                </a:lnTo>
                <a:lnTo>
                  <a:pt x="16763" y="259079"/>
                </a:lnTo>
                <a:lnTo>
                  <a:pt x="15239" y="252984"/>
                </a:lnTo>
                <a:lnTo>
                  <a:pt x="15239" y="166115"/>
                </a:lnTo>
                <a:lnTo>
                  <a:pt x="16763" y="160020"/>
                </a:lnTo>
                <a:lnTo>
                  <a:pt x="19812" y="155448"/>
                </a:lnTo>
                <a:lnTo>
                  <a:pt x="21335" y="149351"/>
                </a:lnTo>
                <a:lnTo>
                  <a:pt x="54863" y="126491"/>
                </a:lnTo>
                <a:lnTo>
                  <a:pt x="205739" y="126491"/>
                </a:lnTo>
                <a:lnTo>
                  <a:pt x="205739" y="54864"/>
                </a:lnTo>
                <a:lnTo>
                  <a:pt x="30479" y="54864"/>
                </a:lnTo>
                <a:lnTo>
                  <a:pt x="30479" y="16764"/>
                </a:lnTo>
                <a:lnTo>
                  <a:pt x="240792" y="16764"/>
                </a:lnTo>
                <a:lnTo>
                  <a:pt x="237743" y="13716"/>
                </a:lnTo>
                <a:lnTo>
                  <a:pt x="230123" y="9144"/>
                </a:lnTo>
                <a:lnTo>
                  <a:pt x="222503" y="6096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0985" h="309880">
                <a:moveTo>
                  <a:pt x="206890" y="261537"/>
                </a:moveTo>
                <a:lnTo>
                  <a:pt x="204215" y="268224"/>
                </a:lnTo>
                <a:lnTo>
                  <a:pt x="201167" y="274320"/>
                </a:lnTo>
                <a:lnTo>
                  <a:pt x="198119" y="281939"/>
                </a:lnTo>
                <a:lnTo>
                  <a:pt x="193547" y="288036"/>
                </a:lnTo>
                <a:lnTo>
                  <a:pt x="191011" y="289938"/>
                </a:lnTo>
                <a:lnTo>
                  <a:pt x="190500" y="309372"/>
                </a:lnTo>
                <a:lnTo>
                  <a:pt x="260603" y="309372"/>
                </a:lnTo>
                <a:lnTo>
                  <a:pt x="260603" y="292608"/>
                </a:lnTo>
                <a:lnTo>
                  <a:pt x="205739" y="292608"/>
                </a:lnTo>
                <a:lnTo>
                  <a:pt x="206890" y="261537"/>
                </a:lnTo>
                <a:close/>
              </a:path>
              <a:path w="260985" h="309880">
                <a:moveTo>
                  <a:pt x="192023" y="251460"/>
                </a:moveTo>
                <a:lnTo>
                  <a:pt x="176783" y="280415"/>
                </a:lnTo>
                <a:lnTo>
                  <a:pt x="172212" y="284988"/>
                </a:lnTo>
                <a:lnTo>
                  <a:pt x="167639" y="288036"/>
                </a:lnTo>
                <a:lnTo>
                  <a:pt x="163067" y="289560"/>
                </a:lnTo>
                <a:lnTo>
                  <a:pt x="156971" y="292608"/>
                </a:lnTo>
                <a:lnTo>
                  <a:pt x="187451" y="292608"/>
                </a:lnTo>
                <a:lnTo>
                  <a:pt x="191011" y="289938"/>
                </a:lnTo>
                <a:lnTo>
                  <a:pt x="192023" y="251460"/>
                </a:lnTo>
                <a:close/>
              </a:path>
              <a:path w="260985" h="309880">
                <a:moveTo>
                  <a:pt x="240792" y="16764"/>
                </a:moveTo>
                <a:lnTo>
                  <a:pt x="204215" y="16764"/>
                </a:lnTo>
                <a:lnTo>
                  <a:pt x="216407" y="19811"/>
                </a:lnTo>
                <a:lnTo>
                  <a:pt x="222503" y="22859"/>
                </a:lnTo>
                <a:lnTo>
                  <a:pt x="227075" y="25907"/>
                </a:lnTo>
                <a:lnTo>
                  <a:pt x="231647" y="30479"/>
                </a:lnTo>
                <a:lnTo>
                  <a:pt x="236219" y="33527"/>
                </a:lnTo>
                <a:lnTo>
                  <a:pt x="239267" y="39624"/>
                </a:lnTo>
                <a:lnTo>
                  <a:pt x="240791" y="44196"/>
                </a:lnTo>
                <a:lnTo>
                  <a:pt x="243839" y="50292"/>
                </a:lnTo>
                <a:lnTo>
                  <a:pt x="245363" y="56387"/>
                </a:lnTo>
                <a:lnTo>
                  <a:pt x="245363" y="292608"/>
                </a:lnTo>
                <a:lnTo>
                  <a:pt x="260603" y="292608"/>
                </a:lnTo>
                <a:lnTo>
                  <a:pt x="260603" y="53340"/>
                </a:lnTo>
                <a:lnTo>
                  <a:pt x="259079" y="45720"/>
                </a:lnTo>
                <a:lnTo>
                  <a:pt x="252983" y="30479"/>
                </a:lnTo>
                <a:lnTo>
                  <a:pt x="248412" y="24383"/>
                </a:lnTo>
                <a:lnTo>
                  <a:pt x="240792" y="16764"/>
                </a:lnTo>
                <a:close/>
              </a:path>
              <a:path w="260985" h="309880">
                <a:moveTo>
                  <a:pt x="199643" y="251460"/>
                </a:moveTo>
                <a:lnTo>
                  <a:pt x="192023" y="251460"/>
                </a:lnTo>
                <a:lnTo>
                  <a:pt x="191011" y="289938"/>
                </a:lnTo>
                <a:lnTo>
                  <a:pt x="193547" y="288036"/>
                </a:lnTo>
                <a:lnTo>
                  <a:pt x="198119" y="281939"/>
                </a:lnTo>
                <a:lnTo>
                  <a:pt x="201167" y="274320"/>
                </a:lnTo>
                <a:lnTo>
                  <a:pt x="204215" y="268224"/>
                </a:lnTo>
                <a:lnTo>
                  <a:pt x="206890" y="261537"/>
                </a:lnTo>
                <a:lnTo>
                  <a:pt x="207151" y="254508"/>
                </a:lnTo>
                <a:lnTo>
                  <a:pt x="205739" y="254508"/>
                </a:lnTo>
                <a:lnTo>
                  <a:pt x="205739" y="252679"/>
                </a:lnTo>
                <a:lnTo>
                  <a:pt x="199643" y="251460"/>
                </a:lnTo>
                <a:close/>
              </a:path>
              <a:path w="260985" h="309880">
                <a:moveTo>
                  <a:pt x="207207" y="252972"/>
                </a:moveTo>
                <a:lnTo>
                  <a:pt x="206890" y="261537"/>
                </a:lnTo>
                <a:lnTo>
                  <a:pt x="207263" y="260603"/>
                </a:lnTo>
                <a:lnTo>
                  <a:pt x="207207" y="252972"/>
                </a:lnTo>
                <a:close/>
              </a:path>
              <a:path w="260985" h="309880">
                <a:moveTo>
                  <a:pt x="60959" y="164591"/>
                </a:moveTo>
                <a:lnTo>
                  <a:pt x="53339" y="164591"/>
                </a:lnTo>
                <a:lnTo>
                  <a:pt x="53339" y="254508"/>
                </a:lnTo>
                <a:lnTo>
                  <a:pt x="191261" y="254508"/>
                </a:lnTo>
                <a:lnTo>
                  <a:pt x="192023" y="251460"/>
                </a:lnTo>
                <a:lnTo>
                  <a:pt x="205739" y="251460"/>
                </a:lnTo>
                <a:lnTo>
                  <a:pt x="205739" y="237743"/>
                </a:lnTo>
                <a:lnTo>
                  <a:pt x="68579" y="237743"/>
                </a:lnTo>
                <a:lnTo>
                  <a:pt x="68579" y="181355"/>
                </a:lnTo>
                <a:lnTo>
                  <a:pt x="60959" y="181355"/>
                </a:lnTo>
                <a:lnTo>
                  <a:pt x="60959" y="164591"/>
                </a:lnTo>
                <a:close/>
              </a:path>
              <a:path w="260985" h="309880">
                <a:moveTo>
                  <a:pt x="205739" y="252679"/>
                </a:moveTo>
                <a:lnTo>
                  <a:pt x="205739" y="254508"/>
                </a:lnTo>
                <a:lnTo>
                  <a:pt x="207151" y="254508"/>
                </a:lnTo>
                <a:lnTo>
                  <a:pt x="207207" y="252972"/>
                </a:lnTo>
                <a:lnTo>
                  <a:pt x="205739" y="252679"/>
                </a:lnTo>
                <a:close/>
              </a:path>
              <a:path w="260985" h="309880">
                <a:moveTo>
                  <a:pt x="207263" y="251460"/>
                </a:moveTo>
                <a:lnTo>
                  <a:pt x="205739" y="251460"/>
                </a:lnTo>
                <a:lnTo>
                  <a:pt x="205739" y="252679"/>
                </a:lnTo>
                <a:lnTo>
                  <a:pt x="207207" y="252972"/>
                </a:lnTo>
                <a:lnTo>
                  <a:pt x="207263" y="251460"/>
                </a:lnTo>
                <a:close/>
              </a:path>
              <a:path w="260985" h="309880">
                <a:moveTo>
                  <a:pt x="205739" y="251460"/>
                </a:moveTo>
                <a:lnTo>
                  <a:pt x="199643" y="251460"/>
                </a:lnTo>
                <a:lnTo>
                  <a:pt x="205739" y="252679"/>
                </a:lnTo>
                <a:lnTo>
                  <a:pt x="205739" y="251460"/>
                </a:lnTo>
                <a:close/>
              </a:path>
              <a:path w="260985" h="309880">
                <a:moveTo>
                  <a:pt x="205739" y="173736"/>
                </a:moveTo>
                <a:lnTo>
                  <a:pt x="68579" y="173736"/>
                </a:lnTo>
                <a:lnTo>
                  <a:pt x="68579" y="181355"/>
                </a:lnTo>
                <a:lnTo>
                  <a:pt x="190500" y="181355"/>
                </a:lnTo>
                <a:lnTo>
                  <a:pt x="190500" y="237743"/>
                </a:lnTo>
                <a:lnTo>
                  <a:pt x="205739" y="237743"/>
                </a:lnTo>
                <a:lnTo>
                  <a:pt x="205739" y="173736"/>
                </a:lnTo>
                <a:close/>
              </a:path>
              <a:path w="260985" h="309880">
                <a:moveTo>
                  <a:pt x="205739" y="164591"/>
                </a:moveTo>
                <a:lnTo>
                  <a:pt x="60959" y="164591"/>
                </a:lnTo>
                <a:lnTo>
                  <a:pt x="60959" y="181355"/>
                </a:lnTo>
                <a:lnTo>
                  <a:pt x="68579" y="181355"/>
                </a:lnTo>
                <a:lnTo>
                  <a:pt x="68579" y="173736"/>
                </a:lnTo>
                <a:lnTo>
                  <a:pt x="205739" y="173736"/>
                </a:lnTo>
                <a:lnTo>
                  <a:pt x="205739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5752" y="1077467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7"/>
                </a:moveTo>
                <a:lnTo>
                  <a:pt x="54863" y="406907"/>
                </a:lnTo>
                <a:lnTo>
                  <a:pt x="54863" y="0"/>
                </a:lnTo>
                <a:lnTo>
                  <a:pt x="0" y="0"/>
                </a:lnTo>
                <a:lnTo>
                  <a:pt x="0" y="4069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8132" y="1087119"/>
            <a:ext cx="15240" cy="388620"/>
          </a:xfrm>
          <a:custGeom>
            <a:avLst/>
            <a:gdLst/>
            <a:ahLst/>
            <a:cxnLst/>
            <a:rect l="l" t="t" r="r" b="b"/>
            <a:pathLst>
              <a:path w="15239" h="388619">
                <a:moveTo>
                  <a:pt x="0" y="388619"/>
                </a:moveTo>
                <a:lnTo>
                  <a:pt x="15240" y="388619"/>
                </a:lnTo>
                <a:lnTo>
                  <a:pt x="15240" y="0"/>
                </a:lnTo>
                <a:lnTo>
                  <a:pt x="0" y="0"/>
                </a:lnTo>
                <a:lnTo>
                  <a:pt x="0" y="388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2421" y="1077467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4781"/>
                </a:moveTo>
                <a:lnTo>
                  <a:pt x="0" y="0"/>
                </a:lnTo>
                <a:lnTo>
                  <a:pt x="0" y="41478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3371" y="1079500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20"/>
                </a:moveTo>
                <a:lnTo>
                  <a:pt x="53339" y="7620"/>
                </a:lnTo>
                <a:lnTo>
                  <a:pt x="53339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5752" y="1069339"/>
            <a:ext cx="60960" cy="10160"/>
          </a:xfrm>
          <a:custGeom>
            <a:avLst/>
            <a:gdLst/>
            <a:ahLst/>
            <a:cxnLst/>
            <a:rect l="l" t="t" r="r" b="b"/>
            <a:pathLst>
              <a:path w="60960" h="10159">
                <a:moveTo>
                  <a:pt x="0" y="10160"/>
                </a:moveTo>
                <a:lnTo>
                  <a:pt x="60960" y="10160"/>
                </a:lnTo>
                <a:lnTo>
                  <a:pt x="6096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5479" y="1191767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6387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40" y="409955"/>
                </a:lnTo>
                <a:lnTo>
                  <a:pt x="106680" y="409955"/>
                </a:lnTo>
                <a:lnTo>
                  <a:pt x="198153" y="199643"/>
                </a:lnTo>
                <a:lnTo>
                  <a:pt x="141732" y="199643"/>
                </a:lnTo>
                <a:lnTo>
                  <a:pt x="56387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7075" y="0"/>
                </a:lnTo>
                <a:lnTo>
                  <a:pt x="141732" y="199643"/>
                </a:lnTo>
                <a:lnTo>
                  <a:pt x="198153" y="199643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3288" y="1182624"/>
            <a:ext cx="309880" cy="426720"/>
          </a:xfrm>
          <a:custGeom>
            <a:avLst/>
            <a:gdLst/>
            <a:ahLst/>
            <a:cxnLst/>
            <a:rect l="l" t="t" r="r" b="b"/>
            <a:pathLst>
              <a:path w="309879" h="426719">
                <a:moveTo>
                  <a:pt x="74675" y="0"/>
                </a:moveTo>
                <a:lnTo>
                  <a:pt x="0" y="0"/>
                </a:lnTo>
                <a:lnTo>
                  <a:pt x="118872" y="274320"/>
                </a:lnTo>
                <a:lnTo>
                  <a:pt x="53339" y="426720"/>
                </a:lnTo>
                <a:lnTo>
                  <a:pt x="118872" y="426720"/>
                </a:lnTo>
                <a:lnTo>
                  <a:pt x="118872" y="419100"/>
                </a:lnTo>
                <a:lnTo>
                  <a:pt x="112775" y="414527"/>
                </a:lnTo>
                <a:lnTo>
                  <a:pt x="114755" y="409955"/>
                </a:lnTo>
                <a:lnTo>
                  <a:pt x="77724" y="409955"/>
                </a:lnTo>
                <a:lnTo>
                  <a:pt x="135636" y="274320"/>
                </a:lnTo>
                <a:lnTo>
                  <a:pt x="24384" y="16764"/>
                </a:lnTo>
                <a:lnTo>
                  <a:pt x="81706" y="16764"/>
                </a:lnTo>
                <a:lnTo>
                  <a:pt x="74675" y="0"/>
                </a:lnTo>
                <a:close/>
              </a:path>
              <a:path w="309879" h="426719">
                <a:moveTo>
                  <a:pt x="132212" y="409955"/>
                </a:moveTo>
                <a:lnTo>
                  <a:pt x="118872" y="409955"/>
                </a:lnTo>
                <a:lnTo>
                  <a:pt x="118872" y="426720"/>
                </a:lnTo>
                <a:lnTo>
                  <a:pt x="124967" y="426720"/>
                </a:lnTo>
                <a:lnTo>
                  <a:pt x="132212" y="409955"/>
                </a:lnTo>
                <a:close/>
              </a:path>
              <a:path w="309879" h="426719">
                <a:moveTo>
                  <a:pt x="302127" y="16764"/>
                </a:moveTo>
                <a:lnTo>
                  <a:pt x="284988" y="16764"/>
                </a:lnTo>
                <a:lnTo>
                  <a:pt x="112775" y="414527"/>
                </a:lnTo>
                <a:lnTo>
                  <a:pt x="118872" y="419100"/>
                </a:lnTo>
                <a:lnTo>
                  <a:pt x="118872" y="409955"/>
                </a:lnTo>
                <a:lnTo>
                  <a:pt x="132212" y="409955"/>
                </a:lnTo>
                <a:lnTo>
                  <a:pt x="302127" y="16764"/>
                </a:lnTo>
                <a:close/>
              </a:path>
              <a:path w="309879" h="426719">
                <a:moveTo>
                  <a:pt x="81706" y="16764"/>
                </a:moveTo>
                <a:lnTo>
                  <a:pt x="64008" y="16764"/>
                </a:lnTo>
                <a:lnTo>
                  <a:pt x="153924" y="230124"/>
                </a:lnTo>
                <a:lnTo>
                  <a:pt x="171558" y="188975"/>
                </a:lnTo>
                <a:lnTo>
                  <a:pt x="153924" y="188975"/>
                </a:lnTo>
                <a:lnTo>
                  <a:pt x="81706" y="16764"/>
                </a:lnTo>
                <a:close/>
              </a:path>
              <a:path w="309879" h="426719">
                <a:moveTo>
                  <a:pt x="309372" y="0"/>
                </a:moveTo>
                <a:lnTo>
                  <a:pt x="234696" y="0"/>
                </a:lnTo>
                <a:lnTo>
                  <a:pt x="153924" y="188975"/>
                </a:lnTo>
                <a:lnTo>
                  <a:pt x="171558" y="188975"/>
                </a:lnTo>
                <a:lnTo>
                  <a:pt x="245363" y="16764"/>
                </a:lnTo>
                <a:lnTo>
                  <a:pt x="302127" y="16764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82295" y="361188"/>
                </a:lnTo>
                <a:lnTo>
                  <a:pt x="88391" y="365760"/>
                </a:lnTo>
                <a:lnTo>
                  <a:pt x="92963" y="370332"/>
                </a:lnTo>
                <a:lnTo>
                  <a:pt x="99059" y="374903"/>
                </a:lnTo>
                <a:lnTo>
                  <a:pt x="105155" y="377951"/>
                </a:lnTo>
                <a:lnTo>
                  <a:pt x="112775" y="381000"/>
                </a:lnTo>
                <a:lnTo>
                  <a:pt x="118871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7900" y="1092708"/>
            <a:ext cx="238125" cy="399415"/>
          </a:xfrm>
          <a:custGeom>
            <a:avLst/>
            <a:gdLst/>
            <a:ahLst/>
            <a:cxnLst/>
            <a:rect l="l" t="t" r="r" b="b"/>
            <a:pathLst>
              <a:path w="238125" h="399415">
                <a:moveTo>
                  <a:pt x="14173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0" y="89916"/>
                </a:lnTo>
                <a:lnTo>
                  <a:pt x="0" y="161544"/>
                </a:lnTo>
                <a:lnTo>
                  <a:pt x="71627" y="161544"/>
                </a:lnTo>
                <a:lnTo>
                  <a:pt x="71627" y="345948"/>
                </a:lnTo>
                <a:lnTo>
                  <a:pt x="96012" y="387096"/>
                </a:lnTo>
                <a:lnTo>
                  <a:pt x="126491" y="399288"/>
                </a:lnTo>
                <a:lnTo>
                  <a:pt x="237744" y="399288"/>
                </a:lnTo>
                <a:lnTo>
                  <a:pt x="237744" y="382524"/>
                </a:lnTo>
                <a:lnTo>
                  <a:pt x="121920" y="382524"/>
                </a:lnTo>
                <a:lnTo>
                  <a:pt x="109727" y="376428"/>
                </a:lnTo>
                <a:lnTo>
                  <a:pt x="105155" y="373380"/>
                </a:lnTo>
                <a:lnTo>
                  <a:pt x="92963" y="361188"/>
                </a:lnTo>
                <a:lnTo>
                  <a:pt x="91439" y="355092"/>
                </a:lnTo>
                <a:lnTo>
                  <a:pt x="88391" y="348996"/>
                </a:lnTo>
                <a:lnTo>
                  <a:pt x="86867" y="342900"/>
                </a:lnTo>
                <a:lnTo>
                  <a:pt x="86867" y="153924"/>
                </a:lnTo>
                <a:lnTo>
                  <a:pt x="7620" y="153924"/>
                </a:lnTo>
                <a:lnTo>
                  <a:pt x="7620" y="144780"/>
                </a:lnTo>
                <a:lnTo>
                  <a:pt x="15239" y="144780"/>
                </a:lnTo>
                <a:lnTo>
                  <a:pt x="15239" y="106680"/>
                </a:lnTo>
                <a:lnTo>
                  <a:pt x="86867" y="106680"/>
                </a:lnTo>
                <a:lnTo>
                  <a:pt x="86867" y="16764"/>
                </a:lnTo>
                <a:lnTo>
                  <a:pt x="141732" y="16764"/>
                </a:lnTo>
                <a:lnTo>
                  <a:pt x="141732" y="0"/>
                </a:lnTo>
                <a:close/>
              </a:path>
              <a:path w="238125" h="399415">
                <a:moveTo>
                  <a:pt x="141732" y="16764"/>
                </a:moveTo>
                <a:lnTo>
                  <a:pt x="126491" y="16764"/>
                </a:lnTo>
                <a:lnTo>
                  <a:pt x="126491" y="106680"/>
                </a:lnTo>
                <a:lnTo>
                  <a:pt x="222503" y="106680"/>
                </a:lnTo>
                <a:lnTo>
                  <a:pt x="222503" y="144780"/>
                </a:lnTo>
                <a:lnTo>
                  <a:pt x="126491" y="144780"/>
                </a:lnTo>
                <a:lnTo>
                  <a:pt x="126491" y="344424"/>
                </a:lnTo>
                <a:lnTo>
                  <a:pt x="222503" y="344424"/>
                </a:lnTo>
                <a:lnTo>
                  <a:pt x="222503" y="382524"/>
                </a:lnTo>
                <a:lnTo>
                  <a:pt x="237744" y="382524"/>
                </a:lnTo>
                <a:lnTo>
                  <a:pt x="237744" y="327660"/>
                </a:lnTo>
                <a:lnTo>
                  <a:pt x="141732" y="327660"/>
                </a:lnTo>
                <a:lnTo>
                  <a:pt x="141732" y="161544"/>
                </a:lnTo>
                <a:lnTo>
                  <a:pt x="237744" y="161544"/>
                </a:lnTo>
                <a:lnTo>
                  <a:pt x="237744" y="89916"/>
                </a:lnTo>
                <a:lnTo>
                  <a:pt x="141732" y="89916"/>
                </a:lnTo>
                <a:lnTo>
                  <a:pt x="141732" y="16764"/>
                </a:lnTo>
                <a:close/>
              </a:path>
              <a:path w="238125" h="399415">
                <a:moveTo>
                  <a:pt x="15239" y="144780"/>
                </a:moveTo>
                <a:lnTo>
                  <a:pt x="7620" y="144780"/>
                </a:lnTo>
                <a:lnTo>
                  <a:pt x="7620" y="153924"/>
                </a:lnTo>
                <a:lnTo>
                  <a:pt x="15239" y="153924"/>
                </a:lnTo>
                <a:lnTo>
                  <a:pt x="15239" y="144780"/>
                </a:lnTo>
                <a:close/>
              </a:path>
              <a:path w="238125" h="399415">
                <a:moveTo>
                  <a:pt x="86867" y="144780"/>
                </a:moveTo>
                <a:lnTo>
                  <a:pt x="15239" y="144780"/>
                </a:lnTo>
                <a:lnTo>
                  <a:pt x="15239" y="153924"/>
                </a:lnTo>
                <a:lnTo>
                  <a:pt x="86867" y="153924"/>
                </a:lnTo>
                <a:lnTo>
                  <a:pt x="86867" y="14478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842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77940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8796" y="1069847"/>
            <a:ext cx="78105" cy="422275"/>
          </a:xfrm>
          <a:custGeom>
            <a:avLst/>
            <a:gdLst/>
            <a:ahLst/>
            <a:cxnLst/>
            <a:rect l="l" t="t" r="r" b="b"/>
            <a:pathLst>
              <a:path w="78104" h="422275">
                <a:moveTo>
                  <a:pt x="12191" y="112775"/>
                </a:moveTo>
                <a:lnTo>
                  <a:pt x="3048" y="112775"/>
                </a:lnTo>
                <a:lnTo>
                  <a:pt x="3048" y="422148"/>
                </a:lnTo>
                <a:lnTo>
                  <a:pt x="74675" y="422148"/>
                </a:lnTo>
                <a:lnTo>
                  <a:pt x="74675" y="405384"/>
                </a:lnTo>
                <a:lnTo>
                  <a:pt x="19812" y="405384"/>
                </a:lnTo>
                <a:lnTo>
                  <a:pt x="19812" y="129540"/>
                </a:lnTo>
                <a:lnTo>
                  <a:pt x="12191" y="129540"/>
                </a:lnTo>
                <a:lnTo>
                  <a:pt x="12191" y="112775"/>
                </a:lnTo>
                <a:close/>
              </a:path>
              <a:path w="78104" h="422275">
                <a:moveTo>
                  <a:pt x="74675" y="121920"/>
                </a:moveTo>
                <a:lnTo>
                  <a:pt x="19812" y="121920"/>
                </a:lnTo>
                <a:lnTo>
                  <a:pt x="19812" y="129540"/>
                </a:lnTo>
                <a:lnTo>
                  <a:pt x="57912" y="129540"/>
                </a:lnTo>
                <a:lnTo>
                  <a:pt x="57912" y="405384"/>
                </a:lnTo>
                <a:lnTo>
                  <a:pt x="74675" y="405384"/>
                </a:lnTo>
                <a:lnTo>
                  <a:pt x="74675" y="121920"/>
                </a:lnTo>
                <a:close/>
              </a:path>
              <a:path w="78104" h="422275">
                <a:moveTo>
                  <a:pt x="74675" y="112775"/>
                </a:moveTo>
                <a:lnTo>
                  <a:pt x="12191" y="112775"/>
                </a:lnTo>
                <a:lnTo>
                  <a:pt x="12191" y="129540"/>
                </a:lnTo>
                <a:lnTo>
                  <a:pt x="19812" y="129540"/>
                </a:lnTo>
                <a:lnTo>
                  <a:pt x="19812" y="121920"/>
                </a:lnTo>
                <a:lnTo>
                  <a:pt x="74675" y="121920"/>
                </a:lnTo>
                <a:lnTo>
                  <a:pt x="74675" y="112775"/>
                </a:lnTo>
                <a:close/>
              </a:path>
              <a:path w="78104" h="422275">
                <a:moveTo>
                  <a:pt x="77724" y="0"/>
                </a:moveTo>
                <a:lnTo>
                  <a:pt x="0" y="0"/>
                </a:lnTo>
                <a:lnTo>
                  <a:pt x="0" y="73151"/>
                </a:lnTo>
                <a:lnTo>
                  <a:pt x="77724" y="73151"/>
                </a:lnTo>
                <a:lnTo>
                  <a:pt x="77724" y="65531"/>
                </a:lnTo>
                <a:lnTo>
                  <a:pt x="9143" y="65531"/>
                </a:lnTo>
                <a:lnTo>
                  <a:pt x="9143" y="56387"/>
                </a:lnTo>
                <a:lnTo>
                  <a:pt x="16763" y="56387"/>
                </a:lnTo>
                <a:lnTo>
                  <a:pt x="16763" y="16763"/>
                </a:lnTo>
                <a:lnTo>
                  <a:pt x="77724" y="16763"/>
                </a:lnTo>
                <a:lnTo>
                  <a:pt x="77724" y="0"/>
                </a:lnTo>
                <a:close/>
              </a:path>
              <a:path w="78104" h="422275">
                <a:moveTo>
                  <a:pt x="16763" y="56387"/>
                </a:moveTo>
                <a:lnTo>
                  <a:pt x="9143" y="56387"/>
                </a:lnTo>
                <a:lnTo>
                  <a:pt x="9143" y="65531"/>
                </a:lnTo>
                <a:lnTo>
                  <a:pt x="16763" y="65531"/>
                </a:lnTo>
                <a:lnTo>
                  <a:pt x="16763" y="56387"/>
                </a:lnTo>
                <a:close/>
              </a:path>
              <a:path w="78104" h="422275">
                <a:moveTo>
                  <a:pt x="77724" y="16763"/>
                </a:moveTo>
                <a:lnTo>
                  <a:pt x="60959" y="16763"/>
                </a:lnTo>
                <a:lnTo>
                  <a:pt x="60959" y="56387"/>
                </a:lnTo>
                <a:lnTo>
                  <a:pt x="16763" y="56387"/>
                </a:lnTo>
                <a:lnTo>
                  <a:pt x="16763" y="65531"/>
                </a:lnTo>
                <a:lnTo>
                  <a:pt x="77724" y="65531"/>
                </a:lnTo>
                <a:lnTo>
                  <a:pt x="77724" y="167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1864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25907" y="284987"/>
                </a:lnTo>
                <a:lnTo>
                  <a:pt x="45719" y="292607"/>
                </a:lnTo>
                <a:lnTo>
                  <a:pt x="198119" y="292607"/>
                </a:lnTo>
                <a:lnTo>
                  <a:pt x="233171" y="271271"/>
                </a:lnTo>
                <a:lnTo>
                  <a:pt x="245363" y="245363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2719" y="1182624"/>
            <a:ext cx="262255" cy="309880"/>
          </a:xfrm>
          <a:custGeom>
            <a:avLst/>
            <a:gdLst/>
            <a:ahLst/>
            <a:cxnLst/>
            <a:rect l="l" t="t" r="r" b="b"/>
            <a:pathLst>
              <a:path w="262254" h="309880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8100" y="6096"/>
                </a:lnTo>
                <a:lnTo>
                  <a:pt x="30479" y="9144"/>
                </a:lnTo>
                <a:lnTo>
                  <a:pt x="18287" y="18287"/>
                </a:lnTo>
                <a:lnTo>
                  <a:pt x="9144" y="30479"/>
                </a:lnTo>
                <a:lnTo>
                  <a:pt x="6096" y="38100"/>
                </a:lnTo>
                <a:lnTo>
                  <a:pt x="1524" y="45720"/>
                </a:lnTo>
                <a:lnTo>
                  <a:pt x="0" y="54864"/>
                </a:lnTo>
                <a:lnTo>
                  <a:pt x="0" y="256031"/>
                </a:lnTo>
                <a:lnTo>
                  <a:pt x="1524" y="263651"/>
                </a:lnTo>
                <a:lnTo>
                  <a:pt x="6096" y="271272"/>
                </a:lnTo>
                <a:lnTo>
                  <a:pt x="9144" y="278891"/>
                </a:lnTo>
                <a:lnTo>
                  <a:pt x="45720" y="307848"/>
                </a:lnTo>
                <a:lnTo>
                  <a:pt x="53339" y="309372"/>
                </a:lnTo>
                <a:lnTo>
                  <a:pt x="207263" y="309372"/>
                </a:lnTo>
                <a:lnTo>
                  <a:pt x="216407" y="307848"/>
                </a:lnTo>
                <a:lnTo>
                  <a:pt x="231648" y="301751"/>
                </a:lnTo>
                <a:lnTo>
                  <a:pt x="237744" y="297179"/>
                </a:lnTo>
                <a:lnTo>
                  <a:pt x="242315" y="292608"/>
                </a:lnTo>
                <a:lnTo>
                  <a:pt x="50291" y="292608"/>
                </a:lnTo>
                <a:lnTo>
                  <a:pt x="44196" y="289560"/>
                </a:lnTo>
                <a:lnTo>
                  <a:pt x="39624" y="286512"/>
                </a:lnTo>
                <a:lnTo>
                  <a:pt x="33527" y="283463"/>
                </a:lnTo>
                <a:lnTo>
                  <a:pt x="25907" y="275843"/>
                </a:lnTo>
                <a:lnTo>
                  <a:pt x="22859" y="271272"/>
                </a:lnTo>
                <a:lnTo>
                  <a:pt x="19811" y="265175"/>
                </a:lnTo>
                <a:lnTo>
                  <a:pt x="16763" y="252984"/>
                </a:lnTo>
                <a:lnTo>
                  <a:pt x="16763" y="56387"/>
                </a:lnTo>
                <a:lnTo>
                  <a:pt x="19811" y="44196"/>
                </a:lnTo>
                <a:lnTo>
                  <a:pt x="22859" y="39624"/>
                </a:lnTo>
                <a:lnTo>
                  <a:pt x="25907" y="33527"/>
                </a:lnTo>
                <a:lnTo>
                  <a:pt x="30479" y="30479"/>
                </a:lnTo>
                <a:lnTo>
                  <a:pt x="33527" y="25907"/>
                </a:lnTo>
                <a:lnTo>
                  <a:pt x="39624" y="22859"/>
                </a:lnTo>
                <a:lnTo>
                  <a:pt x="44196" y="19811"/>
                </a:lnTo>
                <a:lnTo>
                  <a:pt x="56387" y="16764"/>
                </a:lnTo>
                <a:lnTo>
                  <a:pt x="241808" y="16764"/>
                </a:lnTo>
                <a:lnTo>
                  <a:pt x="231648" y="9144"/>
                </a:lnTo>
                <a:lnTo>
                  <a:pt x="224027" y="6096"/>
                </a:lnTo>
                <a:lnTo>
                  <a:pt x="216407" y="1524"/>
                </a:lnTo>
                <a:lnTo>
                  <a:pt x="207263" y="0"/>
                </a:lnTo>
                <a:close/>
              </a:path>
              <a:path w="262254" h="309880">
                <a:moveTo>
                  <a:pt x="262127" y="205739"/>
                </a:moveTo>
                <a:lnTo>
                  <a:pt x="245363" y="205739"/>
                </a:lnTo>
                <a:lnTo>
                  <a:pt x="245363" y="259079"/>
                </a:lnTo>
                <a:lnTo>
                  <a:pt x="239268" y="271272"/>
                </a:lnTo>
                <a:lnTo>
                  <a:pt x="236220" y="275843"/>
                </a:lnTo>
                <a:lnTo>
                  <a:pt x="231648" y="278891"/>
                </a:lnTo>
                <a:lnTo>
                  <a:pt x="228600" y="283463"/>
                </a:lnTo>
                <a:lnTo>
                  <a:pt x="224027" y="286512"/>
                </a:lnTo>
                <a:lnTo>
                  <a:pt x="211835" y="292608"/>
                </a:lnTo>
                <a:lnTo>
                  <a:pt x="242315" y="292608"/>
                </a:lnTo>
                <a:lnTo>
                  <a:pt x="249935" y="284988"/>
                </a:lnTo>
                <a:lnTo>
                  <a:pt x="254507" y="278891"/>
                </a:lnTo>
                <a:lnTo>
                  <a:pt x="260603" y="263651"/>
                </a:lnTo>
                <a:lnTo>
                  <a:pt x="262127" y="256031"/>
                </a:lnTo>
                <a:lnTo>
                  <a:pt x="262127" y="205739"/>
                </a:lnTo>
                <a:close/>
              </a:path>
              <a:path w="262254" h="309880">
                <a:moveTo>
                  <a:pt x="207263" y="54864"/>
                </a:moveTo>
                <a:lnTo>
                  <a:pt x="53339" y="54864"/>
                </a:lnTo>
                <a:lnTo>
                  <a:pt x="53339" y="254508"/>
                </a:lnTo>
                <a:lnTo>
                  <a:pt x="207263" y="254508"/>
                </a:lnTo>
                <a:lnTo>
                  <a:pt x="207263" y="237743"/>
                </a:lnTo>
                <a:lnTo>
                  <a:pt x="70103" y="237743"/>
                </a:lnTo>
                <a:lnTo>
                  <a:pt x="70103" y="71627"/>
                </a:lnTo>
                <a:lnTo>
                  <a:pt x="190500" y="71627"/>
                </a:lnTo>
                <a:lnTo>
                  <a:pt x="190500" y="64007"/>
                </a:lnTo>
                <a:lnTo>
                  <a:pt x="207263" y="64007"/>
                </a:lnTo>
                <a:lnTo>
                  <a:pt x="207263" y="54864"/>
                </a:lnTo>
                <a:close/>
              </a:path>
              <a:path w="262254" h="309880">
                <a:moveTo>
                  <a:pt x="262127" y="188975"/>
                </a:moveTo>
                <a:lnTo>
                  <a:pt x="190500" y="188975"/>
                </a:lnTo>
                <a:lnTo>
                  <a:pt x="190500" y="237743"/>
                </a:lnTo>
                <a:lnTo>
                  <a:pt x="207263" y="237743"/>
                </a:lnTo>
                <a:lnTo>
                  <a:pt x="207263" y="205739"/>
                </a:lnTo>
                <a:lnTo>
                  <a:pt x="262127" y="205739"/>
                </a:lnTo>
                <a:lnTo>
                  <a:pt x="262127" y="188975"/>
                </a:lnTo>
                <a:close/>
              </a:path>
              <a:path w="262254" h="309880">
                <a:moveTo>
                  <a:pt x="199644" y="64007"/>
                </a:moveTo>
                <a:lnTo>
                  <a:pt x="190500" y="64007"/>
                </a:lnTo>
                <a:lnTo>
                  <a:pt x="190500" y="120396"/>
                </a:lnTo>
                <a:lnTo>
                  <a:pt x="262127" y="120396"/>
                </a:lnTo>
                <a:lnTo>
                  <a:pt x="262127" y="103631"/>
                </a:lnTo>
                <a:lnTo>
                  <a:pt x="207263" y="103631"/>
                </a:lnTo>
                <a:lnTo>
                  <a:pt x="207263" y="71627"/>
                </a:lnTo>
                <a:lnTo>
                  <a:pt x="199644" y="71627"/>
                </a:lnTo>
                <a:lnTo>
                  <a:pt x="199644" y="64007"/>
                </a:lnTo>
                <a:close/>
              </a:path>
              <a:path w="262254" h="309880">
                <a:moveTo>
                  <a:pt x="241808" y="16764"/>
                </a:moveTo>
                <a:lnTo>
                  <a:pt x="205739" y="16764"/>
                </a:lnTo>
                <a:lnTo>
                  <a:pt x="217931" y="19811"/>
                </a:lnTo>
                <a:lnTo>
                  <a:pt x="224027" y="22859"/>
                </a:lnTo>
                <a:lnTo>
                  <a:pt x="228600" y="25907"/>
                </a:lnTo>
                <a:lnTo>
                  <a:pt x="231648" y="30479"/>
                </a:lnTo>
                <a:lnTo>
                  <a:pt x="236220" y="33527"/>
                </a:lnTo>
                <a:lnTo>
                  <a:pt x="239268" y="39624"/>
                </a:lnTo>
                <a:lnTo>
                  <a:pt x="242315" y="44196"/>
                </a:lnTo>
                <a:lnTo>
                  <a:pt x="245363" y="50292"/>
                </a:lnTo>
                <a:lnTo>
                  <a:pt x="245363" y="103631"/>
                </a:lnTo>
                <a:lnTo>
                  <a:pt x="262127" y="103631"/>
                </a:lnTo>
                <a:lnTo>
                  <a:pt x="262127" y="54864"/>
                </a:lnTo>
                <a:lnTo>
                  <a:pt x="260603" y="45720"/>
                </a:lnTo>
                <a:lnTo>
                  <a:pt x="254507" y="30479"/>
                </a:lnTo>
                <a:lnTo>
                  <a:pt x="249935" y="24383"/>
                </a:lnTo>
                <a:lnTo>
                  <a:pt x="243839" y="18287"/>
                </a:lnTo>
                <a:lnTo>
                  <a:pt x="241808" y="16764"/>
                </a:lnTo>
                <a:close/>
              </a:path>
              <a:path w="262254" h="309880">
                <a:moveTo>
                  <a:pt x="207263" y="64007"/>
                </a:moveTo>
                <a:lnTo>
                  <a:pt x="199644" y="64007"/>
                </a:lnTo>
                <a:lnTo>
                  <a:pt x="199644" y="71627"/>
                </a:lnTo>
                <a:lnTo>
                  <a:pt x="207263" y="71627"/>
                </a:lnTo>
                <a:lnTo>
                  <a:pt x="207263" y="6400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9523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6096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4572" y="137159"/>
                </a:lnTo>
                <a:lnTo>
                  <a:pt x="6096" y="143255"/>
                </a:lnTo>
                <a:lnTo>
                  <a:pt x="10668" y="149351"/>
                </a:lnTo>
                <a:lnTo>
                  <a:pt x="19811" y="158495"/>
                </a:lnTo>
                <a:lnTo>
                  <a:pt x="25907" y="163067"/>
                </a:lnTo>
                <a:lnTo>
                  <a:pt x="33527" y="166115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2" y="291083"/>
                </a:lnTo>
                <a:lnTo>
                  <a:pt x="228600" y="265175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14883" y="126491"/>
                </a:lnTo>
                <a:lnTo>
                  <a:pt x="195072" y="117347"/>
                </a:lnTo>
                <a:lnTo>
                  <a:pt x="188975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0380" y="1182624"/>
            <a:ext cx="253365" cy="309880"/>
          </a:xfrm>
          <a:custGeom>
            <a:avLst/>
            <a:gdLst/>
            <a:ahLst/>
            <a:cxnLst/>
            <a:rect l="l" t="t" r="r" b="b"/>
            <a:pathLst>
              <a:path w="253365" h="309880">
                <a:moveTo>
                  <a:pt x="9144" y="237743"/>
                </a:moveTo>
                <a:lnTo>
                  <a:pt x="0" y="237743"/>
                </a:lnTo>
                <a:lnTo>
                  <a:pt x="0" y="309372"/>
                </a:lnTo>
                <a:lnTo>
                  <a:pt x="198120" y="309372"/>
                </a:lnTo>
                <a:lnTo>
                  <a:pt x="207264" y="307848"/>
                </a:lnTo>
                <a:lnTo>
                  <a:pt x="222503" y="301751"/>
                </a:lnTo>
                <a:lnTo>
                  <a:pt x="228600" y="297179"/>
                </a:lnTo>
                <a:lnTo>
                  <a:pt x="233172" y="292608"/>
                </a:lnTo>
                <a:lnTo>
                  <a:pt x="16764" y="292608"/>
                </a:lnTo>
                <a:lnTo>
                  <a:pt x="16764" y="254508"/>
                </a:lnTo>
                <a:lnTo>
                  <a:pt x="9144" y="254508"/>
                </a:lnTo>
                <a:lnTo>
                  <a:pt x="9144" y="237743"/>
                </a:lnTo>
                <a:close/>
              </a:path>
              <a:path w="253365" h="309880">
                <a:moveTo>
                  <a:pt x="242316" y="16764"/>
                </a:moveTo>
                <a:lnTo>
                  <a:pt x="227075" y="16764"/>
                </a:lnTo>
                <a:lnTo>
                  <a:pt x="227075" y="54864"/>
                </a:lnTo>
                <a:lnTo>
                  <a:pt x="54864" y="54864"/>
                </a:lnTo>
                <a:lnTo>
                  <a:pt x="54864" y="132587"/>
                </a:lnTo>
                <a:lnTo>
                  <a:pt x="196596" y="132587"/>
                </a:lnTo>
                <a:lnTo>
                  <a:pt x="208788" y="135636"/>
                </a:lnTo>
                <a:lnTo>
                  <a:pt x="213360" y="138684"/>
                </a:lnTo>
                <a:lnTo>
                  <a:pt x="219455" y="141731"/>
                </a:lnTo>
                <a:lnTo>
                  <a:pt x="222503" y="146303"/>
                </a:lnTo>
                <a:lnTo>
                  <a:pt x="227075" y="149351"/>
                </a:lnTo>
                <a:lnTo>
                  <a:pt x="230124" y="155448"/>
                </a:lnTo>
                <a:lnTo>
                  <a:pt x="233172" y="160020"/>
                </a:lnTo>
                <a:lnTo>
                  <a:pt x="236220" y="166115"/>
                </a:lnTo>
                <a:lnTo>
                  <a:pt x="236220" y="259079"/>
                </a:lnTo>
                <a:lnTo>
                  <a:pt x="230124" y="271272"/>
                </a:lnTo>
                <a:lnTo>
                  <a:pt x="227075" y="275843"/>
                </a:lnTo>
                <a:lnTo>
                  <a:pt x="222503" y="278891"/>
                </a:lnTo>
                <a:lnTo>
                  <a:pt x="219455" y="283463"/>
                </a:lnTo>
                <a:lnTo>
                  <a:pt x="213360" y="286512"/>
                </a:lnTo>
                <a:lnTo>
                  <a:pt x="208788" y="289560"/>
                </a:lnTo>
                <a:lnTo>
                  <a:pt x="202692" y="292608"/>
                </a:lnTo>
                <a:lnTo>
                  <a:pt x="233172" y="292608"/>
                </a:lnTo>
                <a:lnTo>
                  <a:pt x="240792" y="284988"/>
                </a:lnTo>
                <a:lnTo>
                  <a:pt x="245364" y="278891"/>
                </a:lnTo>
                <a:lnTo>
                  <a:pt x="251460" y="263651"/>
                </a:lnTo>
                <a:lnTo>
                  <a:pt x="252984" y="256031"/>
                </a:lnTo>
                <a:lnTo>
                  <a:pt x="252984" y="170687"/>
                </a:lnTo>
                <a:lnTo>
                  <a:pt x="234696" y="134112"/>
                </a:lnTo>
                <a:lnTo>
                  <a:pt x="214884" y="121920"/>
                </a:lnTo>
                <a:lnTo>
                  <a:pt x="207264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1627"/>
                </a:lnTo>
                <a:lnTo>
                  <a:pt x="242316" y="71627"/>
                </a:lnTo>
                <a:lnTo>
                  <a:pt x="242316" y="16764"/>
                </a:lnTo>
                <a:close/>
              </a:path>
              <a:path w="253365" h="309880">
                <a:moveTo>
                  <a:pt x="242316" y="0"/>
                </a:moveTo>
                <a:lnTo>
                  <a:pt x="54864" y="0"/>
                </a:lnTo>
                <a:lnTo>
                  <a:pt x="47244" y="1524"/>
                </a:lnTo>
                <a:lnTo>
                  <a:pt x="39624" y="6096"/>
                </a:lnTo>
                <a:lnTo>
                  <a:pt x="32003" y="9144"/>
                </a:lnTo>
                <a:lnTo>
                  <a:pt x="3048" y="45720"/>
                </a:lnTo>
                <a:lnTo>
                  <a:pt x="0" y="54864"/>
                </a:lnTo>
                <a:lnTo>
                  <a:pt x="0" y="134112"/>
                </a:lnTo>
                <a:lnTo>
                  <a:pt x="9144" y="156972"/>
                </a:lnTo>
                <a:lnTo>
                  <a:pt x="13716" y="163067"/>
                </a:lnTo>
                <a:lnTo>
                  <a:pt x="19812" y="169163"/>
                </a:lnTo>
                <a:lnTo>
                  <a:pt x="24384" y="175260"/>
                </a:lnTo>
                <a:lnTo>
                  <a:pt x="32003" y="179831"/>
                </a:lnTo>
                <a:lnTo>
                  <a:pt x="47244" y="185927"/>
                </a:lnTo>
                <a:lnTo>
                  <a:pt x="54864" y="187451"/>
                </a:lnTo>
                <a:lnTo>
                  <a:pt x="181355" y="187451"/>
                </a:lnTo>
                <a:lnTo>
                  <a:pt x="181355" y="237743"/>
                </a:lnTo>
                <a:lnTo>
                  <a:pt x="9144" y="237743"/>
                </a:lnTo>
                <a:lnTo>
                  <a:pt x="9144" y="254508"/>
                </a:lnTo>
                <a:lnTo>
                  <a:pt x="16764" y="254508"/>
                </a:lnTo>
                <a:lnTo>
                  <a:pt x="16764" y="246887"/>
                </a:lnTo>
                <a:lnTo>
                  <a:pt x="198120" y="246887"/>
                </a:lnTo>
                <a:lnTo>
                  <a:pt x="198120" y="170687"/>
                </a:lnTo>
                <a:lnTo>
                  <a:pt x="50292" y="170687"/>
                </a:lnTo>
                <a:lnTo>
                  <a:pt x="45720" y="167639"/>
                </a:lnTo>
                <a:lnTo>
                  <a:pt x="39624" y="164591"/>
                </a:lnTo>
                <a:lnTo>
                  <a:pt x="35051" y="161543"/>
                </a:lnTo>
                <a:lnTo>
                  <a:pt x="30479" y="156972"/>
                </a:lnTo>
                <a:lnTo>
                  <a:pt x="25908" y="153924"/>
                </a:lnTo>
                <a:lnTo>
                  <a:pt x="22860" y="149351"/>
                </a:lnTo>
                <a:lnTo>
                  <a:pt x="19812" y="143255"/>
                </a:lnTo>
                <a:lnTo>
                  <a:pt x="16764" y="131063"/>
                </a:lnTo>
                <a:lnTo>
                  <a:pt x="16764" y="56387"/>
                </a:lnTo>
                <a:lnTo>
                  <a:pt x="19812" y="44196"/>
                </a:lnTo>
                <a:lnTo>
                  <a:pt x="22860" y="39624"/>
                </a:lnTo>
                <a:lnTo>
                  <a:pt x="25908" y="33527"/>
                </a:lnTo>
                <a:lnTo>
                  <a:pt x="30479" y="30479"/>
                </a:lnTo>
                <a:lnTo>
                  <a:pt x="35051" y="25907"/>
                </a:lnTo>
                <a:lnTo>
                  <a:pt x="39624" y="22859"/>
                </a:lnTo>
                <a:lnTo>
                  <a:pt x="45720" y="19811"/>
                </a:lnTo>
                <a:lnTo>
                  <a:pt x="50292" y="18287"/>
                </a:lnTo>
                <a:lnTo>
                  <a:pt x="56388" y="16764"/>
                </a:lnTo>
                <a:lnTo>
                  <a:pt x="242316" y="16764"/>
                </a:lnTo>
                <a:lnTo>
                  <a:pt x="242316" y="0"/>
                </a:lnTo>
                <a:close/>
              </a:path>
              <a:path w="253365" h="309880">
                <a:moveTo>
                  <a:pt x="198120" y="246887"/>
                </a:moveTo>
                <a:lnTo>
                  <a:pt x="16764" y="246887"/>
                </a:lnTo>
                <a:lnTo>
                  <a:pt x="16764" y="254508"/>
                </a:lnTo>
                <a:lnTo>
                  <a:pt x="198120" y="254508"/>
                </a:lnTo>
                <a:lnTo>
                  <a:pt x="198120" y="2468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9180" y="2191511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0"/>
                </a:moveTo>
                <a:lnTo>
                  <a:pt x="0" y="268224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1475" y="2260092"/>
            <a:ext cx="175260" cy="19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4647" y="2260092"/>
            <a:ext cx="161544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9532" y="2260092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4">
                <a:moveTo>
                  <a:pt x="36575" y="0"/>
                </a:moveTo>
                <a:lnTo>
                  <a:pt x="0" y="0"/>
                </a:lnTo>
                <a:lnTo>
                  <a:pt x="0" y="277368"/>
                </a:lnTo>
                <a:lnTo>
                  <a:pt x="36575" y="277368"/>
                </a:lnTo>
                <a:lnTo>
                  <a:pt x="36575" y="198120"/>
                </a:lnTo>
                <a:lnTo>
                  <a:pt x="147828" y="198120"/>
                </a:lnTo>
                <a:lnTo>
                  <a:pt x="152400" y="195072"/>
                </a:lnTo>
                <a:lnTo>
                  <a:pt x="156972" y="193548"/>
                </a:lnTo>
                <a:lnTo>
                  <a:pt x="161544" y="190500"/>
                </a:lnTo>
                <a:lnTo>
                  <a:pt x="175260" y="166116"/>
                </a:lnTo>
                <a:lnTo>
                  <a:pt x="175260" y="161544"/>
                </a:lnTo>
                <a:lnTo>
                  <a:pt x="36575" y="16154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3528"/>
                </a:lnTo>
                <a:lnTo>
                  <a:pt x="36575" y="33528"/>
                </a:lnTo>
                <a:lnTo>
                  <a:pt x="36575" y="0"/>
                </a:lnTo>
                <a:close/>
              </a:path>
              <a:path w="175260" h="277494">
                <a:moveTo>
                  <a:pt x="175260" y="36575"/>
                </a:moveTo>
                <a:lnTo>
                  <a:pt x="138684" y="36575"/>
                </a:lnTo>
                <a:lnTo>
                  <a:pt x="138684" y="161544"/>
                </a:lnTo>
                <a:lnTo>
                  <a:pt x="175260" y="161544"/>
                </a:lnTo>
                <a:lnTo>
                  <a:pt x="175260" y="36575"/>
                </a:lnTo>
                <a:close/>
              </a:path>
              <a:path w="175260" h="277494">
                <a:moveTo>
                  <a:pt x="143256" y="0"/>
                </a:moveTo>
                <a:lnTo>
                  <a:pt x="68580" y="0"/>
                </a:lnTo>
                <a:lnTo>
                  <a:pt x="54863" y="4572"/>
                </a:lnTo>
                <a:lnTo>
                  <a:pt x="48768" y="10668"/>
                </a:lnTo>
                <a:lnTo>
                  <a:pt x="44195" y="13716"/>
                </a:lnTo>
                <a:lnTo>
                  <a:pt x="42672" y="16763"/>
                </a:lnTo>
                <a:lnTo>
                  <a:pt x="39624" y="21336"/>
                </a:lnTo>
                <a:lnTo>
                  <a:pt x="38100" y="24384"/>
                </a:lnTo>
                <a:lnTo>
                  <a:pt x="36575" y="28956"/>
                </a:lnTo>
                <a:lnTo>
                  <a:pt x="36575" y="33528"/>
                </a:lnTo>
                <a:lnTo>
                  <a:pt x="175260" y="33528"/>
                </a:lnTo>
                <a:lnTo>
                  <a:pt x="175260" y="32004"/>
                </a:lnTo>
                <a:lnTo>
                  <a:pt x="170687" y="18287"/>
                </a:lnTo>
                <a:lnTo>
                  <a:pt x="167640" y="13716"/>
                </a:lnTo>
                <a:lnTo>
                  <a:pt x="161544" y="7620"/>
                </a:lnTo>
                <a:lnTo>
                  <a:pt x="156972" y="4572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7276" y="2260092"/>
            <a:ext cx="167640" cy="19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5876" y="2260092"/>
            <a:ext cx="167640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73807" y="2199132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80">
                <a:moveTo>
                  <a:pt x="83819" y="97535"/>
                </a:moveTo>
                <a:lnTo>
                  <a:pt x="47243" y="97535"/>
                </a:lnTo>
                <a:lnTo>
                  <a:pt x="47243" y="227075"/>
                </a:lnTo>
                <a:lnTo>
                  <a:pt x="62484" y="251459"/>
                </a:lnTo>
                <a:lnTo>
                  <a:pt x="65531" y="254507"/>
                </a:lnTo>
                <a:lnTo>
                  <a:pt x="70104" y="256031"/>
                </a:lnTo>
                <a:lnTo>
                  <a:pt x="74675" y="259079"/>
                </a:lnTo>
                <a:lnTo>
                  <a:pt x="149352" y="259079"/>
                </a:lnTo>
                <a:lnTo>
                  <a:pt x="149352" y="222503"/>
                </a:lnTo>
                <a:lnTo>
                  <a:pt x="83819" y="222503"/>
                </a:lnTo>
                <a:lnTo>
                  <a:pt x="83819" y="97535"/>
                </a:lnTo>
                <a:close/>
              </a:path>
              <a:path w="149860" h="259080">
                <a:moveTo>
                  <a:pt x="149352" y="60959"/>
                </a:moveTo>
                <a:lnTo>
                  <a:pt x="0" y="60959"/>
                </a:lnTo>
                <a:lnTo>
                  <a:pt x="0" y="97535"/>
                </a:lnTo>
                <a:lnTo>
                  <a:pt x="149352" y="97535"/>
                </a:lnTo>
                <a:lnTo>
                  <a:pt x="149352" y="60959"/>
                </a:lnTo>
                <a:close/>
              </a:path>
              <a:path w="149860" h="259080">
                <a:moveTo>
                  <a:pt x="83819" y="0"/>
                </a:moveTo>
                <a:lnTo>
                  <a:pt x="47243" y="0"/>
                </a:lnTo>
                <a:lnTo>
                  <a:pt x="47243" y="60959"/>
                </a:lnTo>
                <a:lnTo>
                  <a:pt x="83819" y="60959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03932" y="226009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4120" y="218389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89276" y="2260092"/>
            <a:ext cx="175260" cy="19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7020" y="2260092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4">
                <a:moveTo>
                  <a:pt x="108204" y="0"/>
                </a:moveTo>
                <a:lnTo>
                  <a:pt x="32004" y="0"/>
                </a:lnTo>
                <a:lnTo>
                  <a:pt x="18287" y="4572"/>
                </a:lnTo>
                <a:lnTo>
                  <a:pt x="15240" y="7620"/>
                </a:lnTo>
                <a:lnTo>
                  <a:pt x="10668" y="10668"/>
                </a:lnTo>
                <a:lnTo>
                  <a:pt x="7619" y="13716"/>
                </a:lnTo>
                <a:lnTo>
                  <a:pt x="6096" y="18287"/>
                </a:lnTo>
                <a:lnTo>
                  <a:pt x="3048" y="22860"/>
                </a:lnTo>
                <a:lnTo>
                  <a:pt x="0" y="32004"/>
                </a:lnTo>
                <a:lnTo>
                  <a:pt x="0" y="158496"/>
                </a:lnTo>
                <a:lnTo>
                  <a:pt x="1524" y="164592"/>
                </a:lnTo>
                <a:lnTo>
                  <a:pt x="3048" y="169163"/>
                </a:lnTo>
                <a:lnTo>
                  <a:pt x="6096" y="172212"/>
                </a:lnTo>
                <a:lnTo>
                  <a:pt x="7619" y="176784"/>
                </a:lnTo>
                <a:lnTo>
                  <a:pt x="10668" y="179832"/>
                </a:lnTo>
                <a:lnTo>
                  <a:pt x="15240" y="182880"/>
                </a:lnTo>
                <a:lnTo>
                  <a:pt x="18287" y="185928"/>
                </a:lnTo>
                <a:lnTo>
                  <a:pt x="22860" y="187452"/>
                </a:lnTo>
                <a:lnTo>
                  <a:pt x="27431" y="190500"/>
                </a:lnTo>
                <a:lnTo>
                  <a:pt x="138684" y="190500"/>
                </a:lnTo>
                <a:lnTo>
                  <a:pt x="138684" y="240792"/>
                </a:lnTo>
                <a:lnTo>
                  <a:pt x="22860" y="240792"/>
                </a:lnTo>
                <a:lnTo>
                  <a:pt x="22860" y="277368"/>
                </a:lnTo>
                <a:lnTo>
                  <a:pt x="149352" y="277368"/>
                </a:lnTo>
                <a:lnTo>
                  <a:pt x="153924" y="274320"/>
                </a:lnTo>
                <a:lnTo>
                  <a:pt x="158496" y="272796"/>
                </a:lnTo>
                <a:lnTo>
                  <a:pt x="164592" y="266700"/>
                </a:lnTo>
                <a:lnTo>
                  <a:pt x="169163" y="263652"/>
                </a:lnTo>
                <a:lnTo>
                  <a:pt x="170687" y="259080"/>
                </a:lnTo>
                <a:lnTo>
                  <a:pt x="173736" y="256032"/>
                </a:lnTo>
                <a:lnTo>
                  <a:pt x="175260" y="251460"/>
                </a:lnTo>
                <a:lnTo>
                  <a:pt x="175260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5052"/>
                </a:lnTo>
                <a:lnTo>
                  <a:pt x="138684" y="35052"/>
                </a:lnTo>
                <a:lnTo>
                  <a:pt x="138684" y="25908"/>
                </a:lnTo>
                <a:lnTo>
                  <a:pt x="135636" y="21336"/>
                </a:lnTo>
                <a:lnTo>
                  <a:pt x="134112" y="16763"/>
                </a:lnTo>
                <a:lnTo>
                  <a:pt x="124968" y="7620"/>
                </a:lnTo>
                <a:lnTo>
                  <a:pt x="120396" y="4572"/>
                </a:lnTo>
                <a:lnTo>
                  <a:pt x="117348" y="3048"/>
                </a:lnTo>
                <a:lnTo>
                  <a:pt x="108204" y="0"/>
                </a:lnTo>
                <a:close/>
              </a:path>
              <a:path w="175260" h="277494">
                <a:moveTo>
                  <a:pt x="175260" y="36575"/>
                </a:moveTo>
                <a:lnTo>
                  <a:pt x="138684" y="36575"/>
                </a:lnTo>
                <a:lnTo>
                  <a:pt x="138684" y="153924"/>
                </a:lnTo>
                <a:lnTo>
                  <a:pt x="175260" y="153924"/>
                </a:lnTo>
                <a:lnTo>
                  <a:pt x="175260" y="36575"/>
                </a:lnTo>
                <a:close/>
              </a:path>
              <a:path w="175260" h="277494">
                <a:moveTo>
                  <a:pt x="175260" y="0"/>
                </a:moveTo>
                <a:lnTo>
                  <a:pt x="138684" y="0"/>
                </a:lnTo>
                <a:lnTo>
                  <a:pt x="138684" y="35052"/>
                </a:lnTo>
                <a:lnTo>
                  <a:pt x="175260" y="35052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66288" y="2401823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4" h="113030">
                <a:moveTo>
                  <a:pt x="56387" y="0"/>
                </a:moveTo>
                <a:lnTo>
                  <a:pt x="0" y="0"/>
                </a:lnTo>
                <a:lnTo>
                  <a:pt x="0" y="56387"/>
                </a:lnTo>
                <a:lnTo>
                  <a:pt x="27431" y="56387"/>
                </a:lnTo>
                <a:lnTo>
                  <a:pt x="0" y="112775"/>
                </a:lnTo>
                <a:lnTo>
                  <a:pt x="25907" y="112775"/>
                </a:lnTo>
                <a:lnTo>
                  <a:pt x="56387" y="56387"/>
                </a:lnTo>
                <a:lnTo>
                  <a:pt x="56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4888" y="2260092"/>
            <a:ext cx="167639" cy="19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1014" y="2183892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7976" y="2260092"/>
            <a:ext cx="167639" cy="198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6700" y="2260092"/>
            <a:ext cx="175260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6576" y="2260092"/>
            <a:ext cx="167639" cy="198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9871" y="2260092"/>
            <a:ext cx="161543" cy="198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44567" y="226009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4755" y="218389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28388" y="2260092"/>
            <a:ext cx="1752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66132" y="2260092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4">
                <a:moveTo>
                  <a:pt x="108203" y="0"/>
                </a:moveTo>
                <a:lnTo>
                  <a:pt x="32003" y="0"/>
                </a:lnTo>
                <a:lnTo>
                  <a:pt x="18287" y="4572"/>
                </a:lnTo>
                <a:lnTo>
                  <a:pt x="13715" y="7620"/>
                </a:lnTo>
                <a:lnTo>
                  <a:pt x="7619" y="13716"/>
                </a:lnTo>
                <a:lnTo>
                  <a:pt x="4571" y="18287"/>
                </a:lnTo>
                <a:lnTo>
                  <a:pt x="0" y="32004"/>
                </a:lnTo>
                <a:lnTo>
                  <a:pt x="0" y="158496"/>
                </a:lnTo>
                <a:lnTo>
                  <a:pt x="22859" y="187452"/>
                </a:lnTo>
                <a:lnTo>
                  <a:pt x="27431" y="190500"/>
                </a:lnTo>
                <a:lnTo>
                  <a:pt x="138683" y="190500"/>
                </a:lnTo>
                <a:lnTo>
                  <a:pt x="138683" y="240792"/>
                </a:lnTo>
                <a:lnTo>
                  <a:pt x="22859" y="240792"/>
                </a:lnTo>
                <a:lnTo>
                  <a:pt x="22859" y="277368"/>
                </a:lnTo>
                <a:lnTo>
                  <a:pt x="149351" y="277368"/>
                </a:lnTo>
                <a:lnTo>
                  <a:pt x="153923" y="274320"/>
                </a:lnTo>
                <a:lnTo>
                  <a:pt x="158495" y="272796"/>
                </a:lnTo>
                <a:lnTo>
                  <a:pt x="167639" y="263652"/>
                </a:lnTo>
                <a:lnTo>
                  <a:pt x="170687" y="259080"/>
                </a:lnTo>
                <a:lnTo>
                  <a:pt x="172212" y="256032"/>
                </a:lnTo>
                <a:lnTo>
                  <a:pt x="175259" y="251460"/>
                </a:lnTo>
                <a:lnTo>
                  <a:pt x="175259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59" y="36575"/>
                </a:lnTo>
                <a:lnTo>
                  <a:pt x="175259" y="35052"/>
                </a:lnTo>
                <a:lnTo>
                  <a:pt x="138683" y="35052"/>
                </a:lnTo>
                <a:lnTo>
                  <a:pt x="138683" y="30480"/>
                </a:lnTo>
                <a:lnTo>
                  <a:pt x="134112" y="16763"/>
                </a:lnTo>
                <a:lnTo>
                  <a:pt x="124967" y="7620"/>
                </a:lnTo>
                <a:lnTo>
                  <a:pt x="120395" y="4572"/>
                </a:lnTo>
                <a:lnTo>
                  <a:pt x="115823" y="3048"/>
                </a:lnTo>
                <a:lnTo>
                  <a:pt x="112775" y="1524"/>
                </a:lnTo>
                <a:lnTo>
                  <a:pt x="108203" y="0"/>
                </a:lnTo>
                <a:close/>
              </a:path>
              <a:path w="175260" h="277494">
                <a:moveTo>
                  <a:pt x="175259" y="36575"/>
                </a:moveTo>
                <a:lnTo>
                  <a:pt x="138683" y="36575"/>
                </a:lnTo>
                <a:lnTo>
                  <a:pt x="138683" y="153924"/>
                </a:lnTo>
                <a:lnTo>
                  <a:pt x="175259" y="153924"/>
                </a:lnTo>
                <a:lnTo>
                  <a:pt x="175259" y="36575"/>
                </a:lnTo>
                <a:close/>
              </a:path>
              <a:path w="175260" h="277494">
                <a:moveTo>
                  <a:pt x="175259" y="0"/>
                </a:moveTo>
                <a:lnTo>
                  <a:pt x="138683" y="0"/>
                </a:lnTo>
                <a:lnTo>
                  <a:pt x="138683" y="35052"/>
                </a:lnTo>
                <a:lnTo>
                  <a:pt x="175259" y="35052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03876" y="2401823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4" h="113030">
                <a:moveTo>
                  <a:pt x="56387" y="0"/>
                </a:moveTo>
                <a:lnTo>
                  <a:pt x="0" y="0"/>
                </a:lnTo>
                <a:lnTo>
                  <a:pt x="0" y="56387"/>
                </a:lnTo>
                <a:lnTo>
                  <a:pt x="28956" y="56387"/>
                </a:lnTo>
                <a:lnTo>
                  <a:pt x="0" y="112775"/>
                </a:lnTo>
                <a:lnTo>
                  <a:pt x="27432" y="112775"/>
                </a:lnTo>
                <a:lnTo>
                  <a:pt x="56387" y="56387"/>
                </a:lnTo>
                <a:lnTo>
                  <a:pt x="56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2664" y="2199132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80">
                <a:moveTo>
                  <a:pt x="83820" y="97535"/>
                </a:moveTo>
                <a:lnTo>
                  <a:pt x="47244" y="97535"/>
                </a:lnTo>
                <a:lnTo>
                  <a:pt x="47244" y="227075"/>
                </a:lnTo>
                <a:lnTo>
                  <a:pt x="62484" y="251459"/>
                </a:lnTo>
                <a:lnTo>
                  <a:pt x="65532" y="254507"/>
                </a:lnTo>
                <a:lnTo>
                  <a:pt x="70103" y="256031"/>
                </a:lnTo>
                <a:lnTo>
                  <a:pt x="74675" y="259079"/>
                </a:lnTo>
                <a:lnTo>
                  <a:pt x="149351" y="259079"/>
                </a:lnTo>
                <a:lnTo>
                  <a:pt x="149351" y="222503"/>
                </a:lnTo>
                <a:lnTo>
                  <a:pt x="83820" y="222503"/>
                </a:lnTo>
                <a:lnTo>
                  <a:pt x="83820" y="97535"/>
                </a:lnTo>
                <a:close/>
              </a:path>
              <a:path w="149860" h="259080">
                <a:moveTo>
                  <a:pt x="149351" y="60959"/>
                </a:moveTo>
                <a:lnTo>
                  <a:pt x="0" y="60959"/>
                </a:lnTo>
                <a:lnTo>
                  <a:pt x="0" y="97535"/>
                </a:lnTo>
                <a:lnTo>
                  <a:pt x="149351" y="97535"/>
                </a:lnTo>
                <a:lnTo>
                  <a:pt x="149351" y="60959"/>
                </a:lnTo>
                <a:close/>
              </a:path>
              <a:path w="149860" h="259080">
                <a:moveTo>
                  <a:pt x="83820" y="0"/>
                </a:moveTo>
                <a:lnTo>
                  <a:pt x="47244" y="0"/>
                </a:lnTo>
                <a:lnTo>
                  <a:pt x="47244" y="60959"/>
                </a:lnTo>
                <a:lnTo>
                  <a:pt x="83820" y="60959"/>
                </a:lnTo>
                <a:lnTo>
                  <a:pt x="83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22976" y="2260092"/>
            <a:ext cx="147827" cy="1981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13476" y="2260092"/>
            <a:ext cx="167639" cy="198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3600" y="2260092"/>
            <a:ext cx="175260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76771" y="2260092"/>
            <a:ext cx="161543" cy="198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79464" y="2183892"/>
            <a:ext cx="149860" cy="274320"/>
          </a:xfrm>
          <a:custGeom>
            <a:avLst/>
            <a:gdLst/>
            <a:ahLst/>
            <a:cxnLst/>
            <a:rect l="l" t="t" r="r" b="b"/>
            <a:pathLst>
              <a:path w="149859" h="274319">
                <a:moveTo>
                  <a:pt x="85344" y="112775"/>
                </a:moveTo>
                <a:lnTo>
                  <a:pt x="48768" y="112775"/>
                </a:lnTo>
                <a:lnTo>
                  <a:pt x="48768" y="274320"/>
                </a:lnTo>
                <a:lnTo>
                  <a:pt x="85344" y="274320"/>
                </a:lnTo>
                <a:lnTo>
                  <a:pt x="85344" y="112775"/>
                </a:lnTo>
                <a:close/>
              </a:path>
              <a:path w="149859" h="274319">
                <a:moveTo>
                  <a:pt x="149352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49352" y="112775"/>
                </a:lnTo>
                <a:lnTo>
                  <a:pt x="149352" y="76200"/>
                </a:lnTo>
                <a:close/>
              </a:path>
              <a:path w="149859" h="274319">
                <a:moveTo>
                  <a:pt x="149352" y="0"/>
                </a:moveTo>
                <a:lnTo>
                  <a:pt x="79248" y="0"/>
                </a:lnTo>
                <a:lnTo>
                  <a:pt x="65532" y="4572"/>
                </a:lnTo>
                <a:lnTo>
                  <a:pt x="59436" y="10668"/>
                </a:lnTo>
                <a:lnTo>
                  <a:pt x="54863" y="13716"/>
                </a:lnTo>
                <a:lnTo>
                  <a:pt x="53339" y="18287"/>
                </a:lnTo>
                <a:lnTo>
                  <a:pt x="50291" y="22860"/>
                </a:lnTo>
                <a:lnTo>
                  <a:pt x="48768" y="27432"/>
                </a:lnTo>
                <a:lnTo>
                  <a:pt x="48768" y="76200"/>
                </a:lnTo>
                <a:lnTo>
                  <a:pt x="85344" y="76200"/>
                </a:lnTo>
                <a:lnTo>
                  <a:pt x="85344" y="36575"/>
                </a:lnTo>
                <a:lnTo>
                  <a:pt x="149352" y="36575"/>
                </a:lnTo>
                <a:lnTo>
                  <a:pt x="149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80631" y="2260092"/>
            <a:ext cx="170688" cy="198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10756" y="2260092"/>
            <a:ext cx="147827" cy="1981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01256" y="2260092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5" h="198119">
                <a:moveTo>
                  <a:pt x="36575" y="0"/>
                </a:moveTo>
                <a:lnTo>
                  <a:pt x="0" y="0"/>
                </a:lnTo>
                <a:lnTo>
                  <a:pt x="0" y="198120"/>
                </a:lnTo>
                <a:lnTo>
                  <a:pt x="36575" y="198120"/>
                </a:lnTo>
                <a:lnTo>
                  <a:pt x="36575" y="36575"/>
                </a:lnTo>
                <a:lnTo>
                  <a:pt x="277368" y="36575"/>
                </a:lnTo>
                <a:lnTo>
                  <a:pt x="277368" y="35052"/>
                </a:lnTo>
                <a:lnTo>
                  <a:pt x="36575" y="35052"/>
                </a:lnTo>
                <a:lnTo>
                  <a:pt x="36575" y="0"/>
                </a:lnTo>
                <a:close/>
              </a:path>
              <a:path w="277495" h="198119">
                <a:moveTo>
                  <a:pt x="156972" y="36575"/>
                </a:moveTo>
                <a:lnTo>
                  <a:pt x="120396" y="36575"/>
                </a:lnTo>
                <a:lnTo>
                  <a:pt x="120396" y="198120"/>
                </a:lnTo>
                <a:lnTo>
                  <a:pt x="156972" y="198120"/>
                </a:lnTo>
                <a:lnTo>
                  <a:pt x="156972" y="36575"/>
                </a:lnTo>
                <a:close/>
              </a:path>
              <a:path w="277495" h="198119">
                <a:moveTo>
                  <a:pt x="277368" y="36575"/>
                </a:moveTo>
                <a:lnTo>
                  <a:pt x="240792" y="36575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5"/>
                </a:lnTo>
                <a:close/>
              </a:path>
              <a:path w="277495" h="198119">
                <a:moveTo>
                  <a:pt x="124968" y="0"/>
                </a:moveTo>
                <a:lnTo>
                  <a:pt x="67055" y="0"/>
                </a:lnTo>
                <a:lnTo>
                  <a:pt x="57912" y="3048"/>
                </a:lnTo>
                <a:lnTo>
                  <a:pt x="54864" y="4572"/>
                </a:lnTo>
                <a:lnTo>
                  <a:pt x="50292" y="7620"/>
                </a:lnTo>
                <a:lnTo>
                  <a:pt x="41148" y="16763"/>
                </a:lnTo>
                <a:lnTo>
                  <a:pt x="39624" y="21336"/>
                </a:lnTo>
                <a:lnTo>
                  <a:pt x="36575" y="25908"/>
                </a:lnTo>
                <a:lnTo>
                  <a:pt x="36575" y="35052"/>
                </a:lnTo>
                <a:lnTo>
                  <a:pt x="156972" y="35052"/>
                </a:lnTo>
                <a:lnTo>
                  <a:pt x="156972" y="30480"/>
                </a:lnTo>
                <a:lnTo>
                  <a:pt x="153924" y="21336"/>
                </a:lnTo>
                <a:lnTo>
                  <a:pt x="150875" y="16763"/>
                </a:lnTo>
                <a:lnTo>
                  <a:pt x="138684" y="4572"/>
                </a:lnTo>
                <a:lnTo>
                  <a:pt x="124968" y="0"/>
                </a:lnTo>
                <a:close/>
              </a:path>
              <a:path w="277495" h="198119">
                <a:moveTo>
                  <a:pt x="245364" y="0"/>
                </a:moveTo>
                <a:lnTo>
                  <a:pt x="187451" y="0"/>
                </a:lnTo>
                <a:lnTo>
                  <a:pt x="178308" y="3048"/>
                </a:lnTo>
                <a:lnTo>
                  <a:pt x="175260" y="4572"/>
                </a:lnTo>
                <a:lnTo>
                  <a:pt x="170688" y="7620"/>
                </a:lnTo>
                <a:lnTo>
                  <a:pt x="161544" y="16763"/>
                </a:lnTo>
                <a:lnTo>
                  <a:pt x="156972" y="30480"/>
                </a:lnTo>
                <a:lnTo>
                  <a:pt x="156972" y="35052"/>
                </a:lnTo>
                <a:lnTo>
                  <a:pt x="277368" y="35052"/>
                </a:lnTo>
                <a:lnTo>
                  <a:pt x="277368" y="32004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54823" y="226009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35011" y="2183892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38643" y="2260092"/>
            <a:ext cx="175259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6388" y="2260092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59" h="277494">
                <a:moveTo>
                  <a:pt x="108203" y="0"/>
                </a:moveTo>
                <a:lnTo>
                  <a:pt x="32003" y="0"/>
                </a:lnTo>
                <a:lnTo>
                  <a:pt x="18287" y="4572"/>
                </a:lnTo>
                <a:lnTo>
                  <a:pt x="13715" y="7620"/>
                </a:lnTo>
                <a:lnTo>
                  <a:pt x="7619" y="13716"/>
                </a:lnTo>
                <a:lnTo>
                  <a:pt x="4571" y="18287"/>
                </a:lnTo>
                <a:lnTo>
                  <a:pt x="0" y="32004"/>
                </a:lnTo>
                <a:lnTo>
                  <a:pt x="0" y="158496"/>
                </a:lnTo>
                <a:lnTo>
                  <a:pt x="22859" y="187452"/>
                </a:lnTo>
                <a:lnTo>
                  <a:pt x="27431" y="190500"/>
                </a:lnTo>
                <a:lnTo>
                  <a:pt x="138683" y="190500"/>
                </a:lnTo>
                <a:lnTo>
                  <a:pt x="138683" y="240792"/>
                </a:lnTo>
                <a:lnTo>
                  <a:pt x="22859" y="240792"/>
                </a:lnTo>
                <a:lnTo>
                  <a:pt x="22859" y="277368"/>
                </a:lnTo>
                <a:lnTo>
                  <a:pt x="149351" y="277368"/>
                </a:lnTo>
                <a:lnTo>
                  <a:pt x="153923" y="274320"/>
                </a:lnTo>
                <a:lnTo>
                  <a:pt x="158495" y="272796"/>
                </a:lnTo>
                <a:lnTo>
                  <a:pt x="167639" y="263652"/>
                </a:lnTo>
                <a:lnTo>
                  <a:pt x="170687" y="259080"/>
                </a:lnTo>
                <a:lnTo>
                  <a:pt x="172211" y="256032"/>
                </a:lnTo>
                <a:lnTo>
                  <a:pt x="175259" y="251460"/>
                </a:lnTo>
                <a:lnTo>
                  <a:pt x="175259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59" y="36575"/>
                </a:lnTo>
                <a:lnTo>
                  <a:pt x="175259" y="35052"/>
                </a:lnTo>
                <a:lnTo>
                  <a:pt x="138683" y="35052"/>
                </a:lnTo>
                <a:lnTo>
                  <a:pt x="138683" y="30480"/>
                </a:lnTo>
                <a:lnTo>
                  <a:pt x="134111" y="16763"/>
                </a:lnTo>
                <a:lnTo>
                  <a:pt x="124967" y="7620"/>
                </a:lnTo>
                <a:lnTo>
                  <a:pt x="120395" y="4572"/>
                </a:lnTo>
                <a:lnTo>
                  <a:pt x="115823" y="3048"/>
                </a:lnTo>
                <a:lnTo>
                  <a:pt x="112775" y="1524"/>
                </a:lnTo>
                <a:lnTo>
                  <a:pt x="108203" y="0"/>
                </a:lnTo>
                <a:close/>
              </a:path>
              <a:path w="175259" h="277494">
                <a:moveTo>
                  <a:pt x="175259" y="36575"/>
                </a:moveTo>
                <a:lnTo>
                  <a:pt x="138683" y="36575"/>
                </a:lnTo>
                <a:lnTo>
                  <a:pt x="138683" y="153924"/>
                </a:lnTo>
                <a:lnTo>
                  <a:pt x="175259" y="153924"/>
                </a:lnTo>
                <a:lnTo>
                  <a:pt x="175259" y="36575"/>
                </a:lnTo>
                <a:close/>
              </a:path>
              <a:path w="175259" h="277494">
                <a:moveTo>
                  <a:pt x="175259" y="0"/>
                </a:moveTo>
                <a:lnTo>
                  <a:pt x="138683" y="0"/>
                </a:lnTo>
                <a:lnTo>
                  <a:pt x="138683" y="35052"/>
                </a:lnTo>
                <a:lnTo>
                  <a:pt x="175259" y="35052"/>
                </a:lnTo>
                <a:lnTo>
                  <a:pt x="175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4131" y="2401823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5" h="113030">
                <a:moveTo>
                  <a:pt x="56388" y="0"/>
                </a:moveTo>
                <a:lnTo>
                  <a:pt x="0" y="0"/>
                </a:lnTo>
                <a:lnTo>
                  <a:pt x="0" y="56387"/>
                </a:lnTo>
                <a:lnTo>
                  <a:pt x="28956" y="56387"/>
                </a:lnTo>
                <a:lnTo>
                  <a:pt x="0" y="112775"/>
                </a:lnTo>
                <a:lnTo>
                  <a:pt x="27432" y="112775"/>
                </a:lnTo>
                <a:lnTo>
                  <a:pt x="56388" y="56387"/>
                </a:lnTo>
                <a:lnTo>
                  <a:pt x="56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3400" y="2260092"/>
            <a:ext cx="167640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82000" y="2260092"/>
            <a:ext cx="175259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9743" y="2183892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59" h="274319">
                <a:moveTo>
                  <a:pt x="175259" y="0"/>
                </a:moveTo>
                <a:lnTo>
                  <a:pt x="138683" y="0"/>
                </a:lnTo>
                <a:lnTo>
                  <a:pt x="138683" y="76200"/>
                </a:lnTo>
                <a:lnTo>
                  <a:pt x="32003" y="76200"/>
                </a:lnTo>
                <a:lnTo>
                  <a:pt x="0" y="108204"/>
                </a:lnTo>
                <a:lnTo>
                  <a:pt x="0" y="242316"/>
                </a:lnTo>
                <a:lnTo>
                  <a:pt x="22859" y="271272"/>
                </a:lnTo>
                <a:lnTo>
                  <a:pt x="27431" y="274320"/>
                </a:lnTo>
                <a:lnTo>
                  <a:pt x="111251" y="274320"/>
                </a:lnTo>
                <a:lnTo>
                  <a:pt x="115824" y="271272"/>
                </a:lnTo>
                <a:lnTo>
                  <a:pt x="120396" y="269748"/>
                </a:lnTo>
                <a:lnTo>
                  <a:pt x="123444" y="268224"/>
                </a:lnTo>
                <a:lnTo>
                  <a:pt x="129539" y="262128"/>
                </a:lnTo>
                <a:lnTo>
                  <a:pt x="132587" y="257556"/>
                </a:lnTo>
                <a:lnTo>
                  <a:pt x="135635" y="254508"/>
                </a:lnTo>
                <a:lnTo>
                  <a:pt x="138683" y="245363"/>
                </a:lnTo>
                <a:lnTo>
                  <a:pt x="138683" y="240792"/>
                </a:lnTo>
                <a:lnTo>
                  <a:pt x="175259" y="240792"/>
                </a:lnTo>
                <a:lnTo>
                  <a:pt x="175259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59" y="112775"/>
                </a:lnTo>
                <a:lnTo>
                  <a:pt x="175259" y="0"/>
                </a:lnTo>
                <a:close/>
              </a:path>
              <a:path w="175259" h="274319">
                <a:moveTo>
                  <a:pt x="175259" y="240792"/>
                </a:moveTo>
                <a:lnTo>
                  <a:pt x="138683" y="240792"/>
                </a:lnTo>
                <a:lnTo>
                  <a:pt x="138683" y="274320"/>
                </a:lnTo>
                <a:lnTo>
                  <a:pt x="175259" y="274320"/>
                </a:lnTo>
                <a:lnTo>
                  <a:pt x="175259" y="240792"/>
                </a:lnTo>
                <a:close/>
              </a:path>
              <a:path w="175259" h="274319">
                <a:moveTo>
                  <a:pt x="175259" y="112775"/>
                </a:moveTo>
                <a:lnTo>
                  <a:pt x="138683" y="112775"/>
                </a:lnTo>
                <a:lnTo>
                  <a:pt x="138683" y="237744"/>
                </a:lnTo>
                <a:lnTo>
                  <a:pt x="175259" y="237744"/>
                </a:lnTo>
                <a:lnTo>
                  <a:pt x="175259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6319" y="2718816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4" h="198119">
                <a:moveTo>
                  <a:pt x="36576" y="0"/>
                </a:moveTo>
                <a:lnTo>
                  <a:pt x="0" y="0"/>
                </a:lnTo>
                <a:lnTo>
                  <a:pt x="0" y="198120"/>
                </a:lnTo>
                <a:lnTo>
                  <a:pt x="36576" y="198120"/>
                </a:lnTo>
                <a:lnTo>
                  <a:pt x="36576" y="36575"/>
                </a:lnTo>
                <a:lnTo>
                  <a:pt x="277368" y="36575"/>
                </a:lnTo>
                <a:lnTo>
                  <a:pt x="277368" y="33528"/>
                </a:lnTo>
                <a:lnTo>
                  <a:pt x="36576" y="33528"/>
                </a:lnTo>
                <a:lnTo>
                  <a:pt x="36576" y="0"/>
                </a:lnTo>
                <a:close/>
              </a:path>
              <a:path w="277494" h="198119">
                <a:moveTo>
                  <a:pt x="156972" y="36575"/>
                </a:moveTo>
                <a:lnTo>
                  <a:pt x="120396" y="36575"/>
                </a:lnTo>
                <a:lnTo>
                  <a:pt x="120396" y="198120"/>
                </a:lnTo>
                <a:lnTo>
                  <a:pt x="156972" y="198120"/>
                </a:lnTo>
                <a:lnTo>
                  <a:pt x="156972" y="36575"/>
                </a:lnTo>
                <a:close/>
              </a:path>
              <a:path w="277494" h="198119">
                <a:moveTo>
                  <a:pt x="277368" y="36575"/>
                </a:moveTo>
                <a:lnTo>
                  <a:pt x="240792" y="36575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5"/>
                </a:lnTo>
                <a:close/>
              </a:path>
              <a:path w="277494" h="198119">
                <a:moveTo>
                  <a:pt x="131064" y="0"/>
                </a:moveTo>
                <a:lnTo>
                  <a:pt x="64008" y="0"/>
                </a:lnTo>
                <a:lnTo>
                  <a:pt x="54864" y="3048"/>
                </a:lnTo>
                <a:lnTo>
                  <a:pt x="45720" y="12192"/>
                </a:lnTo>
                <a:lnTo>
                  <a:pt x="42671" y="16763"/>
                </a:lnTo>
                <a:lnTo>
                  <a:pt x="41148" y="19812"/>
                </a:lnTo>
                <a:lnTo>
                  <a:pt x="38100" y="24384"/>
                </a:lnTo>
                <a:lnTo>
                  <a:pt x="36576" y="28956"/>
                </a:lnTo>
                <a:lnTo>
                  <a:pt x="36576" y="33528"/>
                </a:lnTo>
                <a:lnTo>
                  <a:pt x="156972" y="33528"/>
                </a:lnTo>
                <a:lnTo>
                  <a:pt x="156972" y="24384"/>
                </a:lnTo>
                <a:lnTo>
                  <a:pt x="153924" y="19812"/>
                </a:lnTo>
                <a:lnTo>
                  <a:pt x="152400" y="16763"/>
                </a:lnTo>
                <a:lnTo>
                  <a:pt x="149352" y="12192"/>
                </a:lnTo>
                <a:lnTo>
                  <a:pt x="143256" y="6096"/>
                </a:lnTo>
                <a:lnTo>
                  <a:pt x="138684" y="3048"/>
                </a:lnTo>
                <a:lnTo>
                  <a:pt x="134112" y="1524"/>
                </a:lnTo>
                <a:lnTo>
                  <a:pt x="131064" y="0"/>
                </a:lnTo>
                <a:close/>
              </a:path>
              <a:path w="277494" h="198119">
                <a:moveTo>
                  <a:pt x="251460" y="0"/>
                </a:moveTo>
                <a:lnTo>
                  <a:pt x="184404" y="0"/>
                </a:lnTo>
                <a:lnTo>
                  <a:pt x="175260" y="3048"/>
                </a:lnTo>
                <a:lnTo>
                  <a:pt x="166116" y="12192"/>
                </a:lnTo>
                <a:lnTo>
                  <a:pt x="163068" y="16763"/>
                </a:lnTo>
                <a:lnTo>
                  <a:pt x="161544" y="19812"/>
                </a:lnTo>
                <a:lnTo>
                  <a:pt x="158496" y="24384"/>
                </a:lnTo>
                <a:lnTo>
                  <a:pt x="158496" y="28956"/>
                </a:lnTo>
                <a:lnTo>
                  <a:pt x="156972" y="33528"/>
                </a:lnTo>
                <a:lnTo>
                  <a:pt x="277368" y="33528"/>
                </a:lnTo>
                <a:lnTo>
                  <a:pt x="277368" y="25908"/>
                </a:lnTo>
                <a:lnTo>
                  <a:pt x="275844" y="21336"/>
                </a:lnTo>
                <a:lnTo>
                  <a:pt x="272796" y="16763"/>
                </a:lnTo>
                <a:lnTo>
                  <a:pt x="271272" y="13716"/>
                </a:lnTo>
                <a:lnTo>
                  <a:pt x="266700" y="10668"/>
                </a:lnTo>
                <a:lnTo>
                  <a:pt x="263652" y="6096"/>
                </a:lnTo>
                <a:lnTo>
                  <a:pt x="260604" y="4572"/>
                </a:lnTo>
                <a:lnTo>
                  <a:pt x="256032" y="1524"/>
                </a:lnTo>
                <a:lnTo>
                  <a:pt x="251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70075" y="2718816"/>
            <a:ext cx="170687" cy="1981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98675" y="2642616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19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27431" y="76200"/>
                </a:lnTo>
                <a:lnTo>
                  <a:pt x="22860" y="77724"/>
                </a:lnTo>
                <a:lnTo>
                  <a:pt x="18287" y="80772"/>
                </a:lnTo>
                <a:lnTo>
                  <a:pt x="15240" y="82296"/>
                </a:lnTo>
                <a:lnTo>
                  <a:pt x="12192" y="86868"/>
                </a:lnTo>
                <a:lnTo>
                  <a:pt x="7620" y="89916"/>
                </a:lnTo>
                <a:lnTo>
                  <a:pt x="6096" y="92963"/>
                </a:lnTo>
                <a:lnTo>
                  <a:pt x="3048" y="97536"/>
                </a:lnTo>
                <a:lnTo>
                  <a:pt x="0" y="106680"/>
                </a:lnTo>
                <a:lnTo>
                  <a:pt x="0" y="242316"/>
                </a:lnTo>
                <a:lnTo>
                  <a:pt x="3048" y="251460"/>
                </a:lnTo>
                <a:lnTo>
                  <a:pt x="6096" y="256032"/>
                </a:lnTo>
                <a:lnTo>
                  <a:pt x="7620" y="259080"/>
                </a:lnTo>
                <a:lnTo>
                  <a:pt x="12192" y="262128"/>
                </a:lnTo>
                <a:lnTo>
                  <a:pt x="15240" y="266700"/>
                </a:lnTo>
                <a:lnTo>
                  <a:pt x="18287" y="268224"/>
                </a:lnTo>
                <a:lnTo>
                  <a:pt x="22860" y="271272"/>
                </a:lnTo>
                <a:lnTo>
                  <a:pt x="32004" y="274320"/>
                </a:lnTo>
                <a:lnTo>
                  <a:pt x="108204" y="274320"/>
                </a:lnTo>
                <a:lnTo>
                  <a:pt x="112775" y="272796"/>
                </a:lnTo>
                <a:lnTo>
                  <a:pt x="115824" y="271272"/>
                </a:lnTo>
                <a:lnTo>
                  <a:pt x="120396" y="269748"/>
                </a:lnTo>
                <a:lnTo>
                  <a:pt x="124968" y="266700"/>
                </a:lnTo>
                <a:lnTo>
                  <a:pt x="134112" y="257556"/>
                </a:lnTo>
                <a:lnTo>
                  <a:pt x="137160" y="248412"/>
                </a:lnTo>
                <a:lnTo>
                  <a:pt x="138684" y="245363"/>
                </a:lnTo>
                <a:lnTo>
                  <a:pt x="138684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60" h="274319">
                <a:moveTo>
                  <a:pt x="175260" y="240792"/>
                </a:moveTo>
                <a:lnTo>
                  <a:pt x="138684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60" h="274319">
                <a:moveTo>
                  <a:pt x="175260" y="112775"/>
                </a:moveTo>
                <a:lnTo>
                  <a:pt x="138684" y="112775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37944" y="2718816"/>
            <a:ext cx="167639" cy="1981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84070" y="2641092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80844" y="27188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61032" y="26426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66188" y="2718816"/>
            <a:ext cx="1752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03932" y="2718816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4">
                <a:moveTo>
                  <a:pt x="111251" y="0"/>
                </a:moveTo>
                <a:lnTo>
                  <a:pt x="27431" y="0"/>
                </a:lnTo>
                <a:lnTo>
                  <a:pt x="22860" y="1524"/>
                </a:lnTo>
                <a:lnTo>
                  <a:pt x="18287" y="4572"/>
                </a:lnTo>
                <a:lnTo>
                  <a:pt x="13716" y="6096"/>
                </a:lnTo>
                <a:lnTo>
                  <a:pt x="10668" y="10668"/>
                </a:lnTo>
                <a:lnTo>
                  <a:pt x="4572" y="16763"/>
                </a:lnTo>
                <a:lnTo>
                  <a:pt x="0" y="30480"/>
                </a:lnTo>
                <a:lnTo>
                  <a:pt x="0" y="158496"/>
                </a:lnTo>
                <a:lnTo>
                  <a:pt x="4572" y="172212"/>
                </a:lnTo>
                <a:lnTo>
                  <a:pt x="10668" y="178308"/>
                </a:lnTo>
                <a:lnTo>
                  <a:pt x="13716" y="182880"/>
                </a:lnTo>
                <a:lnTo>
                  <a:pt x="18287" y="184404"/>
                </a:lnTo>
                <a:lnTo>
                  <a:pt x="22860" y="187451"/>
                </a:lnTo>
                <a:lnTo>
                  <a:pt x="32004" y="190500"/>
                </a:lnTo>
                <a:lnTo>
                  <a:pt x="138684" y="190500"/>
                </a:lnTo>
                <a:lnTo>
                  <a:pt x="138684" y="240792"/>
                </a:lnTo>
                <a:lnTo>
                  <a:pt x="22860" y="240792"/>
                </a:lnTo>
                <a:lnTo>
                  <a:pt x="22860" y="277368"/>
                </a:lnTo>
                <a:lnTo>
                  <a:pt x="143256" y="277368"/>
                </a:lnTo>
                <a:lnTo>
                  <a:pt x="152400" y="274320"/>
                </a:lnTo>
                <a:lnTo>
                  <a:pt x="156972" y="271272"/>
                </a:lnTo>
                <a:lnTo>
                  <a:pt x="161544" y="269748"/>
                </a:lnTo>
                <a:lnTo>
                  <a:pt x="164592" y="266700"/>
                </a:lnTo>
                <a:lnTo>
                  <a:pt x="167640" y="262128"/>
                </a:lnTo>
                <a:lnTo>
                  <a:pt x="170687" y="259080"/>
                </a:lnTo>
                <a:lnTo>
                  <a:pt x="175260" y="245363"/>
                </a:lnTo>
                <a:lnTo>
                  <a:pt x="175260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3528"/>
                </a:lnTo>
                <a:lnTo>
                  <a:pt x="138684" y="33528"/>
                </a:lnTo>
                <a:lnTo>
                  <a:pt x="138684" y="28956"/>
                </a:lnTo>
                <a:lnTo>
                  <a:pt x="135636" y="19812"/>
                </a:lnTo>
                <a:lnTo>
                  <a:pt x="132587" y="16763"/>
                </a:lnTo>
                <a:lnTo>
                  <a:pt x="131063" y="12192"/>
                </a:lnTo>
                <a:lnTo>
                  <a:pt x="128016" y="9144"/>
                </a:lnTo>
                <a:lnTo>
                  <a:pt x="123443" y="6096"/>
                </a:lnTo>
                <a:lnTo>
                  <a:pt x="120395" y="3048"/>
                </a:lnTo>
                <a:lnTo>
                  <a:pt x="111251" y="0"/>
                </a:lnTo>
                <a:close/>
              </a:path>
              <a:path w="175260" h="277494">
                <a:moveTo>
                  <a:pt x="175260" y="36575"/>
                </a:moveTo>
                <a:lnTo>
                  <a:pt x="138684" y="36575"/>
                </a:lnTo>
                <a:lnTo>
                  <a:pt x="138684" y="153924"/>
                </a:lnTo>
                <a:lnTo>
                  <a:pt x="175260" y="153924"/>
                </a:lnTo>
                <a:lnTo>
                  <a:pt x="175260" y="36575"/>
                </a:lnTo>
                <a:close/>
              </a:path>
              <a:path w="175260" h="277494">
                <a:moveTo>
                  <a:pt x="175260" y="0"/>
                </a:moveTo>
                <a:lnTo>
                  <a:pt x="138684" y="0"/>
                </a:lnTo>
                <a:lnTo>
                  <a:pt x="138684" y="33528"/>
                </a:lnTo>
                <a:lnTo>
                  <a:pt x="175260" y="33528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5976" y="2642616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19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27431" y="76200"/>
                </a:lnTo>
                <a:lnTo>
                  <a:pt x="22860" y="77724"/>
                </a:lnTo>
                <a:lnTo>
                  <a:pt x="18287" y="80772"/>
                </a:lnTo>
                <a:lnTo>
                  <a:pt x="13716" y="82296"/>
                </a:lnTo>
                <a:lnTo>
                  <a:pt x="10668" y="86868"/>
                </a:lnTo>
                <a:lnTo>
                  <a:pt x="4572" y="92963"/>
                </a:lnTo>
                <a:lnTo>
                  <a:pt x="0" y="106680"/>
                </a:lnTo>
                <a:lnTo>
                  <a:pt x="0" y="242316"/>
                </a:lnTo>
                <a:lnTo>
                  <a:pt x="4572" y="256032"/>
                </a:lnTo>
                <a:lnTo>
                  <a:pt x="10668" y="262128"/>
                </a:lnTo>
                <a:lnTo>
                  <a:pt x="13716" y="266700"/>
                </a:lnTo>
                <a:lnTo>
                  <a:pt x="18287" y="268224"/>
                </a:lnTo>
                <a:lnTo>
                  <a:pt x="22860" y="271272"/>
                </a:lnTo>
                <a:lnTo>
                  <a:pt x="32004" y="274320"/>
                </a:lnTo>
                <a:lnTo>
                  <a:pt x="106680" y="274320"/>
                </a:lnTo>
                <a:lnTo>
                  <a:pt x="120396" y="269748"/>
                </a:lnTo>
                <a:lnTo>
                  <a:pt x="126492" y="263651"/>
                </a:lnTo>
                <a:lnTo>
                  <a:pt x="131063" y="260604"/>
                </a:lnTo>
                <a:lnTo>
                  <a:pt x="132587" y="257556"/>
                </a:lnTo>
                <a:lnTo>
                  <a:pt x="135636" y="252984"/>
                </a:lnTo>
                <a:lnTo>
                  <a:pt x="137160" y="248412"/>
                </a:lnTo>
                <a:lnTo>
                  <a:pt x="138684" y="245363"/>
                </a:lnTo>
                <a:lnTo>
                  <a:pt x="138684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60" h="274319">
                <a:moveTo>
                  <a:pt x="175260" y="240792"/>
                </a:moveTo>
                <a:lnTo>
                  <a:pt x="138684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60" h="274319">
                <a:moveTo>
                  <a:pt x="175260" y="112775"/>
                </a:moveTo>
                <a:lnTo>
                  <a:pt x="138684" y="112775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93720" y="2718816"/>
            <a:ext cx="16764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11652" y="2657855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80">
                <a:moveTo>
                  <a:pt x="83820" y="97536"/>
                </a:moveTo>
                <a:lnTo>
                  <a:pt x="47244" y="97536"/>
                </a:lnTo>
                <a:lnTo>
                  <a:pt x="47244" y="227076"/>
                </a:lnTo>
                <a:lnTo>
                  <a:pt x="50292" y="236220"/>
                </a:lnTo>
                <a:lnTo>
                  <a:pt x="53339" y="240792"/>
                </a:lnTo>
                <a:lnTo>
                  <a:pt x="54863" y="243840"/>
                </a:lnTo>
                <a:lnTo>
                  <a:pt x="62484" y="251460"/>
                </a:lnTo>
                <a:lnTo>
                  <a:pt x="65532" y="252984"/>
                </a:lnTo>
                <a:lnTo>
                  <a:pt x="70103" y="256032"/>
                </a:lnTo>
                <a:lnTo>
                  <a:pt x="79248" y="259080"/>
                </a:lnTo>
                <a:lnTo>
                  <a:pt x="149351" y="259080"/>
                </a:lnTo>
                <a:lnTo>
                  <a:pt x="149351" y="222504"/>
                </a:lnTo>
                <a:lnTo>
                  <a:pt x="83820" y="222504"/>
                </a:lnTo>
                <a:lnTo>
                  <a:pt x="83820" y="97536"/>
                </a:lnTo>
                <a:close/>
              </a:path>
              <a:path w="149860" h="259080">
                <a:moveTo>
                  <a:pt x="149351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49351" y="97536"/>
                </a:lnTo>
                <a:lnTo>
                  <a:pt x="149351" y="60960"/>
                </a:lnTo>
                <a:close/>
              </a:path>
              <a:path w="149860" h="259080">
                <a:moveTo>
                  <a:pt x="83820" y="0"/>
                </a:moveTo>
                <a:lnTo>
                  <a:pt x="47244" y="0"/>
                </a:lnTo>
                <a:lnTo>
                  <a:pt x="47244" y="60960"/>
                </a:lnTo>
                <a:lnTo>
                  <a:pt x="83820" y="60960"/>
                </a:lnTo>
                <a:lnTo>
                  <a:pt x="83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23488" y="2718816"/>
            <a:ext cx="167639" cy="198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54196" y="2657855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80">
                <a:moveTo>
                  <a:pt x="85343" y="97536"/>
                </a:moveTo>
                <a:lnTo>
                  <a:pt x="48767" y="97536"/>
                </a:lnTo>
                <a:lnTo>
                  <a:pt x="48767" y="231648"/>
                </a:lnTo>
                <a:lnTo>
                  <a:pt x="51815" y="236220"/>
                </a:lnTo>
                <a:lnTo>
                  <a:pt x="53339" y="240792"/>
                </a:lnTo>
                <a:lnTo>
                  <a:pt x="59436" y="246888"/>
                </a:lnTo>
                <a:lnTo>
                  <a:pt x="62483" y="251460"/>
                </a:lnTo>
                <a:lnTo>
                  <a:pt x="67055" y="252984"/>
                </a:lnTo>
                <a:lnTo>
                  <a:pt x="70103" y="256032"/>
                </a:lnTo>
                <a:lnTo>
                  <a:pt x="79248" y="259080"/>
                </a:lnTo>
                <a:lnTo>
                  <a:pt x="149351" y="259080"/>
                </a:lnTo>
                <a:lnTo>
                  <a:pt x="149351" y="222504"/>
                </a:lnTo>
                <a:lnTo>
                  <a:pt x="85343" y="222504"/>
                </a:lnTo>
                <a:lnTo>
                  <a:pt x="85343" y="97536"/>
                </a:lnTo>
                <a:close/>
              </a:path>
              <a:path w="149860" h="259080">
                <a:moveTo>
                  <a:pt x="149351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49351" y="97536"/>
                </a:lnTo>
                <a:lnTo>
                  <a:pt x="149351" y="60960"/>
                </a:lnTo>
                <a:close/>
              </a:path>
              <a:path w="149860" h="259080">
                <a:moveTo>
                  <a:pt x="85343" y="0"/>
                </a:moveTo>
                <a:lnTo>
                  <a:pt x="48767" y="0"/>
                </a:lnTo>
                <a:lnTo>
                  <a:pt x="48767" y="60960"/>
                </a:lnTo>
                <a:lnTo>
                  <a:pt x="85343" y="60960"/>
                </a:lnTo>
                <a:lnTo>
                  <a:pt x="85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66032" y="2718816"/>
            <a:ext cx="170687" cy="1981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10455" y="2642616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19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25908" y="76200"/>
                </a:lnTo>
                <a:lnTo>
                  <a:pt x="21336" y="77724"/>
                </a:lnTo>
                <a:lnTo>
                  <a:pt x="16764" y="80772"/>
                </a:lnTo>
                <a:lnTo>
                  <a:pt x="13716" y="82296"/>
                </a:lnTo>
                <a:lnTo>
                  <a:pt x="10668" y="86868"/>
                </a:lnTo>
                <a:lnTo>
                  <a:pt x="6096" y="89916"/>
                </a:lnTo>
                <a:lnTo>
                  <a:pt x="4572" y="92963"/>
                </a:lnTo>
                <a:lnTo>
                  <a:pt x="1524" y="97536"/>
                </a:lnTo>
                <a:lnTo>
                  <a:pt x="0" y="102108"/>
                </a:lnTo>
                <a:lnTo>
                  <a:pt x="0" y="246887"/>
                </a:lnTo>
                <a:lnTo>
                  <a:pt x="1524" y="251460"/>
                </a:lnTo>
                <a:lnTo>
                  <a:pt x="4572" y="256032"/>
                </a:lnTo>
                <a:lnTo>
                  <a:pt x="6096" y="259080"/>
                </a:lnTo>
                <a:lnTo>
                  <a:pt x="10668" y="262128"/>
                </a:lnTo>
                <a:lnTo>
                  <a:pt x="13716" y="266700"/>
                </a:lnTo>
                <a:lnTo>
                  <a:pt x="16764" y="268224"/>
                </a:lnTo>
                <a:lnTo>
                  <a:pt x="21336" y="271272"/>
                </a:lnTo>
                <a:lnTo>
                  <a:pt x="30480" y="274320"/>
                </a:lnTo>
                <a:lnTo>
                  <a:pt x="106680" y="274320"/>
                </a:lnTo>
                <a:lnTo>
                  <a:pt x="111252" y="272796"/>
                </a:lnTo>
                <a:lnTo>
                  <a:pt x="114300" y="271272"/>
                </a:lnTo>
                <a:lnTo>
                  <a:pt x="118872" y="269748"/>
                </a:lnTo>
                <a:lnTo>
                  <a:pt x="123444" y="266700"/>
                </a:lnTo>
                <a:lnTo>
                  <a:pt x="132588" y="257556"/>
                </a:lnTo>
                <a:lnTo>
                  <a:pt x="135636" y="248412"/>
                </a:lnTo>
                <a:lnTo>
                  <a:pt x="137160" y="245363"/>
                </a:lnTo>
                <a:lnTo>
                  <a:pt x="137160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6" y="237744"/>
                </a:lnTo>
                <a:lnTo>
                  <a:pt x="36576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60" h="274319">
                <a:moveTo>
                  <a:pt x="175260" y="240792"/>
                </a:moveTo>
                <a:lnTo>
                  <a:pt x="137160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60" h="274319">
                <a:moveTo>
                  <a:pt x="175260" y="112775"/>
                </a:moveTo>
                <a:lnTo>
                  <a:pt x="138684" y="112775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68011" y="27188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48200" y="26426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47259" y="2718816"/>
            <a:ext cx="161543" cy="1981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62144" y="2718816"/>
            <a:ext cx="167639" cy="1981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90744" y="2718816"/>
            <a:ext cx="170687" cy="1981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96484" y="2718816"/>
            <a:ext cx="196595" cy="1981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58255" y="2718816"/>
            <a:ext cx="14782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29655" y="2718816"/>
            <a:ext cx="167640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72200" y="2718816"/>
            <a:ext cx="175260" cy="1981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05371" y="2718816"/>
            <a:ext cx="161544" cy="1981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20256" y="2718816"/>
            <a:ext cx="167640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36664" y="2642616"/>
            <a:ext cx="151130" cy="274320"/>
          </a:xfrm>
          <a:custGeom>
            <a:avLst/>
            <a:gdLst/>
            <a:ahLst/>
            <a:cxnLst/>
            <a:rect l="l" t="t" r="r" b="b"/>
            <a:pathLst>
              <a:path w="151129" h="274319">
                <a:moveTo>
                  <a:pt x="85343" y="112775"/>
                </a:moveTo>
                <a:lnTo>
                  <a:pt x="48767" y="112775"/>
                </a:lnTo>
                <a:lnTo>
                  <a:pt x="48767" y="274320"/>
                </a:lnTo>
                <a:lnTo>
                  <a:pt x="85343" y="274320"/>
                </a:lnTo>
                <a:lnTo>
                  <a:pt x="85343" y="112775"/>
                </a:lnTo>
                <a:close/>
              </a:path>
              <a:path w="151129" h="274319">
                <a:moveTo>
                  <a:pt x="150875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50875" y="112775"/>
                </a:lnTo>
                <a:lnTo>
                  <a:pt x="150875" y="76200"/>
                </a:lnTo>
                <a:close/>
              </a:path>
              <a:path w="151129" h="274319">
                <a:moveTo>
                  <a:pt x="150875" y="0"/>
                </a:moveTo>
                <a:lnTo>
                  <a:pt x="76200" y="0"/>
                </a:lnTo>
                <a:lnTo>
                  <a:pt x="71627" y="1524"/>
                </a:lnTo>
                <a:lnTo>
                  <a:pt x="67055" y="4572"/>
                </a:lnTo>
                <a:lnTo>
                  <a:pt x="62483" y="6096"/>
                </a:lnTo>
                <a:lnTo>
                  <a:pt x="59435" y="10668"/>
                </a:lnTo>
                <a:lnTo>
                  <a:pt x="53339" y="16763"/>
                </a:lnTo>
                <a:lnTo>
                  <a:pt x="48767" y="30480"/>
                </a:lnTo>
                <a:lnTo>
                  <a:pt x="48767" y="76200"/>
                </a:lnTo>
                <a:lnTo>
                  <a:pt x="85343" y="76200"/>
                </a:lnTo>
                <a:lnTo>
                  <a:pt x="85343" y="36575"/>
                </a:lnTo>
                <a:lnTo>
                  <a:pt x="150875" y="36575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9356" y="2718816"/>
            <a:ext cx="175260" cy="1981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96150" y="2641092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6132" y="31760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36319" y="30998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1475" y="3176016"/>
            <a:ext cx="175260" cy="1981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67027" y="3099816"/>
            <a:ext cx="151130" cy="274320"/>
          </a:xfrm>
          <a:custGeom>
            <a:avLst/>
            <a:gdLst/>
            <a:ahLst/>
            <a:cxnLst/>
            <a:rect l="l" t="t" r="r" b="b"/>
            <a:pathLst>
              <a:path w="151130" h="274320">
                <a:moveTo>
                  <a:pt x="85343" y="112775"/>
                </a:moveTo>
                <a:lnTo>
                  <a:pt x="48768" y="112775"/>
                </a:lnTo>
                <a:lnTo>
                  <a:pt x="48768" y="274320"/>
                </a:lnTo>
                <a:lnTo>
                  <a:pt x="85343" y="274320"/>
                </a:lnTo>
                <a:lnTo>
                  <a:pt x="85343" y="112775"/>
                </a:lnTo>
                <a:close/>
              </a:path>
              <a:path w="151130" h="274320">
                <a:moveTo>
                  <a:pt x="150875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50875" y="112775"/>
                </a:lnTo>
                <a:lnTo>
                  <a:pt x="150875" y="76200"/>
                </a:lnTo>
                <a:close/>
              </a:path>
              <a:path w="151130" h="274320">
                <a:moveTo>
                  <a:pt x="150875" y="0"/>
                </a:moveTo>
                <a:lnTo>
                  <a:pt x="80772" y="0"/>
                </a:lnTo>
                <a:lnTo>
                  <a:pt x="67056" y="4572"/>
                </a:lnTo>
                <a:lnTo>
                  <a:pt x="62484" y="7620"/>
                </a:lnTo>
                <a:lnTo>
                  <a:pt x="56387" y="13716"/>
                </a:lnTo>
                <a:lnTo>
                  <a:pt x="53340" y="18287"/>
                </a:lnTo>
                <a:lnTo>
                  <a:pt x="48768" y="32004"/>
                </a:lnTo>
                <a:lnTo>
                  <a:pt x="48768" y="76200"/>
                </a:lnTo>
                <a:lnTo>
                  <a:pt x="85343" y="76200"/>
                </a:lnTo>
                <a:lnTo>
                  <a:pt x="85343" y="36575"/>
                </a:lnTo>
                <a:lnTo>
                  <a:pt x="150875" y="36575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69719" y="3176016"/>
            <a:ext cx="170687" cy="1981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98320" y="3176016"/>
            <a:ext cx="147828" cy="19812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88820" y="3176016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4" h="198120">
                <a:moveTo>
                  <a:pt x="36575" y="0"/>
                </a:moveTo>
                <a:lnTo>
                  <a:pt x="0" y="0"/>
                </a:lnTo>
                <a:lnTo>
                  <a:pt x="0" y="198120"/>
                </a:lnTo>
                <a:lnTo>
                  <a:pt x="36575" y="198120"/>
                </a:lnTo>
                <a:lnTo>
                  <a:pt x="36575" y="36575"/>
                </a:lnTo>
                <a:lnTo>
                  <a:pt x="277368" y="36575"/>
                </a:lnTo>
                <a:lnTo>
                  <a:pt x="277368" y="35051"/>
                </a:lnTo>
                <a:lnTo>
                  <a:pt x="36575" y="35051"/>
                </a:lnTo>
                <a:lnTo>
                  <a:pt x="36575" y="0"/>
                </a:lnTo>
                <a:close/>
              </a:path>
              <a:path w="277494" h="198120">
                <a:moveTo>
                  <a:pt x="156972" y="36575"/>
                </a:moveTo>
                <a:lnTo>
                  <a:pt x="120396" y="36575"/>
                </a:lnTo>
                <a:lnTo>
                  <a:pt x="120396" y="198120"/>
                </a:lnTo>
                <a:lnTo>
                  <a:pt x="156972" y="198120"/>
                </a:lnTo>
                <a:lnTo>
                  <a:pt x="156972" y="36575"/>
                </a:lnTo>
                <a:close/>
              </a:path>
              <a:path w="277494" h="198120">
                <a:moveTo>
                  <a:pt x="277368" y="36575"/>
                </a:moveTo>
                <a:lnTo>
                  <a:pt x="240792" y="36575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5"/>
                </a:lnTo>
                <a:close/>
              </a:path>
              <a:path w="277494" h="198120">
                <a:moveTo>
                  <a:pt x="124968" y="0"/>
                </a:moveTo>
                <a:lnTo>
                  <a:pt x="68580" y="0"/>
                </a:lnTo>
                <a:lnTo>
                  <a:pt x="54863" y="4572"/>
                </a:lnTo>
                <a:lnTo>
                  <a:pt x="51816" y="6096"/>
                </a:lnTo>
                <a:lnTo>
                  <a:pt x="44196" y="13716"/>
                </a:lnTo>
                <a:lnTo>
                  <a:pt x="42672" y="16763"/>
                </a:lnTo>
                <a:lnTo>
                  <a:pt x="39624" y="21336"/>
                </a:lnTo>
                <a:lnTo>
                  <a:pt x="36575" y="30480"/>
                </a:lnTo>
                <a:lnTo>
                  <a:pt x="36575" y="35051"/>
                </a:lnTo>
                <a:lnTo>
                  <a:pt x="156972" y="35051"/>
                </a:lnTo>
                <a:lnTo>
                  <a:pt x="156972" y="30480"/>
                </a:lnTo>
                <a:lnTo>
                  <a:pt x="152400" y="16763"/>
                </a:lnTo>
                <a:lnTo>
                  <a:pt x="146304" y="10668"/>
                </a:lnTo>
                <a:lnTo>
                  <a:pt x="143256" y="6096"/>
                </a:lnTo>
                <a:lnTo>
                  <a:pt x="124968" y="0"/>
                </a:lnTo>
                <a:close/>
              </a:path>
              <a:path w="277494" h="198120">
                <a:moveTo>
                  <a:pt x="245363" y="0"/>
                </a:moveTo>
                <a:lnTo>
                  <a:pt x="188975" y="0"/>
                </a:lnTo>
                <a:lnTo>
                  <a:pt x="175260" y="4572"/>
                </a:lnTo>
                <a:lnTo>
                  <a:pt x="172212" y="6096"/>
                </a:lnTo>
                <a:lnTo>
                  <a:pt x="164592" y="13716"/>
                </a:lnTo>
                <a:lnTo>
                  <a:pt x="163068" y="16763"/>
                </a:lnTo>
                <a:lnTo>
                  <a:pt x="160019" y="21336"/>
                </a:lnTo>
                <a:lnTo>
                  <a:pt x="156972" y="30480"/>
                </a:lnTo>
                <a:lnTo>
                  <a:pt x="156972" y="35051"/>
                </a:lnTo>
                <a:lnTo>
                  <a:pt x="277368" y="35051"/>
                </a:lnTo>
                <a:lnTo>
                  <a:pt x="277368" y="27432"/>
                </a:lnTo>
                <a:lnTo>
                  <a:pt x="274319" y="22860"/>
                </a:lnTo>
                <a:lnTo>
                  <a:pt x="272796" y="18287"/>
                </a:lnTo>
                <a:lnTo>
                  <a:pt x="251460" y="1524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22576" y="3176016"/>
            <a:ext cx="16764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40507" y="3115055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79">
                <a:moveTo>
                  <a:pt x="83819" y="97536"/>
                </a:moveTo>
                <a:lnTo>
                  <a:pt x="47243" y="97536"/>
                </a:lnTo>
                <a:lnTo>
                  <a:pt x="47243" y="227076"/>
                </a:lnTo>
                <a:lnTo>
                  <a:pt x="79248" y="259080"/>
                </a:lnTo>
                <a:lnTo>
                  <a:pt x="149352" y="259080"/>
                </a:lnTo>
                <a:lnTo>
                  <a:pt x="149352" y="222504"/>
                </a:lnTo>
                <a:lnTo>
                  <a:pt x="83819" y="222504"/>
                </a:lnTo>
                <a:lnTo>
                  <a:pt x="83819" y="97536"/>
                </a:lnTo>
                <a:close/>
              </a:path>
              <a:path w="149860" h="259079">
                <a:moveTo>
                  <a:pt x="149352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49352" y="97536"/>
                </a:lnTo>
                <a:lnTo>
                  <a:pt x="149352" y="60960"/>
                </a:lnTo>
                <a:close/>
              </a:path>
              <a:path w="149860" h="259079">
                <a:moveTo>
                  <a:pt x="83819" y="0"/>
                </a:moveTo>
                <a:lnTo>
                  <a:pt x="47243" y="0"/>
                </a:lnTo>
                <a:lnTo>
                  <a:pt x="47243" y="60960"/>
                </a:lnTo>
                <a:lnTo>
                  <a:pt x="83819" y="6096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770632" y="31760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50820" y="30998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55976" y="3176016"/>
            <a:ext cx="170687" cy="1981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84576" y="3176016"/>
            <a:ext cx="175260" cy="1981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22320" y="3317747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4" h="113029">
                <a:moveTo>
                  <a:pt x="56387" y="0"/>
                </a:moveTo>
                <a:lnTo>
                  <a:pt x="0" y="0"/>
                </a:lnTo>
                <a:lnTo>
                  <a:pt x="0" y="56387"/>
                </a:lnTo>
                <a:lnTo>
                  <a:pt x="28955" y="56387"/>
                </a:lnTo>
                <a:lnTo>
                  <a:pt x="0" y="112775"/>
                </a:lnTo>
                <a:lnTo>
                  <a:pt x="27431" y="112775"/>
                </a:lnTo>
                <a:lnTo>
                  <a:pt x="56387" y="56387"/>
                </a:lnTo>
                <a:lnTo>
                  <a:pt x="56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72255" y="31760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52444" y="30998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3" y="0"/>
                </a:moveTo>
                <a:lnTo>
                  <a:pt x="0" y="0"/>
                </a:lnTo>
                <a:lnTo>
                  <a:pt x="0" y="38100"/>
                </a:lnTo>
                <a:lnTo>
                  <a:pt x="39623" y="38100"/>
                </a:lnTo>
                <a:lnTo>
                  <a:pt x="39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56076" y="3176016"/>
            <a:ext cx="175260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81628" y="3099816"/>
            <a:ext cx="151130" cy="274320"/>
          </a:xfrm>
          <a:custGeom>
            <a:avLst/>
            <a:gdLst/>
            <a:ahLst/>
            <a:cxnLst/>
            <a:rect l="l" t="t" r="r" b="b"/>
            <a:pathLst>
              <a:path w="151129" h="274320">
                <a:moveTo>
                  <a:pt x="85344" y="112775"/>
                </a:moveTo>
                <a:lnTo>
                  <a:pt x="48768" y="112775"/>
                </a:lnTo>
                <a:lnTo>
                  <a:pt x="48768" y="274320"/>
                </a:lnTo>
                <a:lnTo>
                  <a:pt x="85344" y="274320"/>
                </a:lnTo>
                <a:lnTo>
                  <a:pt x="85344" y="112775"/>
                </a:lnTo>
                <a:close/>
              </a:path>
              <a:path w="151129" h="274320">
                <a:moveTo>
                  <a:pt x="150875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50875" y="112775"/>
                </a:lnTo>
                <a:lnTo>
                  <a:pt x="150875" y="76200"/>
                </a:lnTo>
                <a:close/>
              </a:path>
              <a:path w="151129" h="274320">
                <a:moveTo>
                  <a:pt x="150875" y="0"/>
                </a:moveTo>
                <a:lnTo>
                  <a:pt x="80772" y="0"/>
                </a:lnTo>
                <a:lnTo>
                  <a:pt x="67056" y="4572"/>
                </a:lnTo>
                <a:lnTo>
                  <a:pt x="62484" y="7620"/>
                </a:lnTo>
                <a:lnTo>
                  <a:pt x="56387" y="13716"/>
                </a:lnTo>
                <a:lnTo>
                  <a:pt x="53339" y="18287"/>
                </a:lnTo>
                <a:lnTo>
                  <a:pt x="48768" y="32004"/>
                </a:lnTo>
                <a:lnTo>
                  <a:pt x="48768" y="76200"/>
                </a:lnTo>
                <a:lnTo>
                  <a:pt x="85344" y="76200"/>
                </a:lnTo>
                <a:lnTo>
                  <a:pt x="85344" y="36575"/>
                </a:lnTo>
                <a:lnTo>
                  <a:pt x="150875" y="36575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12920" y="3176016"/>
            <a:ext cx="147827" cy="1981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84320" y="3176016"/>
            <a:ext cx="170687" cy="1981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03420" y="3176016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5" h="198120">
                <a:moveTo>
                  <a:pt x="36575" y="0"/>
                </a:moveTo>
                <a:lnTo>
                  <a:pt x="0" y="0"/>
                </a:lnTo>
                <a:lnTo>
                  <a:pt x="0" y="198120"/>
                </a:lnTo>
                <a:lnTo>
                  <a:pt x="36575" y="198120"/>
                </a:lnTo>
                <a:lnTo>
                  <a:pt x="36575" y="36575"/>
                </a:lnTo>
                <a:lnTo>
                  <a:pt x="277367" y="36575"/>
                </a:lnTo>
                <a:lnTo>
                  <a:pt x="277367" y="35051"/>
                </a:lnTo>
                <a:lnTo>
                  <a:pt x="36575" y="35051"/>
                </a:lnTo>
                <a:lnTo>
                  <a:pt x="36575" y="0"/>
                </a:lnTo>
                <a:close/>
              </a:path>
              <a:path w="277495" h="198120">
                <a:moveTo>
                  <a:pt x="156971" y="36575"/>
                </a:moveTo>
                <a:lnTo>
                  <a:pt x="120395" y="36575"/>
                </a:lnTo>
                <a:lnTo>
                  <a:pt x="120395" y="198120"/>
                </a:lnTo>
                <a:lnTo>
                  <a:pt x="156971" y="198120"/>
                </a:lnTo>
                <a:lnTo>
                  <a:pt x="156971" y="36575"/>
                </a:lnTo>
                <a:close/>
              </a:path>
              <a:path w="277495" h="198120">
                <a:moveTo>
                  <a:pt x="277367" y="36575"/>
                </a:moveTo>
                <a:lnTo>
                  <a:pt x="240791" y="36575"/>
                </a:lnTo>
                <a:lnTo>
                  <a:pt x="240791" y="198120"/>
                </a:lnTo>
                <a:lnTo>
                  <a:pt x="277367" y="198120"/>
                </a:lnTo>
                <a:lnTo>
                  <a:pt x="277367" y="36575"/>
                </a:lnTo>
                <a:close/>
              </a:path>
              <a:path w="277495" h="198120">
                <a:moveTo>
                  <a:pt x="124967" y="0"/>
                </a:moveTo>
                <a:lnTo>
                  <a:pt x="68579" y="0"/>
                </a:lnTo>
                <a:lnTo>
                  <a:pt x="54863" y="4572"/>
                </a:lnTo>
                <a:lnTo>
                  <a:pt x="51815" y="6096"/>
                </a:lnTo>
                <a:lnTo>
                  <a:pt x="48767" y="10668"/>
                </a:lnTo>
                <a:lnTo>
                  <a:pt x="44195" y="13716"/>
                </a:lnTo>
                <a:lnTo>
                  <a:pt x="42671" y="16763"/>
                </a:lnTo>
                <a:lnTo>
                  <a:pt x="39624" y="21336"/>
                </a:lnTo>
                <a:lnTo>
                  <a:pt x="36575" y="30480"/>
                </a:lnTo>
                <a:lnTo>
                  <a:pt x="36575" y="35051"/>
                </a:lnTo>
                <a:lnTo>
                  <a:pt x="156971" y="35051"/>
                </a:lnTo>
                <a:lnTo>
                  <a:pt x="156971" y="25908"/>
                </a:lnTo>
                <a:lnTo>
                  <a:pt x="153924" y="21336"/>
                </a:lnTo>
                <a:lnTo>
                  <a:pt x="152400" y="16763"/>
                </a:lnTo>
                <a:lnTo>
                  <a:pt x="146303" y="10668"/>
                </a:lnTo>
                <a:lnTo>
                  <a:pt x="143255" y="6096"/>
                </a:lnTo>
                <a:lnTo>
                  <a:pt x="124967" y="0"/>
                </a:lnTo>
                <a:close/>
              </a:path>
              <a:path w="277495" h="198120">
                <a:moveTo>
                  <a:pt x="246887" y="0"/>
                </a:moveTo>
                <a:lnTo>
                  <a:pt x="188975" y="0"/>
                </a:lnTo>
                <a:lnTo>
                  <a:pt x="175259" y="4572"/>
                </a:lnTo>
                <a:lnTo>
                  <a:pt x="172212" y="6096"/>
                </a:lnTo>
                <a:lnTo>
                  <a:pt x="169163" y="10668"/>
                </a:lnTo>
                <a:lnTo>
                  <a:pt x="164591" y="13716"/>
                </a:lnTo>
                <a:lnTo>
                  <a:pt x="163067" y="16763"/>
                </a:lnTo>
                <a:lnTo>
                  <a:pt x="160019" y="21336"/>
                </a:lnTo>
                <a:lnTo>
                  <a:pt x="156971" y="30480"/>
                </a:lnTo>
                <a:lnTo>
                  <a:pt x="156971" y="35051"/>
                </a:lnTo>
                <a:lnTo>
                  <a:pt x="277367" y="35051"/>
                </a:lnTo>
                <a:lnTo>
                  <a:pt x="277367" y="27432"/>
                </a:lnTo>
                <a:lnTo>
                  <a:pt x="274319" y="22860"/>
                </a:lnTo>
                <a:lnTo>
                  <a:pt x="272795" y="18287"/>
                </a:lnTo>
                <a:lnTo>
                  <a:pt x="269747" y="13716"/>
                </a:lnTo>
                <a:lnTo>
                  <a:pt x="260603" y="4572"/>
                </a:lnTo>
                <a:lnTo>
                  <a:pt x="246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960620" y="3176016"/>
            <a:ext cx="167639" cy="1981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89220" y="3176016"/>
            <a:ext cx="170687" cy="1981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19344" y="3176016"/>
            <a:ext cx="175259" cy="1981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57088" y="3176016"/>
            <a:ext cx="167639" cy="1981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04738" y="3098292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81700" y="3176016"/>
            <a:ext cx="175260" cy="19812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14871" y="3176016"/>
            <a:ext cx="161543" cy="19812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48044" y="317601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28232" y="309981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3" y="0"/>
                </a:moveTo>
                <a:lnTo>
                  <a:pt x="0" y="0"/>
                </a:lnTo>
                <a:lnTo>
                  <a:pt x="0" y="38100"/>
                </a:lnTo>
                <a:lnTo>
                  <a:pt x="39623" y="38100"/>
                </a:lnTo>
                <a:lnTo>
                  <a:pt x="39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33388" y="3176016"/>
            <a:ext cx="170687" cy="19812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61988" y="3176016"/>
            <a:ext cx="175259" cy="19812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95159" y="3176016"/>
            <a:ext cx="161544" cy="19812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33488" y="3176016"/>
            <a:ext cx="167639" cy="19812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62088" y="3176016"/>
            <a:ext cx="175259" cy="19812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799831" y="3099816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59" h="274320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32003" y="76200"/>
                </a:lnTo>
                <a:lnTo>
                  <a:pt x="18288" y="80772"/>
                </a:lnTo>
                <a:lnTo>
                  <a:pt x="15240" y="83820"/>
                </a:lnTo>
                <a:lnTo>
                  <a:pt x="10668" y="86868"/>
                </a:lnTo>
                <a:lnTo>
                  <a:pt x="7620" y="89916"/>
                </a:lnTo>
                <a:lnTo>
                  <a:pt x="6096" y="94487"/>
                </a:lnTo>
                <a:lnTo>
                  <a:pt x="3048" y="99060"/>
                </a:lnTo>
                <a:lnTo>
                  <a:pt x="0" y="108204"/>
                </a:lnTo>
                <a:lnTo>
                  <a:pt x="0" y="242316"/>
                </a:lnTo>
                <a:lnTo>
                  <a:pt x="3048" y="251460"/>
                </a:lnTo>
                <a:lnTo>
                  <a:pt x="6096" y="256032"/>
                </a:lnTo>
                <a:lnTo>
                  <a:pt x="7620" y="260604"/>
                </a:lnTo>
                <a:lnTo>
                  <a:pt x="10668" y="263651"/>
                </a:lnTo>
                <a:lnTo>
                  <a:pt x="15240" y="266700"/>
                </a:lnTo>
                <a:lnTo>
                  <a:pt x="18288" y="269748"/>
                </a:lnTo>
                <a:lnTo>
                  <a:pt x="32003" y="274320"/>
                </a:lnTo>
                <a:lnTo>
                  <a:pt x="108203" y="274320"/>
                </a:lnTo>
                <a:lnTo>
                  <a:pt x="111251" y="272796"/>
                </a:lnTo>
                <a:lnTo>
                  <a:pt x="120396" y="269748"/>
                </a:lnTo>
                <a:lnTo>
                  <a:pt x="123444" y="268224"/>
                </a:lnTo>
                <a:lnTo>
                  <a:pt x="128016" y="265175"/>
                </a:lnTo>
                <a:lnTo>
                  <a:pt x="131064" y="262128"/>
                </a:lnTo>
                <a:lnTo>
                  <a:pt x="132588" y="257556"/>
                </a:lnTo>
                <a:lnTo>
                  <a:pt x="135636" y="252984"/>
                </a:lnTo>
                <a:lnTo>
                  <a:pt x="137160" y="249936"/>
                </a:lnTo>
                <a:lnTo>
                  <a:pt x="138684" y="245363"/>
                </a:lnTo>
                <a:lnTo>
                  <a:pt x="138684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59" h="274320">
                <a:moveTo>
                  <a:pt x="175260" y="240792"/>
                </a:moveTo>
                <a:lnTo>
                  <a:pt x="138684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59" h="274320">
                <a:moveTo>
                  <a:pt x="175260" y="112775"/>
                </a:moveTo>
                <a:lnTo>
                  <a:pt x="138684" y="112775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31747" y="3633215"/>
            <a:ext cx="161544" cy="19812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46632" y="3633215"/>
            <a:ext cx="175259" cy="19812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84375" y="3633215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5">
                <a:moveTo>
                  <a:pt x="36576" y="0"/>
                </a:moveTo>
                <a:lnTo>
                  <a:pt x="0" y="0"/>
                </a:lnTo>
                <a:lnTo>
                  <a:pt x="0" y="277368"/>
                </a:lnTo>
                <a:lnTo>
                  <a:pt x="36576" y="277368"/>
                </a:lnTo>
                <a:lnTo>
                  <a:pt x="36576" y="198120"/>
                </a:lnTo>
                <a:lnTo>
                  <a:pt x="149351" y="198120"/>
                </a:lnTo>
                <a:lnTo>
                  <a:pt x="153924" y="196596"/>
                </a:lnTo>
                <a:lnTo>
                  <a:pt x="156972" y="193548"/>
                </a:lnTo>
                <a:lnTo>
                  <a:pt x="161544" y="192024"/>
                </a:lnTo>
                <a:lnTo>
                  <a:pt x="164592" y="187451"/>
                </a:lnTo>
                <a:lnTo>
                  <a:pt x="170687" y="181356"/>
                </a:lnTo>
                <a:lnTo>
                  <a:pt x="172212" y="176784"/>
                </a:lnTo>
                <a:lnTo>
                  <a:pt x="175260" y="172212"/>
                </a:lnTo>
                <a:lnTo>
                  <a:pt x="175260" y="161544"/>
                </a:lnTo>
                <a:lnTo>
                  <a:pt x="36576" y="161544"/>
                </a:lnTo>
                <a:lnTo>
                  <a:pt x="36576" y="36575"/>
                </a:lnTo>
                <a:lnTo>
                  <a:pt x="175260" y="36575"/>
                </a:lnTo>
                <a:lnTo>
                  <a:pt x="175260" y="33528"/>
                </a:lnTo>
                <a:lnTo>
                  <a:pt x="36576" y="33528"/>
                </a:lnTo>
                <a:lnTo>
                  <a:pt x="36576" y="0"/>
                </a:lnTo>
                <a:close/>
              </a:path>
              <a:path w="175260" h="277495">
                <a:moveTo>
                  <a:pt x="175260" y="36575"/>
                </a:moveTo>
                <a:lnTo>
                  <a:pt x="138684" y="36575"/>
                </a:lnTo>
                <a:lnTo>
                  <a:pt x="138684" y="161544"/>
                </a:lnTo>
                <a:lnTo>
                  <a:pt x="175260" y="161544"/>
                </a:lnTo>
                <a:lnTo>
                  <a:pt x="175260" y="36575"/>
                </a:lnTo>
                <a:close/>
              </a:path>
              <a:path w="175260" h="277495">
                <a:moveTo>
                  <a:pt x="143256" y="0"/>
                </a:moveTo>
                <a:lnTo>
                  <a:pt x="68580" y="0"/>
                </a:lnTo>
                <a:lnTo>
                  <a:pt x="54864" y="4572"/>
                </a:lnTo>
                <a:lnTo>
                  <a:pt x="42671" y="16763"/>
                </a:lnTo>
                <a:lnTo>
                  <a:pt x="41148" y="21336"/>
                </a:lnTo>
                <a:lnTo>
                  <a:pt x="38100" y="24384"/>
                </a:lnTo>
                <a:lnTo>
                  <a:pt x="36576" y="28956"/>
                </a:lnTo>
                <a:lnTo>
                  <a:pt x="36576" y="33528"/>
                </a:lnTo>
                <a:lnTo>
                  <a:pt x="175260" y="33528"/>
                </a:lnTo>
                <a:lnTo>
                  <a:pt x="175260" y="27432"/>
                </a:lnTo>
                <a:lnTo>
                  <a:pt x="172212" y="22860"/>
                </a:lnTo>
                <a:lnTo>
                  <a:pt x="170687" y="18287"/>
                </a:lnTo>
                <a:lnTo>
                  <a:pt x="167640" y="15239"/>
                </a:lnTo>
                <a:lnTo>
                  <a:pt x="164592" y="10668"/>
                </a:lnTo>
                <a:lnTo>
                  <a:pt x="161544" y="7620"/>
                </a:lnTo>
                <a:lnTo>
                  <a:pt x="156972" y="6096"/>
                </a:lnTo>
                <a:lnTo>
                  <a:pt x="153924" y="3048"/>
                </a:lnTo>
                <a:lnTo>
                  <a:pt x="149351" y="1524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722120" y="3633215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5">
                <a:moveTo>
                  <a:pt x="36575" y="0"/>
                </a:moveTo>
                <a:lnTo>
                  <a:pt x="0" y="0"/>
                </a:lnTo>
                <a:lnTo>
                  <a:pt x="0" y="277368"/>
                </a:lnTo>
                <a:lnTo>
                  <a:pt x="36575" y="277368"/>
                </a:lnTo>
                <a:lnTo>
                  <a:pt x="36575" y="198120"/>
                </a:lnTo>
                <a:lnTo>
                  <a:pt x="149352" y="198120"/>
                </a:lnTo>
                <a:lnTo>
                  <a:pt x="153924" y="196596"/>
                </a:lnTo>
                <a:lnTo>
                  <a:pt x="158496" y="193548"/>
                </a:lnTo>
                <a:lnTo>
                  <a:pt x="161544" y="192024"/>
                </a:lnTo>
                <a:lnTo>
                  <a:pt x="164592" y="187451"/>
                </a:lnTo>
                <a:lnTo>
                  <a:pt x="170687" y="181356"/>
                </a:lnTo>
                <a:lnTo>
                  <a:pt x="172212" y="176784"/>
                </a:lnTo>
                <a:lnTo>
                  <a:pt x="175260" y="172212"/>
                </a:lnTo>
                <a:lnTo>
                  <a:pt x="175260" y="161544"/>
                </a:lnTo>
                <a:lnTo>
                  <a:pt x="36575" y="16154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3528"/>
                </a:lnTo>
                <a:lnTo>
                  <a:pt x="36575" y="33528"/>
                </a:lnTo>
                <a:lnTo>
                  <a:pt x="36575" y="0"/>
                </a:lnTo>
                <a:close/>
              </a:path>
              <a:path w="175260" h="277495">
                <a:moveTo>
                  <a:pt x="175260" y="36575"/>
                </a:moveTo>
                <a:lnTo>
                  <a:pt x="138684" y="36575"/>
                </a:lnTo>
                <a:lnTo>
                  <a:pt x="138684" y="161544"/>
                </a:lnTo>
                <a:lnTo>
                  <a:pt x="175260" y="161544"/>
                </a:lnTo>
                <a:lnTo>
                  <a:pt x="175260" y="36575"/>
                </a:lnTo>
                <a:close/>
              </a:path>
              <a:path w="175260" h="277495">
                <a:moveTo>
                  <a:pt x="144780" y="0"/>
                </a:moveTo>
                <a:lnTo>
                  <a:pt x="68580" y="0"/>
                </a:lnTo>
                <a:lnTo>
                  <a:pt x="54863" y="4572"/>
                </a:lnTo>
                <a:lnTo>
                  <a:pt x="42672" y="16763"/>
                </a:lnTo>
                <a:lnTo>
                  <a:pt x="41148" y="21336"/>
                </a:lnTo>
                <a:lnTo>
                  <a:pt x="38100" y="24384"/>
                </a:lnTo>
                <a:lnTo>
                  <a:pt x="36575" y="28956"/>
                </a:lnTo>
                <a:lnTo>
                  <a:pt x="36575" y="33528"/>
                </a:lnTo>
                <a:lnTo>
                  <a:pt x="175260" y="33528"/>
                </a:lnTo>
                <a:lnTo>
                  <a:pt x="175260" y="27432"/>
                </a:lnTo>
                <a:lnTo>
                  <a:pt x="172212" y="22860"/>
                </a:lnTo>
                <a:lnTo>
                  <a:pt x="170687" y="18287"/>
                </a:lnTo>
                <a:lnTo>
                  <a:pt x="167640" y="15239"/>
                </a:lnTo>
                <a:lnTo>
                  <a:pt x="164592" y="10668"/>
                </a:lnTo>
                <a:lnTo>
                  <a:pt x="161544" y="7620"/>
                </a:lnTo>
                <a:lnTo>
                  <a:pt x="158496" y="6096"/>
                </a:lnTo>
                <a:lnTo>
                  <a:pt x="153924" y="3048"/>
                </a:lnTo>
                <a:lnTo>
                  <a:pt x="14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59864" y="3633215"/>
            <a:ext cx="170687" cy="19812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89988" y="3633215"/>
            <a:ext cx="147828" cy="19812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68295" y="3572255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60" h="259079">
                <a:moveTo>
                  <a:pt x="85343" y="97536"/>
                </a:moveTo>
                <a:lnTo>
                  <a:pt x="48768" y="97536"/>
                </a:lnTo>
                <a:lnTo>
                  <a:pt x="48768" y="233172"/>
                </a:lnTo>
                <a:lnTo>
                  <a:pt x="51816" y="237744"/>
                </a:lnTo>
                <a:lnTo>
                  <a:pt x="53340" y="242316"/>
                </a:lnTo>
                <a:lnTo>
                  <a:pt x="59436" y="248412"/>
                </a:lnTo>
                <a:lnTo>
                  <a:pt x="62484" y="252984"/>
                </a:lnTo>
                <a:lnTo>
                  <a:pt x="65531" y="254508"/>
                </a:lnTo>
                <a:lnTo>
                  <a:pt x="70104" y="257556"/>
                </a:lnTo>
                <a:lnTo>
                  <a:pt x="74676" y="259080"/>
                </a:lnTo>
                <a:lnTo>
                  <a:pt x="149352" y="259080"/>
                </a:lnTo>
                <a:lnTo>
                  <a:pt x="149352" y="222504"/>
                </a:lnTo>
                <a:lnTo>
                  <a:pt x="85343" y="222504"/>
                </a:lnTo>
                <a:lnTo>
                  <a:pt x="85343" y="97536"/>
                </a:lnTo>
                <a:close/>
              </a:path>
              <a:path w="149860" h="259079">
                <a:moveTo>
                  <a:pt x="149352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49352" y="97536"/>
                </a:lnTo>
                <a:lnTo>
                  <a:pt x="149352" y="60960"/>
                </a:lnTo>
                <a:close/>
              </a:path>
              <a:path w="149860" h="259079">
                <a:moveTo>
                  <a:pt x="85343" y="0"/>
                </a:moveTo>
                <a:lnTo>
                  <a:pt x="48768" y="0"/>
                </a:lnTo>
                <a:lnTo>
                  <a:pt x="48768" y="60960"/>
                </a:lnTo>
                <a:lnTo>
                  <a:pt x="85343" y="60960"/>
                </a:lnTo>
                <a:lnTo>
                  <a:pt x="853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94432" y="3557015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20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32004" y="76200"/>
                </a:lnTo>
                <a:lnTo>
                  <a:pt x="25907" y="77724"/>
                </a:lnTo>
                <a:lnTo>
                  <a:pt x="22860" y="79248"/>
                </a:lnTo>
                <a:lnTo>
                  <a:pt x="18287" y="82296"/>
                </a:lnTo>
                <a:lnTo>
                  <a:pt x="13716" y="83820"/>
                </a:lnTo>
                <a:lnTo>
                  <a:pt x="10668" y="86868"/>
                </a:lnTo>
                <a:lnTo>
                  <a:pt x="7619" y="91439"/>
                </a:lnTo>
                <a:lnTo>
                  <a:pt x="4572" y="94487"/>
                </a:lnTo>
                <a:lnTo>
                  <a:pt x="3048" y="99060"/>
                </a:lnTo>
                <a:lnTo>
                  <a:pt x="0" y="103632"/>
                </a:lnTo>
                <a:lnTo>
                  <a:pt x="0" y="248412"/>
                </a:lnTo>
                <a:lnTo>
                  <a:pt x="3048" y="252984"/>
                </a:lnTo>
                <a:lnTo>
                  <a:pt x="4572" y="257556"/>
                </a:lnTo>
                <a:lnTo>
                  <a:pt x="10668" y="263651"/>
                </a:lnTo>
                <a:lnTo>
                  <a:pt x="13716" y="268224"/>
                </a:lnTo>
                <a:lnTo>
                  <a:pt x="18287" y="269748"/>
                </a:lnTo>
                <a:lnTo>
                  <a:pt x="22860" y="272796"/>
                </a:lnTo>
                <a:lnTo>
                  <a:pt x="25907" y="274320"/>
                </a:lnTo>
                <a:lnTo>
                  <a:pt x="111251" y="274320"/>
                </a:lnTo>
                <a:lnTo>
                  <a:pt x="134112" y="254508"/>
                </a:lnTo>
                <a:lnTo>
                  <a:pt x="137160" y="249936"/>
                </a:lnTo>
                <a:lnTo>
                  <a:pt x="138684" y="245363"/>
                </a:lnTo>
                <a:lnTo>
                  <a:pt x="138684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60" h="274320">
                <a:moveTo>
                  <a:pt x="175260" y="240792"/>
                </a:moveTo>
                <a:lnTo>
                  <a:pt x="138684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60" h="274320">
                <a:moveTo>
                  <a:pt x="175260" y="112775"/>
                </a:moveTo>
                <a:lnTo>
                  <a:pt x="138684" y="112775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932176" y="3633215"/>
            <a:ext cx="167640" cy="19812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60776" y="3633215"/>
            <a:ext cx="167639" cy="19812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09188" y="363321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89376" y="3557015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489959" y="3633215"/>
            <a:ext cx="161543" cy="1981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24655" y="363321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04844" y="3557015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3" y="0"/>
                </a:moveTo>
                <a:lnTo>
                  <a:pt x="0" y="0"/>
                </a:lnTo>
                <a:lnTo>
                  <a:pt x="0" y="38100"/>
                </a:lnTo>
                <a:lnTo>
                  <a:pt x="39623" y="38100"/>
                </a:lnTo>
                <a:lnTo>
                  <a:pt x="39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08476" y="3633215"/>
            <a:ext cx="170687" cy="19812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37076" y="3633215"/>
            <a:ext cx="175260" cy="19812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77867" y="3725417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1791" y="3633215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5" h="198120">
                <a:moveTo>
                  <a:pt x="36575" y="0"/>
                </a:moveTo>
                <a:lnTo>
                  <a:pt x="0" y="0"/>
                </a:lnTo>
                <a:lnTo>
                  <a:pt x="0" y="198120"/>
                </a:lnTo>
                <a:lnTo>
                  <a:pt x="36575" y="198120"/>
                </a:lnTo>
                <a:lnTo>
                  <a:pt x="36575" y="36575"/>
                </a:lnTo>
                <a:lnTo>
                  <a:pt x="277368" y="36575"/>
                </a:lnTo>
                <a:lnTo>
                  <a:pt x="277368" y="35051"/>
                </a:lnTo>
                <a:lnTo>
                  <a:pt x="36575" y="35051"/>
                </a:lnTo>
                <a:lnTo>
                  <a:pt x="36575" y="0"/>
                </a:lnTo>
                <a:close/>
              </a:path>
              <a:path w="277495" h="198120">
                <a:moveTo>
                  <a:pt x="156972" y="36575"/>
                </a:moveTo>
                <a:lnTo>
                  <a:pt x="120396" y="36575"/>
                </a:lnTo>
                <a:lnTo>
                  <a:pt x="120396" y="198120"/>
                </a:lnTo>
                <a:lnTo>
                  <a:pt x="156972" y="198120"/>
                </a:lnTo>
                <a:lnTo>
                  <a:pt x="156972" y="36575"/>
                </a:lnTo>
                <a:close/>
              </a:path>
              <a:path w="277495" h="198120">
                <a:moveTo>
                  <a:pt x="277368" y="36575"/>
                </a:moveTo>
                <a:lnTo>
                  <a:pt x="240792" y="36575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5"/>
                </a:lnTo>
                <a:close/>
              </a:path>
              <a:path w="277495" h="198120">
                <a:moveTo>
                  <a:pt x="124968" y="0"/>
                </a:moveTo>
                <a:lnTo>
                  <a:pt x="67056" y="0"/>
                </a:lnTo>
                <a:lnTo>
                  <a:pt x="57912" y="3048"/>
                </a:lnTo>
                <a:lnTo>
                  <a:pt x="39624" y="21336"/>
                </a:lnTo>
                <a:lnTo>
                  <a:pt x="36575" y="25908"/>
                </a:lnTo>
                <a:lnTo>
                  <a:pt x="36575" y="35051"/>
                </a:lnTo>
                <a:lnTo>
                  <a:pt x="156972" y="35051"/>
                </a:lnTo>
                <a:lnTo>
                  <a:pt x="156972" y="30480"/>
                </a:lnTo>
                <a:lnTo>
                  <a:pt x="153924" y="21336"/>
                </a:lnTo>
                <a:lnTo>
                  <a:pt x="150875" y="18287"/>
                </a:lnTo>
                <a:lnTo>
                  <a:pt x="147828" y="13716"/>
                </a:lnTo>
                <a:lnTo>
                  <a:pt x="141732" y="7620"/>
                </a:lnTo>
                <a:lnTo>
                  <a:pt x="137160" y="4572"/>
                </a:lnTo>
                <a:lnTo>
                  <a:pt x="134112" y="3048"/>
                </a:lnTo>
                <a:lnTo>
                  <a:pt x="124968" y="0"/>
                </a:lnTo>
                <a:close/>
              </a:path>
              <a:path w="277495" h="198120">
                <a:moveTo>
                  <a:pt x="245363" y="0"/>
                </a:moveTo>
                <a:lnTo>
                  <a:pt x="187452" y="0"/>
                </a:lnTo>
                <a:lnTo>
                  <a:pt x="178308" y="3048"/>
                </a:lnTo>
                <a:lnTo>
                  <a:pt x="156972" y="30480"/>
                </a:lnTo>
                <a:lnTo>
                  <a:pt x="156972" y="35051"/>
                </a:lnTo>
                <a:lnTo>
                  <a:pt x="277368" y="35051"/>
                </a:lnTo>
                <a:lnTo>
                  <a:pt x="277368" y="32004"/>
                </a:lnTo>
                <a:lnTo>
                  <a:pt x="272796" y="18287"/>
                </a:lnTo>
                <a:lnTo>
                  <a:pt x="269748" y="15239"/>
                </a:lnTo>
                <a:lnTo>
                  <a:pt x="266700" y="10668"/>
                </a:lnTo>
                <a:lnTo>
                  <a:pt x="262128" y="7620"/>
                </a:lnTo>
                <a:lnTo>
                  <a:pt x="259080" y="6096"/>
                </a:lnTo>
                <a:lnTo>
                  <a:pt x="254508" y="3048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765547" y="3633215"/>
            <a:ext cx="167639" cy="19812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94147" y="3557015"/>
            <a:ext cx="182880" cy="274320"/>
          </a:xfrm>
          <a:custGeom>
            <a:avLst/>
            <a:gdLst/>
            <a:ahLst/>
            <a:cxnLst/>
            <a:rect l="l" t="t" r="r" b="b"/>
            <a:pathLst>
              <a:path w="182879" h="274320">
                <a:moveTo>
                  <a:pt x="36575" y="0"/>
                </a:moveTo>
                <a:lnTo>
                  <a:pt x="0" y="0"/>
                </a:lnTo>
                <a:lnTo>
                  <a:pt x="0" y="274320"/>
                </a:lnTo>
                <a:lnTo>
                  <a:pt x="36575" y="274320"/>
                </a:lnTo>
                <a:lnTo>
                  <a:pt x="36575" y="190500"/>
                </a:lnTo>
                <a:lnTo>
                  <a:pt x="89051" y="190500"/>
                </a:lnTo>
                <a:lnTo>
                  <a:pt x="68579" y="172212"/>
                </a:lnTo>
                <a:lnTo>
                  <a:pt x="87206" y="155448"/>
                </a:lnTo>
                <a:lnTo>
                  <a:pt x="36575" y="155448"/>
                </a:lnTo>
                <a:lnTo>
                  <a:pt x="36575" y="0"/>
                </a:lnTo>
                <a:close/>
              </a:path>
              <a:path w="182879" h="274320">
                <a:moveTo>
                  <a:pt x="89051" y="190500"/>
                </a:moveTo>
                <a:lnTo>
                  <a:pt x="36575" y="190500"/>
                </a:lnTo>
                <a:lnTo>
                  <a:pt x="131063" y="274320"/>
                </a:lnTo>
                <a:lnTo>
                  <a:pt x="182879" y="274320"/>
                </a:lnTo>
                <a:lnTo>
                  <a:pt x="89051" y="190500"/>
                </a:lnTo>
                <a:close/>
              </a:path>
              <a:path w="182879" h="274320">
                <a:moveTo>
                  <a:pt x="175260" y="76200"/>
                </a:moveTo>
                <a:lnTo>
                  <a:pt x="123443" y="76200"/>
                </a:lnTo>
                <a:lnTo>
                  <a:pt x="36575" y="155448"/>
                </a:lnTo>
                <a:lnTo>
                  <a:pt x="87206" y="155448"/>
                </a:lnTo>
                <a:lnTo>
                  <a:pt x="17526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2747" y="363321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02935" y="3557015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308091" y="3633215"/>
            <a:ext cx="175260" cy="19812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45835" y="3633215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5">
                <a:moveTo>
                  <a:pt x="106679" y="0"/>
                </a:moveTo>
                <a:lnTo>
                  <a:pt x="32003" y="0"/>
                </a:lnTo>
                <a:lnTo>
                  <a:pt x="22860" y="3048"/>
                </a:lnTo>
                <a:lnTo>
                  <a:pt x="18287" y="6096"/>
                </a:lnTo>
                <a:lnTo>
                  <a:pt x="13715" y="7620"/>
                </a:lnTo>
                <a:lnTo>
                  <a:pt x="10667" y="10668"/>
                </a:lnTo>
                <a:lnTo>
                  <a:pt x="7619" y="15239"/>
                </a:lnTo>
                <a:lnTo>
                  <a:pt x="4572" y="18287"/>
                </a:lnTo>
                <a:lnTo>
                  <a:pt x="0" y="32004"/>
                </a:lnTo>
                <a:lnTo>
                  <a:pt x="0" y="160020"/>
                </a:lnTo>
                <a:lnTo>
                  <a:pt x="4572" y="173736"/>
                </a:lnTo>
                <a:lnTo>
                  <a:pt x="10667" y="179832"/>
                </a:lnTo>
                <a:lnTo>
                  <a:pt x="13715" y="184404"/>
                </a:lnTo>
                <a:lnTo>
                  <a:pt x="18287" y="185928"/>
                </a:lnTo>
                <a:lnTo>
                  <a:pt x="22860" y="188975"/>
                </a:lnTo>
                <a:lnTo>
                  <a:pt x="27431" y="190500"/>
                </a:lnTo>
                <a:lnTo>
                  <a:pt x="138684" y="190500"/>
                </a:lnTo>
                <a:lnTo>
                  <a:pt x="138684" y="240792"/>
                </a:lnTo>
                <a:lnTo>
                  <a:pt x="22860" y="240792"/>
                </a:lnTo>
                <a:lnTo>
                  <a:pt x="22860" y="277368"/>
                </a:lnTo>
                <a:lnTo>
                  <a:pt x="147827" y="277368"/>
                </a:lnTo>
                <a:lnTo>
                  <a:pt x="152400" y="275844"/>
                </a:lnTo>
                <a:lnTo>
                  <a:pt x="156972" y="272796"/>
                </a:lnTo>
                <a:lnTo>
                  <a:pt x="161543" y="271272"/>
                </a:lnTo>
                <a:lnTo>
                  <a:pt x="164591" y="266700"/>
                </a:lnTo>
                <a:lnTo>
                  <a:pt x="170687" y="260604"/>
                </a:lnTo>
                <a:lnTo>
                  <a:pt x="175260" y="246887"/>
                </a:lnTo>
                <a:lnTo>
                  <a:pt x="175260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5051"/>
                </a:lnTo>
                <a:lnTo>
                  <a:pt x="138684" y="35051"/>
                </a:lnTo>
                <a:lnTo>
                  <a:pt x="138684" y="30480"/>
                </a:lnTo>
                <a:lnTo>
                  <a:pt x="123443" y="7620"/>
                </a:lnTo>
                <a:lnTo>
                  <a:pt x="120396" y="4572"/>
                </a:lnTo>
                <a:lnTo>
                  <a:pt x="106679" y="0"/>
                </a:lnTo>
                <a:close/>
              </a:path>
              <a:path w="175260" h="277495">
                <a:moveTo>
                  <a:pt x="175260" y="36575"/>
                </a:moveTo>
                <a:lnTo>
                  <a:pt x="138684" y="36575"/>
                </a:lnTo>
                <a:lnTo>
                  <a:pt x="138684" y="153924"/>
                </a:lnTo>
                <a:lnTo>
                  <a:pt x="175260" y="153924"/>
                </a:lnTo>
                <a:lnTo>
                  <a:pt x="175260" y="36575"/>
                </a:lnTo>
                <a:close/>
              </a:path>
              <a:path w="175260" h="277495">
                <a:moveTo>
                  <a:pt x="175260" y="0"/>
                </a:moveTo>
                <a:lnTo>
                  <a:pt x="138684" y="0"/>
                </a:lnTo>
                <a:lnTo>
                  <a:pt x="138684" y="35051"/>
                </a:lnTo>
                <a:lnTo>
                  <a:pt x="175260" y="35051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783579" y="377494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57912" y="0"/>
                </a:lnTo>
                <a:lnTo>
                  <a:pt x="57912" y="57912"/>
                </a:lnTo>
                <a:lnTo>
                  <a:pt x="0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66800" y="4168140"/>
            <a:ext cx="132587" cy="1325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502663" y="4085844"/>
            <a:ext cx="998219" cy="28498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660142" y="413765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52700" y="41186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10255" y="4168140"/>
            <a:ext cx="170687" cy="19812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153155" y="4091940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20">
                <a:moveTo>
                  <a:pt x="175259" y="0"/>
                </a:moveTo>
                <a:lnTo>
                  <a:pt x="138683" y="0"/>
                </a:lnTo>
                <a:lnTo>
                  <a:pt x="138683" y="76200"/>
                </a:lnTo>
                <a:lnTo>
                  <a:pt x="27431" y="76200"/>
                </a:lnTo>
                <a:lnTo>
                  <a:pt x="22860" y="79248"/>
                </a:lnTo>
                <a:lnTo>
                  <a:pt x="18287" y="80772"/>
                </a:lnTo>
                <a:lnTo>
                  <a:pt x="15239" y="83820"/>
                </a:lnTo>
                <a:lnTo>
                  <a:pt x="10668" y="86868"/>
                </a:lnTo>
                <a:lnTo>
                  <a:pt x="7619" y="89915"/>
                </a:lnTo>
                <a:lnTo>
                  <a:pt x="6095" y="94487"/>
                </a:lnTo>
                <a:lnTo>
                  <a:pt x="3048" y="97536"/>
                </a:lnTo>
                <a:lnTo>
                  <a:pt x="1524" y="102108"/>
                </a:lnTo>
                <a:lnTo>
                  <a:pt x="0" y="108204"/>
                </a:lnTo>
                <a:lnTo>
                  <a:pt x="0" y="242315"/>
                </a:lnTo>
                <a:lnTo>
                  <a:pt x="3048" y="251460"/>
                </a:lnTo>
                <a:lnTo>
                  <a:pt x="6095" y="256032"/>
                </a:lnTo>
                <a:lnTo>
                  <a:pt x="7619" y="260604"/>
                </a:lnTo>
                <a:lnTo>
                  <a:pt x="10668" y="263651"/>
                </a:lnTo>
                <a:lnTo>
                  <a:pt x="15239" y="266700"/>
                </a:lnTo>
                <a:lnTo>
                  <a:pt x="18287" y="269748"/>
                </a:lnTo>
                <a:lnTo>
                  <a:pt x="32004" y="274320"/>
                </a:lnTo>
                <a:lnTo>
                  <a:pt x="108204" y="274320"/>
                </a:lnTo>
                <a:lnTo>
                  <a:pt x="111252" y="272796"/>
                </a:lnTo>
                <a:lnTo>
                  <a:pt x="120395" y="269748"/>
                </a:lnTo>
                <a:lnTo>
                  <a:pt x="123443" y="266700"/>
                </a:lnTo>
                <a:lnTo>
                  <a:pt x="128016" y="263651"/>
                </a:lnTo>
                <a:lnTo>
                  <a:pt x="134111" y="257556"/>
                </a:lnTo>
                <a:lnTo>
                  <a:pt x="135635" y="252984"/>
                </a:lnTo>
                <a:lnTo>
                  <a:pt x="137159" y="249936"/>
                </a:lnTo>
                <a:lnTo>
                  <a:pt x="138683" y="245363"/>
                </a:lnTo>
                <a:lnTo>
                  <a:pt x="138683" y="240792"/>
                </a:lnTo>
                <a:lnTo>
                  <a:pt x="175259" y="240792"/>
                </a:lnTo>
                <a:lnTo>
                  <a:pt x="175259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59" y="112775"/>
                </a:lnTo>
                <a:lnTo>
                  <a:pt x="175259" y="0"/>
                </a:lnTo>
                <a:close/>
              </a:path>
              <a:path w="175260" h="274320">
                <a:moveTo>
                  <a:pt x="175259" y="240792"/>
                </a:moveTo>
                <a:lnTo>
                  <a:pt x="138683" y="240792"/>
                </a:lnTo>
                <a:lnTo>
                  <a:pt x="138683" y="274320"/>
                </a:lnTo>
                <a:lnTo>
                  <a:pt x="175259" y="274320"/>
                </a:lnTo>
                <a:lnTo>
                  <a:pt x="175259" y="240792"/>
                </a:lnTo>
                <a:close/>
              </a:path>
              <a:path w="175260" h="274320">
                <a:moveTo>
                  <a:pt x="175259" y="112775"/>
                </a:moveTo>
                <a:lnTo>
                  <a:pt x="138683" y="112775"/>
                </a:lnTo>
                <a:lnTo>
                  <a:pt x="138683" y="237744"/>
                </a:lnTo>
                <a:lnTo>
                  <a:pt x="175259" y="237744"/>
                </a:lnTo>
                <a:lnTo>
                  <a:pt x="175259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410711" y="416814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390900" y="40919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91484" y="4168140"/>
            <a:ext cx="161543" cy="19812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704844" y="4168140"/>
            <a:ext cx="167639" cy="19812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34967" y="4168140"/>
            <a:ext cx="170687" cy="1981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40708" y="4168140"/>
            <a:ext cx="196595" cy="19812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72355" y="4168140"/>
            <a:ext cx="167640" cy="1981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02479" y="4168140"/>
            <a:ext cx="147828" cy="19812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16423" y="4168140"/>
            <a:ext cx="175260" cy="19812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49596" y="4168140"/>
            <a:ext cx="161543" cy="19812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362955" y="4168140"/>
            <a:ext cx="167640" cy="19812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80888" y="4091940"/>
            <a:ext cx="149860" cy="274320"/>
          </a:xfrm>
          <a:custGeom>
            <a:avLst/>
            <a:gdLst/>
            <a:ahLst/>
            <a:cxnLst/>
            <a:rect l="l" t="t" r="r" b="b"/>
            <a:pathLst>
              <a:path w="149860" h="274320">
                <a:moveTo>
                  <a:pt x="85344" y="112775"/>
                </a:moveTo>
                <a:lnTo>
                  <a:pt x="48767" y="112775"/>
                </a:lnTo>
                <a:lnTo>
                  <a:pt x="48767" y="274320"/>
                </a:lnTo>
                <a:lnTo>
                  <a:pt x="85344" y="274320"/>
                </a:lnTo>
                <a:lnTo>
                  <a:pt x="85344" y="112775"/>
                </a:lnTo>
                <a:close/>
              </a:path>
              <a:path w="149860" h="274320">
                <a:moveTo>
                  <a:pt x="149351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49351" y="112775"/>
                </a:lnTo>
                <a:lnTo>
                  <a:pt x="149351" y="76200"/>
                </a:lnTo>
                <a:close/>
              </a:path>
              <a:path w="149860" h="274320">
                <a:moveTo>
                  <a:pt x="149351" y="0"/>
                </a:moveTo>
                <a:lnTo>
                  <a:pt x="74675" y="0"/>
                </a:lnTo>
                <a:lnTo>
                  <a:pt x="70103" y="3048"/>
                </a:lnTo>
                <a:lnTo>
                  <a:pt x="65532" y="4572"/>
                </a:lnTo>
                <a:lnTo>
                  <a:pt x="59436" y="10668"/>
                </a:lnTo>
                <a:lnTo>
                  <a:pt x="54863" y="13715"/>
                </a:lnTo>
                <a:lnTo>
                  <a:pt x="53339" y="18287"/>
                </a:lnTo>
                <a:lnTo>
                  <a:pt x="50291" y="22860"/>
                </a:lnTo>
                <a:lnTo>
                  <a:pt x="48767" y="25908"/>
                </a:lnTo>
                <a:lnTo>
                  <a:pt x="48767" y="76200"/>
                </a:lnTo>
                <a:lnTo>
                  <a:pt x="85344" y="76200"/>
                </a:lnTo>
                <a:lnTo>
                  <a:pt x="85344" y="36575"/>
                </a:lnTo>
                <a:lnTo>
                  <a:pt x="149351" y="36575"/>
                </a:lnTo>
                <a:lnTo>
                  <a:pt x="149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82055" y="4168140"/>
            <a:ext cx="175260" cy="19812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038850" y="4090415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49923" y="416814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230111" y="40919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335267" y="4168140"/>
            <a:ext cx="175260" cy="19812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560819" y="4091940"/>
            <a:ext cx="151130" cy="274320"/>
          </a:xfrm>
          <a:custGeom>
            <a:avLst/>
            <a:gdLst/>
            <a:ahLst/>
            <a:cxnLst/>
            <a:rect l="l" t="t" r="r" b="b"/>
            <a:pathLst>
              <a:path w="151129" h="274320">
                <a:moveTo>
                  <a:pt x="85344" y="112775"/>
                </a:moveTo>
                <a:lnTo>
                  <a:pt x="48768" y="112775"/>
                </a:lnTo>
                <a:lnTo>
                  <a:pt x="48768" y="274320"/>
                </a:lnTo>
                <a:lnTo>
                  <a:pt x="85344" y="274320"/>
                </a:lnTo>
                <a:lnTo>
                  <a:pt x="85344" y="112775"/>
                </a:lnTo>
                <a:close/>
              </a:path>
              <a:path w="151129" h="274320">
                <a:moveTo>
                  <a:pt x="150875" y="76200"/>
                </a:moveTo>
                <a:lnTo>
                  <a:pt x="0" y="76200"/>
                </a:lnTo>
                <a:lnTo>
                  <a:pt x="0" y="112775"/>
                </a:lnTo>
                <a:lnTo>
                  <a:pt x="150875" y="112775"/>
                </a:lnTo>
                <a:lnTo>
                  <a:pt x="150875" y="76200"/>
                </a:lnTo>
                <a:close/>
              </a:path>
              <a:path w="151129" h="274320">
                <a:moveTo>
                  <a:pt x="150875" y="0"/>
                </a:moveTo>
                <a:lnTo>
                  <a:pt x="76200" y="0"/>
                </a:lnTo>
                <a:lnTo>
                  <a:pt x="71627" y="3048"/>
                </a:lnTo>
                <a:lnTo>
                  <a:pt x="67055" y="4572"/>
                </a:lnTo>
                <a:lnTo>
                  <a:pt x="62483" y="7620"/>
                </a:lnTo>
                <a:lnTo>
                  <a:pt x="56387" y="13715"/>
                </a:lnTo>
                <a:lnTo>
                  <a:pt x="53339" y="18287"/>
                </a:lnTo>
                <a:lnTo>
                  <a:pt x="51815" y="22860"/>
                </a:lnTo>
                <a:lnTo>
                  <a:pt x="48768" y="25908"/>
                </a:lnTo>
                <a:lnTo>
                  <a:pt x="48768" y="76200"/>
                </a:lnTo>
                <a:lnTo>
                  <a:pt x="85344" y="76200"/>
                </a:lnTo>
                <a:lnTo>
                  <a:pt x="85344" y="36575"/>
                </a:lnTo>
                <a:lnTo>
                  <a:pt x="150875" y="36575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763511" y="4168140"/>
            <a:ext cx="170688" cy="19812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92111" y="4168140"/>
            <a:ext cx="147828" cy="19812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2611" y="4168140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5" h="198120">
                <a:moveTo>
                  <a:pt x="36576" y="0"/>
                </a:moveTo>
                <a:lnTo>
                  <a:pt x="0" y="0"/>
                </a:lnTo>
                <a:lnTo>
                  <a:pt x="0" y="198120"/>
                </a:lnTo>
                <a:lnTo>
                  <a:pt x="36576" y="198120"/>
                </a:lnTo>
                <a:lnTo>
                  <a:pt x="36576" y="36575"/>
                </a:lnTo>
                <a:lnTo>
                  <a:pt x="277368" y="36575"/>
                </a:lnTo>
                <a:lnTo>
                  <a:pt x="277368" y="35051"/>
                </a:lnTo>
                <a:lnTo>
                  <a:pt x="36576" y="35051"/>
                </a:lnTo>
                <a:lnTo>
                  <a:pt x="36576" y="0"/>
                </a:lnTo>
                <a:close/>
              </a:path>
              <a:path w="277495" h="198120">
                <a:moveTo>
                  <a:pt x="156972" y="36575"/>
                </a:moveTo>
                <a:lnTo>
                  <a:pt x="120396" y="36575"/>
                </a:lnTo>
                <a:lnTo>
                  <a:pt x="120396" y="198120"/>
                </a:lnTo>
                <a:lnTo>
                  <a:pt x="156972" y="198120"/>
                </a:lnTo>
                <a:lnTo>
                  <a:pt x="156972" y="36575"/>
                </a:lnTo>
                <a:close/>
              </a:path>
              <a:path w="277495" h="198120">
                <a:moveTo>
                  <a:pt x="277368" y="36575"/>
                </a:moveTo>
                <a:lnTo>
                  <a:pt x="240792" y="36575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5"/>
                </a:lnTo>
                <a:close/>
              </a:path>
              <a:path w="277495" h="198120">
                <a:moveTo>
                  <a:pt x="129540" y="0"/>
                </a:moveTo>
                <a:lnTo>
                  <a:pt x="62484" y="0"/>
                </a:lnTo>
                <a:lnTo>
                  <a:pt x="59436" y="3048"/>
                </a:lnTo>
                <a:lnTo>
                  <a:pt x="50292" y="6096"/>
                </a:lnTo>
                <a:lnTo>
                  <a:pt x="47244" y="9144"/>
                </a:lnTo>
                <a:lnTo>
                  <a:pt x="44196" y="13715"/>
                </a:lnTo>
                <a:lnTo>
                  <a:pt x="41148" y="16763"/>
                </a:lnTo>
                <a:lnTo>
                  <a:pt x="36576" y="30480"/>
                </a:lnTo>
                <a:lnTo>
                  <a:pt x="36576" y="35051"/>
                </a:lnTo>
                <a:lnTo>
                  <a:pt x="156972" y="35051"/>
                </a:lnTo>
                <a:lnTo>
                  <a:pt x="156972" y="30480"/>
                </a:lnTo>
                <a:lnTo>
                  <a:pt x="153924" y="21336"/>
                </a:lnTo>
                <a:lnTo>
                  <a:pt x="150876" y="16763"/>
                </a:lnTo>
                <a:lnTo>
                  <a:pt x="149352" y="13715"/>
                </a:lnTo>
                <a:lnTo>
                  <a:pt x="141732" y="6096"/>
                </a:lnTo>
                <a:lnTo>
                  <a:pt x="138684" y="4572"/>
                </a:lnTo>
                <a:lnTo>
                  <a:pt x="134112" y="3048"/>
                </a:lnTo>
                <a:lnTo>
                  <a:pt x="129540" y="0"/>
                </a:lnTo>
                <a:close/>
              </a:path>
              <a:path w="277495" h="198120">
                <a:moveTo>
                  <a:pt x="249936" y="0"/>
                </a:moveTo>
                <a:lnTo>
                  <a:pt x="182880" y="0"/>
                </a:lnTo>
                <a:lnTo>
                  <a:pt x="179832" y="3048"/>
                </a:lnTo>
                <a:lnTo>
                  <a:pt x="170688" y="6096"/>
                </a:lnTo>
                <a:lnTo>
                  <a:pt x="167640" y="9144"/>
                </a:lnTo>
                <a:lnTo>
                  <a:pt x="164592" y="13715"/>
                </a:lnTo>
                <a:lnTo>
                  <a:pt x="161544" y="16763"/>
                </a:lnTo>
                <a:lnTo>
                  <a:pt x="156972" y="30480"/>
                </a:lnTo>
                <a:lnTo>
                  <a:pt x="156972" y="35051"/>
                </a:lnTo>
                <a:lnTo>
                  <a:pt x="277368" y="35051"/>
                </a:lnTo>
                <a:lnTo>
                  <a:pt x="277368" y="32004"/>
                </a:lnTo>
                <a:lnTo>
                  <a:pt x="254508" y="3048"/>
                </a:lnTo>
                <a:lnTo>
                  <a:pt x="249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16368" y="4168140"/>
            <a:ext cx="167639" cy="19812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732776" y="4107179"/>
            <a:ext cx="151130" cy="259079"/>
          </a:xfrm>
          <a:custGeom>
            <a:avLst/>
            <a:gdLst/>
            <a:ahLst/>
            <a:cxnLst/>
            <a:rect l="l" t="t" r="r" b="b"/>
            <a:pathLst>
              <a:path w="151129" h="259079">
                <a:moveTo>
                  <a:pt x="85344" y="97536"/>
                </a:moveTo>
                <a:lnTo>
                  <a:pt x="48768" y="97536"/>
                </a:lnTo>
                <a:lnTo>
                  <a:pt x="48768" y="227075"/>
                </a:lnTo>
                <a:lnTo>
                  <a:pt x="80772" y="259080"/>
                </a:lnTo>
                <a:lnTo>
                  <a:pt x="150875" y="259080"/>
                </a:lnTo>
                <a:lnTo>
                  <a:pt x="150875" y="222504"/>
                </a:lnTo>
                <a:lnTo>
                  <a:pt x="85344" y="222504"/>
                </a:lnTo>
                <a:lnTo>
                  <a:pt x="85344" y="97536"/>
                </a:lnTo>
                <a:close/>
              </a:path>
              <a:path w="151129" h="259079">
                <a:moveTo>
                  <a:pt x="150875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50875" y="97536"/>
                </a:lnTo>
                <a:lnTo>
                  <a:pt x="150875" y="60960"/>
                </a:lnTo>
                <a:close/>
              </a:path>
              <a:path w="151129" h="259079">
                <a:moveTo>
                  <a:pt x="85344" y="0"/>
                </a:moveTo>
                <a:lnTo>
                  <a:pt x="48768" y="0"/>
                </a:lnTo>
                <a:lnTo>
                  <a:pt x="48768" y="60960"/>
                </a:lnTo>
                <a:lnTo>
                  <a:pt x="85344" y="60960"/>
                </a:lnTo>
                <a:lnTo>
                  <a:pt x="85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64423" y="416814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944611" y="40919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049768" y="4168140"/>
            <a:ext cx="170687" cy="1981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278368" y="4168140"/>
            <a:ext cx="175259" cy="19812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516111" y="4309871"/>
            <a:ext cx="56515" cy="113030"/>
          </a:xfrm>
          <a:custGeom>
            <a:avLst/>
            <a:gdLst/>
            <a:ahLst/>
            <a:cxnLst/>
            <a:rect l="l" t="t" r="r" b="b"/>
            <a:pathLst>
              <a:path w="56515" h="113029">
                <a:moveTo>
                  <a:pt x="56388" y="0"/>
                </a:moveTo>
                <a:lnTo>
                  <a:pt x="0" y="0"/>
                </a:lnTo>
                <a:lnTo>
                  <a:pt x="0" y="56387"/>
                </a:lnTo>
                <a:lnTo>
                  <a:pt x="27432" y="56387"/>
                </a:lnTo>
                <a:lnTo>
                  <a:pt x="0" y="112775"/>
                </a:lnTo>
                <a:lnTo>
                  <a:pt x="27432" y="112775"/>
                </a:lnTo>
                <a:lnTo>
                  <a:pt x="56388" y="54863"/>
                </a:lnTo>
                <a:lnTo>
                  <a:pt x="56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14855" y="462534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95044" y="45491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98675" y="4625340"/>
            <a:ext cx="175260" cy="19812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25751" y="4549140"/>
            <a:ext cx="149860" cy="274320"/>
          </a:xfrm>
          <a:custGeom>
            <a:avLst/>
            <a:gdLst/>
            <a:ahLst/>
            <a:cxnLst/>
            <a:rect l="l" t="t" r="r" b="b"/>
            <a:pathLst>
              <a:path w="149860" h="274320">
                <a:moveTo>
                  <a:pt x="83820" y="112776"/>
                </a:moveTo>
                <a:lnTo>
                  <a:pt x="47243" y="112776"/>
                </a:lnTo>
                <a:lnTo>
                  <a:pt x="47243" y="274320"/>
                </a:lnTo>
                <a:lnTo>
                  <a:pt x="83820" y="274320"/>
                </a:lnTo>
                <a:lnTo>
                  <a:pt x="83820" y="112776"/>
                </a:lnTo>
                <a:close/>
              </a:path>
              <a:path w="149860" h="274320">
                <a:moveTo>
                  <a:pt x="149352" y="76200"/>
                </a:moveTo>
                <a:lnTo>
                  <a:pt x="0" y="76200"/>
                </a:lnTo>
                <a:lnTo>
                  <a:pt x="0" y="112776"/>
                </a:lnTo>
                <a:lnTo>
                  <a:pt x="149352" y="112776"/>
                </a:lnTo>
                <a:lnTo>
                  <a:pt x="149352" y="76200"/>
                </a:lnTo>
                <a:close/>
              </a:path>
              <a:path w="149860" h="274320">
                <a:moveTo>
                  <a:pt x="149352" y="0"/>
                </a:moveTo>
                <a:lnTo>
                  <a:pt x="79248" y="0"/>
                </a:lnTo>
                <a:lnTo>
                  <a:pt x="65531" y="4572"/>
                </a:lnTo>
                <a:lnTo>
                  <a:pt x="54864" y="15240"/>
                </a:lnTo>
                <a:lnTo>
                  <a:pt x="53340" y="18287"/>
                </a:lnTo>
                <a:lnTo>
                  <a:pt x="50292" y="22860"/>
                </a:lnTo>
                <a:lnTo>
                  <a:pt x="47243" y="32004"/>
                </a:lnTo>
                <a:lnTo>
                  <a:pt x="47243" y="76200"/>
                </a:lnTo>
                <a:lnTo>
                  <a:pt x="83820" y="76200"/>
                </a:lnTo>
                <a:lnTo>
                  <a:pt x="83820" y="36576"/>
                </a:lnTo>
                <a:lnTo>
                  <a:pt x="149352" y="36576"/>
                </a:lnTo>
                <a:lnTo>
                  <a:pt x="149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26920" y="4625340"/>
            <a:ext cx="170687" cy="19812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57044" y="4625340"/>
            <a:ext cx="147828" cy="19812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447544" y="4625340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4" h="198120">
                <a:moveTo>
                  <a:pt x="36575" y="0"/>
                </a:moveTo>
                <a:lnTo>
                  <a:pt x="0" y="0"/>
                </a:lnTo>
                <a:lnTo>
                  <a:pt x="0" y="198120"/>
                </a:lnTo>
                <a:lnTo>
                  <a:pt x="36575" y="198120"/>
                </a:lnTo>
                <a:lnTo>
                  <a:pt x="36575" y="36576"/>
                </a:lnTo>
                <a:lnTo>
                  <a:pt x="277368" y="36576"/>
                </a:lnTo>
                <a:lnTo>
                  <a:pt x="277368" y="35052"/>
                </a:lnTo>
                <a:lnTo>
                  <a:pt x="36575" y="35052"/>
                </a:lnTo>
                <a:lnTo>
                  <a:pt x="36575" y="0"/>
                </a:lnTo>
                <a:close/>
              </a:path>
              <a:path w="277494" h="198120">
                <a:moveTo>
                  <a:pt x="156972" y="36576"/>
                </a:moveTo>
                <a:lnTo>
                  <a:pt x="120395" y="36576"/>
                </a:lnTo>
                <a:lnTo>
                  <a:pt x="120395" y="198120"/>
                </a:lnTo>
                <a:lnTo>
                  <a:pt x="156972" y="198120"/>
                </a:lnTo>
                <a:lnTo>
                  <a:pt x="156972" y="36576"/>
                </a:lnTo>
                <a:close/>
              </a:path>
              <a:path w="277494" h="198120">
                <a:moveTo>
                  <a:pt x="277368" y="36576"/>
                </a:moveTo>
                <a:lnTo>
                  <a:pt x="240792" y="36576"/>
                </a:lnTo>
                <a:lnTo>
                  <a:pt x="240792" y="198120"/>
                </a:lnTo>
                <a:lnTo>
                  <a:pt x="277368" y="198120"/>
                </a:lnTo>
                <a:lnTo>
                  <a:pt x="277368" y="36576"/>
                </a:lnTo>
                <a:close/>
              </a:path>
              <a:path w="277494" h="198120">
                <a:moveTo>
                  <a:pt x="124968" y="0"/>
                </a:moveTo>
                <a:lnTo>
                  <a:pt x="68580" y="0"/>
                </a:lnTo>
                <a:lnTo>
                  <a:pt x="54863" y="4572"/>
                </a:lnTo>
                <a:lnTo>
                  <a:pt x="50292" y="7620"/>
                </a:lnTo>
                <a:lnTo>
                  <a:pt x="41148" y="16764"/>
                </a:lnTo>
                <a:lnTo>
                  <a:pt x="36575" y="30480"/>
                </a:lnTo>
                <a:lnTo>
                  <a:pt x="36575" y="35052"/>
                </a:lnTo>
                <a:lnTo>
                  <a:pt x="156972" y="35052"/>
                </a:lnTo>
                <a:lnTo>
                  <a:pt x="156972" y="30480"/>
                </a:lnTo>
                <a:lnTo>
                  <a:pt x="153924" y="21336"/>
                </a:lnTo>
                <a:lnTo>
                  <a:pt x="150875" y="16764"/>
                </a:lnTo>
                <a:lnTo>
                  <a:pt x="149351" y="13716"/>
                </a:lnTo>
                <a:lnTo>
                  <a:pt x="144780" y="10668"/>
                </a:lnTo>
                <a:lnTo>
                  <a:pt x="138683" y="4572"/>
                </a:lnTo>
                <a:lnTo>
                  <a:pt x="124968" y="0"/>
                </a:lnTo>
                <a:close/>
              </a:path>
              <a:path w="277494" h="198120">
                <a:moveTo>
                  <a:pt x="245363" y="0"/>
                </a:moveTo>
                <a:lnTo>
                  <a:pt x="188975" y="0"/>
                </a:lnTo>
                <a:lnTo>
                  <a:pt x="175260" y="4572"/>
                </a:lnTo>
                <a:lnTo>
                  <a:pt x="170687" y="7620"/>
                </a:lnTo>
                <a:lnTo>
                  <a:pt x="161544" y="16764"/>
                </a:lnTo>
                <a:lnTo>
                  <a:pt x="156972" y="30480"/>
                </a:lnTo>
                <a:lnTo>
                  <a:pt x="156972" y="35052"/>
                </a:lnTo>
                <a:lnTo>
                  <a:pt x="277368" y="35052"/>
                </a:lnTo>
                <a:lnTo>
                  <a:pt x="277368" y="32004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95600" y="4625340"/>
            <a:ext cx="167639" cy="19812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124200" y="4625340"/>
            <a:ext cx="170687" cy="198120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52800" y="4625340"/>
            <a:ext cx="175260" cy="19812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92067" y="4625340"/>
            <a:ext cx="167640" cy="19812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38194" y="4549140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44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916679" y="4625340"/>
            <a:ext cx="175260" cy="19812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149852" y="4625340"/>
            <a:ext cx="161544" cy="19812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384547" y="462534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364735" y="45491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468367" y="4625340"/>
            <a:ext cx="170687" cy="19812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696967" y="4625340"/>
            <a:ext cx="175260" cy="19812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31664" y="4625340"/>
            <a:ext cx="161544" cy="198120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68467" y="4625340"/>
            <a:ext cx="167640" cy="19812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98591" y="4625340"/>
            <a:ext cx="175260" cy="19812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736335" y="4549140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20">
                <a:moveTo>
                  <a:pt x="175260" y="0"/>
                </a:moveTo>
                <a:lnTo>
                  <a:pt x="138684" y="0"/>
                </a:lnTo>
                <a:lnTo>
                  <a:pt x="138684" y="76200"/>
                </a:lnTo>
                <a:lnTo>
                  <a:pt x="32003" y="76200"/>
                </a:lnTo>
                <a:lnTo>
                  <a:pt x="0" y="108204"/>
                </a:lnTo>
                <a:lnTo>
                  <a:pt x="0" y="243840"/>
                </a:lnTo>
                <a:lnTo>
                  <a:pt x="4572" y="257556"/>
                </a:lnTo>
                <a:lnTo>
                  <a:pt x="13715" y="266700"/>
                </a:lnTo>
                <a:lnTo>
                  <a:pt x="18287" y="269748"/>
                </a:lnTo>
                <a:lnTo>
                  <a:pt x="22860" y="271272"/>
                </a:lnTo>
                <a:lnTo>
                  <a:pt x="27431" y="274320"/>
                </a:lnTo>
                <a:lnTo>
                  <a:pt x="111251" y="274320"/>
                </a:lnTo>
                <a:lnTo>
                  <a:pt x="115824" y="272796"/>
                </a:lnTo>
                <a:lnTo>
                  <a:pt x="120396" y="269748"/>
                </a:lnTo>
                <a:lnTo>
                  <a:pt x="123443" y="268224"/>
                </a:lnTo>
                <a:lnTo>
                  <a:pt x="132587" y="259080"/>
                </a:lnTo>
                <a:lnTo>
                  <a:pt x="135636" y="254508"/>
                </a:lnTo>
                <a:lnTo>
                  <a:pt x="138684" y="245364"/>
                </a:lnTo>
                <a:lnTo>
                  <a:pt x="138684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6"/>
                </a:lnTo>
                <a:lnTo>
                  <a:pt x="175260" y="112776"/>
                </a:lnTo>
                <a:lnTo>
                  <a:pt x="175260" y="0"/>
                </a:lnTo>
                <a:close/>
              </a:path>
              <a:path w="175260" h="274320">
                <a:moveTo>
                  <a:pt x="175260" y="240792"/>
                </a:moveTo>
                <a:lnTo>
                  <a:pt x="138684" y="240792"/>
                </a:lnTo>
                <a:lnTo>
                  <a:pt x="138684" y="274320"/>
                </a:lnTo>
                <a:lnTo>
                  <a:pt x="175260" y="274320"/>
                </a:lnTo>
                <a:lnTo>
                  <a:pt x="175260" y="240792"/>
                </a:lnTo>
                <a:close/>
              </a:path>
              <a:path w="175260" h="274320">
                <a:moveTo>
                  <a:pt x="175260" y="112776"/>
                </a:moveTo>
                <a:lnTo>
                  <a:pt x="138684" y="112776"/>
                </a:lnTo>
                <a:lnTo>
                  <a:pt x="138684" y="237744"/>
                </a:lnTo>
                <a:lnTo>
                  <a:pt x="175260" y="237744"/>
                </a:lnTo>
                <a:lnTo>
                  <a:pt x="17526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83808" y="4625340"/>
            <a:ext cx="161543" cy="198120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98691" y="4625340"/>
            <a:ext cx="175260" cy="19812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536435" y="4625340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59" h="277495">
                <a:moveTo>
                  <a:pt x="36575" y="0"/>
                </a:moveTo>
                <a:lnTo>
                  <a:pt x="0" y="0"/>
                </a:lnTo>
                <a:lnTo>
                  <a:pt x="0" y="277368"/>
                </a:lnTo>
                <a:lnTo>
                  <a:pt x="36575" y="277368"/>
                </a:lnTo>
                <a:lnTo>
                  <a:pt x="36575" y="198120"/>
                </a:lnTo>
                <a:lnTo>
                  <a:pt x="149352" y="198120"/>
                </a:lnTo>
                <a:lnTo>
                  <a:pt x="153924" y="195072"/>
                </a:lnTo>
                <a:lnTo>
                  <a:pt x="158496" y="193548"/>
                </a:lnTo>
                <a:lnTo>
                  <a:pt x="164592" y="187452"/>
                </a:lnTo>
                <a:lnTo>
                  <a:pt x="169164" y="184404"/>
                </a:lnTo>
                <a:lnTo>
                  <a:pt x="170688" y="181356"/>
                </a:lnTo>
                <a:lnTo>
                  <a:pt x="172212" y="176784"/>
                </a:lnTo>
                <a:lnTo>
                  <a:pt x="175260" y="172212"/>
                </a:lnTo>
                <a:lnTo>
                  <a:pt x="175260" y="161544"/>
                </a:lnTo>
                <a:lnTo>
                  <a:pt x="36575" y="161544"/>
                </a:lnTo>
                <a:lnTo>
                  <a:pt x="36575" y="36576"/>
                </a:lnTo>
                <a:lnTo>
                  <a:pt x="175260" y="36576"/>
                </a:lnTo>
                <a:lnTo>
                  <a:pt x="175260" y="33528"/>
                </a:lnTo>
                <a:lnTo>
                  <a:pt x="36575" y="33528"/>
                </a:lnTo>
                <a:lnTo>
                  <a:pt x="36575" y="0"/>
                </a:lnTo>
                <a:close/>
              </a:path>
              <a:path w="175259" h="277495">
                <a:moveTo>
                  <a:pt x="175260" y="36576"/>
                </a:moveTo>
                <a:lnTo>
                  <a:pt x="138684" y="36576"/>
                </a:lnTo>
                <a:lnTo>
                  <a:pt x="138684" y="161544"/>
                </a:lnTo>
                <a:lnTo>
                  <a:pt x="175260" y="161544"/>
                </a:lnTo>
                <a:lnTo>
                  <a:pt x="175260" y="36576"/>
                </a:lnTo>
                <a:close/>
              </a:path>
              <a:path w="175259" h="277495">
                <a:moveTo>
                  <a:pt x="144780" y="0"/>
                </a:moveTo>
                <a:lnTo>
                  <a:pt x="68580" y="0"/>
                </a:lnTo>
                <a:lnTo>
                  <a:pt x="59436" y="3048"/>
                </a:lnTo>
                <a:lnTo>
                  <a:pt x="56388" y="4572"/>
                </a:lnTo>
                <a:lnTo>
                  <a:pt x="51816" y="7620"/>
                </a:lnTo>
                <a:lnTo>
                  <a:pt x="42672" y="16764"/>
                </a:lnTo>
                <a:lnTo>
                  <a:pt x="41148" y="21336"/>
                </a:lnTo>
                <a:lnTo>
                  <a:pt x="38100" y="24384"/>
                </a:lnTo>
                <a:lnTo>
                  <a:pt x="38100" y="28956"/>
                </a:lnTo>
                <a:lnTo>
                  <a:pt x="36575" y="33528"/>
                </a:lnTo>
                <a:lnTo>
                  <a:pt x="175260" y="33528"/>
                </a:lnTo>
                <a:lnTo>
                  <a:pt x="175260" y="27432"/>
                </a:lnTo>
                <a:lnTo>
                  <a:pt x="172212" y="22860"/>
                </a:lnTo>
                <a:lnTo>
                  <a:pt x="169164" y="13716"/>
                </a:lnTo>
                <a:lnTo>
                  <a:pt x="164592" y="10668"/>
                </a:lnTo>
                <a:lnTo>
                  <a:pt x="158496" y="4572"/>
                </a:lnTo>
                <a:lnTo>
                  <a:pt x="144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775704" y="4625340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59" h="277495">
                <a:moveTo>
                  <a:pt x="36575" y="0"/>
                </a:moveTo>
                <a:lnTo>
                  <a:pt x="0" y="0"/>
                </a:lnTo>
                <a:lnTo>
                  <a:pt x="0" y="277368"/>
                </a:lnTo>
                <a:lnTo>
                  <a:pt x="36575" y="277368"/>
                </a:lnTo>
                <a:lnTo>
                  <a:pt x="36575" y="198120"/>
                </a:lnTo>
                <a:lnTo>
                  <a:pt x="147827" y="198120"/>
                </a:lnTo>
                <a:lnTo>
                  <a:pt x="152400" y="195072"/>
                </a:lnTo>
                <a:lnTo>
                  <a:pt x="156972" y="193548"/>
                </a:lnTo>
                <a:lnTo>
                  <a:pt x="160020" y="190500"/>
                </a:lnTo>
                <a:lnTo>
                  <a:pt x="164592" y="187452"/>
                </a:lnTo>
                <a:lnTo>
                  <a:pt x="167640" y="184404"/>
                </a:lnTo>
                <a:lnTo>
                  <a:pt x="169164" y="181356"/>
                </a:lnTo>
                <a:lnTo>
                  <a:pt x="172212" y="176784"/>
                </a:lnTo>
                <a:lnTo>
                  <a:pt x="175260" y="167640"/>
                </a:lnTo>
                <a:lnTo>
                  <a:pt x="175260" y="161544"/>
                </a:lnTo>
                <a:lnTo>
                  <a:pt x="36575" y="161544"/>
                </a:lnTo>
                <a:lnTo>
                  <a:pt x="36575" y="36576"/>
                </a:lnTo>
                <a:lnTo>
                  <a:pt x="175260" y="36576"/>
                </a:lnTo>
                <a:lnTo>
                  <a:pt x="175260" y="33528"/>
                </a:lnTo>
                <a:lnTo>
                  <a:pt x="36575" y="33528"/>
                </a:lnTo>
                <a:lnTo>
                  <a:pt x="36575" y="0"/>
                </a:lnTo>
                <a:close/>
              </a:path>
              <a:path w="175259" h="277495">
                <a:moveTo>
                  <a:pt x="175260" y="36576"/>
                </a:moveTo>
                <a:lnTo>
                  <a:pt x="138684" y="36576"/>
                </a:lnTo>
                <a:lnTo>
                  <a:pt x="138684" y="161544"/>
                </a:lnTo>
                <a:lnTo>
                  <a:pt x="175260" y="161544"/>
                </a:lnTo>
                <a:lnTo>
                  <a:pt x="175260" y="36576"/>
                </a:lnTo>
                <a:close/>
              </a:path>
              <a:path w="175259" h="277495">
                <a:moveTo>
                  <a:pt x="143255" y="0"/>
                </a:moveTo>
                <a:lnTo>
                  <a:pt x="67055" y="0"/>
                </a:lnTo>
                <a:lnTo>
                  <a:pt x="62484" y="1524"/>
                </a:lnTo>
                <a:lnTo>
                  <a:pt x="59436" y="3048"/>
                </a:lnTo>
                <a:lnTo>
                  <a:pt x="54864" y="4572"/>
                </a:lnTo>
                <a:lnTo>
                  <a:pt x="50292" y="7620"/>
                </a:lnTo>
                <a:lnTo>
                  <a:pt x="41148" y="16764"/>
                </a:lnTo>
                <a:lnTo>
                  <a:pt x="39624" y="21336"/>
                </a:lnTo>
                <a:lnTo>
                  <a:pt x="38100" y="24384"/>
                </a:lnTo>
                <a:lnTo>
                  <a:pt x="36575" y="28956"/>
                </a:lnTo>
                <a:lnTo>
                  <a:pt x="36575" y="33528"/>
                </a:lnTo>
                <a:lnTo>
                  <a:pt x="175260" y="33528"/>
                </a:lnTo>
                <a:lnTo>
                  <a:pt x="175260" y="32004"/>
                </a:lnTo>
                <a:lnTo>
                  <a:pt x="172212" y="22860"/>
                </a:lnTo>
                <a:lnTo>
                  <a:pt x="169164" y="18287"/>
                </a:lnTo>
                <a:lnTo>
                  <a:pt x="167640" y="13716"/>
                </a:lnTo>
                <a:lnTo>
                  <a:pt x="164592" y="10668"/>
                </a:lnTo>
                <a:lnTo>
                  <a:pt x="160020" y="7620"/>
                </a:lnTo>
                <a:lnTo>
                  <a:pt x="156972" y="4572"/>
                </a:lnTo>
                <a:lnTo>
                  <a:pt x="1432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13447" y="4625340"/>
            <a:ext cx="170687" cy="198120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42047" y="4625340"/>
            <a:ext cx="147827" cy="19812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21880" y="4564379"/>
            <a:ext cx="149860" cy="259079"/>
          </a:xfrm>
          <a:custGeom>
            <a:avLst/>
            <a:gdLst/>
            <a:ahLst/>
            <a:cxnLst/>
            <a:rect l="l" t="t" r="r" b="b"/>
            <a:pathLst>
              <a:path w="149859" h="259079">
                <a:moveTo>
                  <a:pt x="83820" y="97536"/>
                </a:moveTo>
                <a:lnTo>
                  <a:pt x="47244" y="97536"/>
                </a:lnTo>
                <a:lnTo>
                  <a:pt x="47244" y="228600"/>
                </a:lnTo>
                <a:lnTo>
                  <a:pt x="51816" y="242316"/>
                </a:lnTo>
                <a:lnTo>
                  <a:pt x="57912" y="248412"/>
                </a:lnTo>
                <a:lnTo>
                  <a:pt x="62484" y="251460"/>
                </a:lnTo>
                <a:lnTo>
                  <a:pt x="65531" y="254508"/>
                </a:lnTo>
                <a:lnTo>
                  <a:pt x="70103" y="256032"/>
                </a:lnTo>
                <a:lnTo>
                  <a:pt x="74675" y="259080"/>
                </a:lnTo>
                <a:lnTo>
                  <a:pt x="149351" y="259080"/>
                </a:lnTo>
                <a:lnTo>
                  <a:pt x="149351" y="222504"/>
                </a:lnTo>
                <a:lnTo>
                  <a:pt x="83820" y="222504"/>
                </a:lnTo>
                <a:lnTo>
                  <a:pt x="83820" y="97536"/>
                </a:lnTo>
                <a:close/>
              </a:path>
              <a:path w="149859" h="259079">
                <a:moveTo>
                  <a:pt x="149351" y="60960"/>
                </a:moveTo>
                <a:lnTo>
                  <a:pt x="0" y="60960"/>
                </a:lnTo>
                <a:lnTo>
                  <a:pt x="0" y="97536"/>
                </a:lnTo>
                <a:lnTo>
                  <a:pt x="149351" y="97536"/>
                </a:lnTo>
                <a:lnTo>
                  <a:pt x="149351" y="60960"/>
                </a:lnTo>
                <a:close/>
              </a:path>
              <a:path w="149859" h="259079">
                <a:moveTo>
                  <a:pt x="83820" y="0"/>
                </a:moveTo>
                <a:lnTo>
                  <a:pt x="47244" y="0"/>
                </a:lnTo>
                <a:lnTo>
                  <a:pt x="47244" y="60960"/>
                </a:lnTo>
                <a:lnTo>
                  <a:pt x="83820" y="60960"/>
                </a:lnTo>
                <a:lnTo>
                  <a:pt x="83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95044" y="5007864"/>
            <a:ext cx="175260" cy="274320"/>
          </a:xfrm>
          <a:custGeom>
            <a:avLst/>
            <a:gdLst/>
            <a:ahLst/>
            <a:cxnLst/>
            <a:rect l="l" t="t" r="r" b="b"/>
            <a:pathLst>
              <a:path w="175260" h="274320">
                <a:moveTo>
                  <a:pt x="175260" y="0"/>
                </a:moveTo>
                <a:lnTo>
                  <a:pt x="138683" y="0"/>
                </a:lnTo>
                <a:lnTo>
                  <a:pt x="138683" y="76200"/>
                </a:lnTo>
                <a:lnTo>
                  <a:pt x="25908" y="76200"/>
                </a:lnTo>
                <a:lnTo>
                  <a:pt x="21336" y="77724"/>
                </a:lnTo>
                <a:lnTo>
                  <a:pt x="16764" y="80772"/>
                </a:lnTo>
                <a:lnTo>
                  <a:pt x="13715" y="82296"/>
                </a:lnTo>
                <a:lnTo>
                  <a:pt x="10668" y="86868"/>
                </a:lnTo>
                <a:lnTo>
                  <a:pt x="4571" y="92963"/>
                </a:lnTo>
                <a:lnTo>
                  <a:pt x="3047" y="97536"/>
                </a:lnTo>
                <a:lnTo>
                  <a:pt x="0" y="102108"/>
                </a:lnTo>
                <a:lnTo>
                  <a:pt x="0" y="246887"/>
                </a:lnTo>
                <a:lnTo>
                  <a:pt x="3047" y="251460"/>
                </a:lnTo>
                <a:lnTo>
                  <a:pt x="4571" y="256031"/>
                </a:lnTo>
                <a:lnTo>
                  <a:pt x="7619" y="259080"/>
                </a:lnTo>
                <a:lnTo>
                  <a:pt x="10668" y="263652"/>
                </a:lnTo>
                <a:lnTo>
                  <a:pt x="13715" y="266700"/>
                </a:lnTo>
                <a:lnTo>
                  <a:pt x="16764" y="268224"/>
                </a:lnTo>
                <a:lnTo>
                  <a:pt x="21336" y="271272"/>
                </a:lnTo>
                <a:lnTo>
                  <a:pt x="30480" y="274319"/>
                </a:lnTo>
                <a:lnTo>
                  <a:pt x="106680" y="274319"/>
                </a:lnTo>
                <a:lnTo>
                  <a:pt x="111252" y="272796"/>
                </a:lnTo>
                <a:lnTo>
                  <a:pt x="114300" y="271272"/>
                </a:lnTo>
                <a:lnTo>
                  <a:pt x="118872" y="269748"/>
                </a:lnTo>
                <a:lnTo>
                  <a:pt x="123443" y="266700"/>
                </a:lnTo>
                <a:lnTo>
                  <a:pt x="132587" y="257556"/>
                </a:lnTo>
                <a:lnTo>
                  <a:pt x="134112" y="252984"/>
                </a:lnTo>
                <a:lnTo>
                  <a:pt x="137160" y="248412"/>
                </a:lnTo>
                <a:lnTo>
                  <a:pt x="137160" y="245363"/>
                </a:lnTo>
                <a:lnTo>
                  <a:pt x="138683" y="240792"/>
                </a:lnTo>
                <a:lnTo>
                  <a:pt x="175260" y="240792"/>
                </a:lnTo>
                <a:lnTo>
                  <a:pt x="175260" y="237744"/>
                </a:lnTo>
                <a:lnTo>
                  <a:pt x="36575" y="237744"/>
                </a:lnTo>
                <a:lnTo>
                  <a:pt x="36575" y="112775"/>
                </a:lnTo>
                <a:lnTo>
                  <a:pt x="175260" y="112775"/>
                </a:lnTo>
                <a:lnTo>
                  <a:pt x="175260" y="0"/>
                </a:lnTo>
                <a:close/>
              </a:path>
              <a:path w="175260" h="274320">
                <a:moveTo>
                  <a:pt x="175260" y="240792"/>
                </a:moveTo>
                <a:lnTo>
                  <a:pt x="138683" y="240792"/>
                </a:lnTo>
                <a:lnTo>
                  <a:pt x="138683" y="274319"/>
                </a:lnTo>
                <a:lnTo>
                  <a:pt x="175260" y="274319"/>
                </a:lnTo>
                <a:lnTo>
                  <a:pt x="175260" y="240792"/>
                </a:lnTo>
                <a:close/>
              </a:path>
              <a:path w="175260" h="274320">
                <a:moveTo>
                  <a:pt x="175260" y="112775"/>
                </a:moveTo>
                <a:lnTo>
                  <a:pt x="138683" y="112775"/>
                </a:lnTo>
                <a:lnTo>
                  <a:pt x="138683" y="237744"/>
                </a:lnTo>
                <a:lnTo>
                  <a:pt x="175260" y="237744"/>
                </a:lnTo>
                <a:lnTo>
                  <a:pt x="175260" y="112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732788" y="5084064"/>
            <a:ext cx="167639" cy="198119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61388" y="5084064"/>
            <a:ext cx="167639" cy="19811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209800" y="5084064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189988" y="5007864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290572" y="5084064"/>
            <a:ext cx="161544" cy="198119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25267" y="5084064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05455" y="5007864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609088" y="5084064"/>
            <a:ext cx="170687" cy="198119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839211" y="5084064"/>
            <a:ext cx="175260" cy="198119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76955" y="5174741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229355" y="5084064"/>
            <a:ext cx="277495" cy="198120"/>
          </a:xfrm>
          <a:custGeom>
            <a:avLst/>
            <a:gdLst/>
            <a:ahLst/>
            <a:cxnLst/>
            <a:rect l="l" t="t" r="r" b="b"/>
            <a:pathLst>
              <a:path w="277495" h="198120">
                <a:moveTo>
                  <a:pt x="36576" y="0"/>
                </a:moveTo>
                <a:lnTo>
                  <a:pt x="0" y="0"/>
                </a:lnTo>
                <a:lnTo>
                  <a:pt x="0" y="198119"/>
                </a:lnTo>
                <a:lnTo>
                  <a:pt x="36576" y="198119"/>
                </a:lnTo>
                <a:lnTo>
                  <a:pt x="36576" y="36575"/>
                </a:lnTo>
                <a:lnTo>
                  <a:pt x="277368" y="36575"/>
                </a:lnTo>
                <a:lnTo>
                  <a:pt x="277368" y="33528"/>
                </a:lnTo>
                <a:lnTo>
                  <a:pt x="36576" y="33528"/>
                </a:lnTo>
                <a:lnTo>
                  <a:pt x="36576" y="0"/>
                </a:lnTo>
                <a:close/>
              </a:path>
              <a:path w="277495" h="198120">
                <a:moveTo>
                  <a:pt x="156971" y="36575"/>
                </a:moveTo>
                <a:lnTo>
                  <a:pt x="120395" y="36575"/>
                </a:lnTo>
                <a:lnTo>
                  <a:pt x="120395" y="198119"/>
                </a:lnTo>
                <a:lnTo>
                  <a:pt x="156971" y="198119"/>
                </a:lnTo>
                <a:lnTo>
                  <a:pt x="156971" y="36575"/>
                </a:lnTo>
                <a:close/>
              </a:path>
              <a:path w="277495" h="198120">
                <a:moveTo>
                  <a:pt x="277368" y="36575"/>
                </a:moveTo>
                <a:lnTo>
                  <a:pt x="240792" y="36575"/>
                </a:lnTo>
                <a:lnTo>
                  <a:pt x="240792" y="198119"/>
                </a:lnTo>
                <a:lnTo>
                  <a:pt x="277368" y="198119"/>
                </a:lnTo>
                <a:lnTo>
                  <a:pt x="277368" y="36575"/>
                </a:lnTo>
                <a:close/>
              </a:path>
              <a:path w="277495" h="198120">
                <a:moveTo>
                  <a:pt x="131064" y="0"/>
                </a:moveTo>
                <a:lnTo>
                  <a:pt x="64007" y="0"/>
                </a:lnTo>
                <a:lnTo>
                  <a:pt x="59435" y="1524"/>
                </a:lnTo>
                <a:lnTo>
                  <a:pt x="54864" y="4572"/>
                </a:lnTo>
                <a:lnTo>
                  <a:pt x="51816" y="6096"/>
                </a:lnTo>
                <a:lnTo>
                  <a:pt x="45719" y="12192"/>
                </a:lnTo>
                <a:lnTo>
                  <a:pt x="42671" y="16763"/>
                </a:lnTo>
                <a:lnTo>
                  <a:pt x="41147" y="21336"/>
                </a:lnTo>
                <a:lnTo>
                  <a:pt x="38099" y="24384"/>
                </a:lnTo>
                <a:lnTo>
                  <a:pt x="36576" y="28956"/>
                </a:lnTo>
                <a:lnTo>
                  <a:pt x="36576" y="33528"/>
                </a:lnTo>
                <a:lnTo>
                  <a:pt x="156971" y="33528"/>
                </a:lnTo>
                <a:lnTo>
                  <a:pt x="156971" y="24384"/>
                </a:lnTo>
                <a:lnTo>
                  <a:pt x="153923" y="21336"/>
                </a:lnTo>
                <a:lnTo>
                  <a:pt x="152399" y="16763"/>
                </a:lnTo>
                <a:lnTo>
                  <a:pt x="149352" y="12192"/>
                </a:lnTo>
                <a:lnTo>
                  <a:pt x="143256" y="6096"/>
                </a:lnTo>
                <a:lnTo>
                  <a:pt x="138683" y="4572"/>
                </a:lnTo>
                <a:lnTo>
                  <a:pt x="134111" y="1524"/>
                </a:lnTo>
                <a:lnTo>
                  <a:pt x="131064" y="0"/>
                </a:lnTo>
                <a:close/>
              </a:path>
              <a:path w="277495" h="198120">
                <a:moveTo>
                  <a:pt x="251459" y="0"/>
                </a:moveTo>
                <a:lnTo>
                  <a:pt x="184404" y="0"/>
                </a:lnTo>
                <a:lnTo>
                  <a:pt x="179831" y="1524"/>
                </a:lnTo>
                <a:lnTo>
                  <a:pt x="175259" y="4572"/>
                </a:lnTo>
                <a:lnTo>
                  <a:pt x="172211" y="6096"/>
                </a:lnTo>
                <a:lnTo>
                  <a:pt x="166116" y="12192"/>
                </a:lnTo>
                <a:lnTo>
                  <a:pt x="163068" y="16763"/>
                </a:lnTo>
                <a:lnTo>
                  <a:pt x="161544" y="21336"/>
                </a:lnTo>
                <a:lnTo>
                  <a:pt x="158495" y="24384"/>
                </a:lnTo>
                <a:lnTo>
                  <a:pt x="158495" y="28956"/>
                </a:lnTo>
                <a:lnTo>
                  <a:pt x="156971" y="33528"/>
                </a:lnTo>
                <a:lnTo>
                  <a:pt x="277368" y="33528"/>
                </a:lnTo>
                <a:lnTo>
                  <a:pt x="277368" y="25908"/>
                </a:lnTo>
                <a:lnTo>
                  <a:pt x="275844" y="21336"/>
                </a:lnTo>
                <a:lnTo>
                  <a:pt x="272795" y="16763"/>
                </a:lnTo>
                <a:lnTo>
                  <a:pt x="271271" y="13716"/>
                </a:lnTo>
                <a:lnTo>
                  <a:pt x="266699" y="10668"/>
                </a:lnTo>
                <a:lnTo>
                  <a:pt x="263652" y="6096"/>
                </a:lnTo>
                <a:lnTo>
                  <a:pt x="260604" y="4572"/>
                </a:lnTo>
                <a:lnTo>
                  <a:pt x="256031" y="1524"/>
                </a:lnTo>
                <a:lnTo>
                  <a:pt x="251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563111" y="5084064"/>
            <a:ext cx="167639" cy="19811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793235" y="5007864"/>
            <a:ext cx="181610" cy="274320"/>
          </a:xfrm>
          <a:custGeom>
            <a:avLst/>
            <a:gdLst/>
            <a:ahLst/>
            <a:cxnLst/>
            <a:rect l="l" t="t" r="r" b="b"/>
            <a:pathLst>
              <a:path w="181610" h="274320">
                <a:moveTo>
                  <a:pt x="36575" y="0"/>
                </a:moveTo>
                <a:lnTo>
                  <a:pt x="0" y="0"/>
                </a:lnTo>
                <a:lnTo>
                  <a:pt x="0" y="274319"/>
                </a:lnTo>
                <a:lnTo>
                  <a:pt x="36575" y="274319"/>
                </a:lnTo>
                <a:lnTo>
                  <a:pt x="36575" y="188975"/>
                </a:lnTo>
                <a:lnTo>
                  <a:pt x="88481" y="188975"/>
                </a:lnTo>
                <a:lnTo>
                  <a:pt x="68579" y="170687"/>
                </a:lnTo>
                <a:lnTo>
                  <a:pt x="87236" y="153924"/>
                </a:lnTo>
                <a:lnTo>
                  <a:pt x="36575" y="153924"/>
                </a:lnTo>
                <a:lnTo>
                  <a:pt x="36575" y="0"/>
                </a:lnTo>
                <a:close/>
              </a:path>
              <a:path w="181610" h="274320">
                <a:moveTo>
                  <a:pt x="88481" y="188975"/>
                </a:moveTo>
                <a:lnTo>
                  <a:pt x="36575" y="188975"/>
                </a:lnTo>
                <a:lnTo>
                  <a:pt x="131063" y="274319"/>
                </a:lnTo>
                <a:lnTo>
                  <a:pt x="181355" y="274319"/>
                </a:lnTo>
                <a:lnTo>
                  <a:pt x="88481" y="188975"/>
                </a:lnTo>
                <a:close/>
              </a:path>
              <a:path w="181610" h="274320">
                <a:moveTo>
                  <a:pt x="173736" y="76200"/>
                </a:moveTo>
                <a:lnTo>
                  <a:pt x="123443" y="76200"/>
                </a:lnTo>
                <a:lnTo>
                  <a:pt x="36575" y="153924"/>
                </a:lnTo>
                <a:lnTo>
                  <a:pt x="87236" y="153924"/>
                </a:lnTo>
                <a:lnTo>
                  <a:pt x="173736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21835" y="5084064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02023" y="5007864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39624" y="0"/>
                </a:moveTo>
                <a:lnTo>
                  <a:pt x="0" y="0"/>
                </a:lnTo>
                <a:lnTo>
                  <a:pt x="0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107179" y="5084064"/>
            <a:ext cx="175260" cy="198119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344923" y="5084064"/>
            <a:ext cx="175260" cy="277495"/>
          </a:xfrm>
          <a:custGeom>
            <a:avLst/>
            <a:gdLst/>
            <a:ahLst/>
            <a:cxnLst/>
            <a:rect l="l" t="t" r="r" b="b"/>
            <a:pathLst>
              <a:path w="175260" h="277495">
                <a:moveTo>
                  <a:pt x="111251" y="0"/>
                </a:moveTo>
                <a:lnTo>
                  <a:pt x="27431" y="0"/>
                </a:lnTo>
                <a:lnTo>
                  <a:pt x="22860" y="1524"/>
                </a:lnTo>
                <a:lnTo>
                  <a:pt x="18287" y="4572"/>
                </a:lnTo>
                <a:lnTo>
                  <a:pt x="13715" y="6096"/>
                </a:lnTo>
                <a:lnTo>
                  <a:pt x="10667" y="10668"/>
                </a:lnTo>
                <a:lnTo>
                  <a:pt x="4572" y="16763"/>
                </a:lnTo>
                <a:lnTo>
                  <a:pt x="0" y="30480"/>
                </a:lnTo>
                <a:lnTo>
                  <a:pt x="0" y="158496"/>
                </a:lnTo>
                <a:lnTo>
                  <a:pt x="4572" y="172212"/>
                </a:lnTo>
                <a:lnTo>
                  <a:pt x="7620" y="175260"/>
                </a:lnTo>
                <a:lnTo>
                  <a:pt x="10667" y="179831"/>
                </a:lnTo>
                <a:lnTo>
                  <a:pt x="13715" y="182880"/>
                </a:lnTo>
                <a:lnTo>
                  <a:pt x="18287" y="184404"/>
                </a:lnTo>
                <a:lnTo>
                  <a:pt x="22860" y="187452"/>
                </a:lnTo>
                <a:lnTo>
                  <a:pt x="32003" y="190500"/>
                </a:lnTo>
                <a:lnTo>
                  <a:pt x="138684" y="190500"/>
                </a:lnTo>
                <a:lnTo>
                  <a:pt x="138684" y="240792"/>
                </a:lnTo>
                <a:lnTo>
                  <a:pt x="22860" y="240792"/>
                </a:lnTo>
                <a:lnTo>
                  <a:pt x="22860" y="277368"/>
                </a:lnTo>
                <a:lnTo>
                  <a:pt x="143255" y="277368"/>
                </a:lnTo>
                <a:lnTo>
                  <a:pt x="152400" y="274319"/>
                </a:lnTo>
                <a:lnTo>
                  <a:pt x="156972" y="271272"/>
                </a:lnTo>
                <a:lnTo>
                  <a:pt x="161543" y="269748"/>
                </a:lnTo>
                <a:lnTo>
                  <a:pt x="164591" y="266700"/>
                </a:lnTo>
                <a:lnTo>
                  <a:pt x="167639" y="262128"/>
                </a:lnTo>
                <a:lnTo>
                  <a:pt x="170687" y="259080"/>
                </a:lnTo>
                <a:lnTo>
                  <a:pt x="175260" y="245363"/>
                </a:lnTo>
                <a:lnTo>
                  <a:pt x="175260" y="153924"/>
                </a:lnTo>
                <a:lnTo>
                  <a:pt x="36575" y="153924"/>
                </a:lnTo>
                <a:lnTo>
                  <a:pt x="36575" y="36575"/>
                </a:lnTo>
                <a:lnTo>
                  <a:pt x="175260" y="36575"/>
                </a:lnTo>
                <a:lnTo>
                  <a:pt x="175260" y="33528"/>
                </a:lnTo>
                <a:lnTo>
                  <a:pt x="138684" y="33528"/>
                </a:lnTo>
                <a:lnTo>
                  <a:pt x="138684" y="28956"/>
                </a:lnTo>
                <a:lnTo>
                  <a:pt x="137160" y="24384"/>
                </a:lnTo>
                <a:lnTo>
                  <a:pt x="135636" y="21336"/>
                </a:lnTo>
                <a:lnTo>
                  <a:pt x="132587" y="16763"/>
                </a:lnTo>
                <a:lnTo>
                  <a:pt x="131063" y="12192"/>
                </a:lnTo>
                <a:lnTo>
                  <a:pt x="126491" y="9143"/>
                </a:lnTo>
                <a:lnTo>
                  <a:pt x="123443" y="6096"/>
                </a:lnTo>
                <a:lnTo>
                  <a:pt x="120396" y="4572"/>
                </a:lnTo>
                <a:lnTo>
                  <a:pt x="115824" y="1524"/>
                </a:lnTo>
                <a:lnTo>
                  <a:pt x="111251" y="0"/>
                </a:lnTo>
                <a:close/>
              </a:path>
              <a:path w="175260" h="277495">
                <a:moveTo>
                  <a:pt x="175260" y="36575"/>
                </a:moveTo>
                <a:lnTo>
                  <a:pt x="138684" y="36575"/>
                </a:lnTo>
                <a:lnTo>
                  <a:pt x="138684" y="153924"/>
                </a:lnTo>
                <a:lnTo>
                  <a:pt x="175260" y="153924"/>
                </a:lnTo>
                <a:lnTo>
                  <a:pt x="175260" y="36575"/>
                </a:lnTo>
                <a:close/>
              </a:path>
              <a:path w="175260" h="277495">
                <a:moveTo>
                  <a:pt x="175260" y="0"/>
                </a:moveTo>
                <a:lnTo>
                  <a:pt x="138684" y="0"/>
                </a:lnTo>
                <a:lnTo>
                  <a:pt x="138684" y="33528"/>
                </a:lnTo>
                <a:lnTo>
                  <a:pt x="175260" y="33528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582667" y="522427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57912" y="0"/>
                </a:lnTo>
                <a:lnTo>
                  <a:pt x="57912" y="57911"/>
                </a:lnTo>
                <a:lnTo>
                  <a:pt x="0" y="579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095" y="922019"/>
            <a:ext cx="360045" cy="393700"/>
          </a:xfrm>
          <a:custGeom>
            <a:avLst/>
            <a:gdLst/>
            <a:ahLst/>
            <a:cxnLst/>
            <a:rect l="l" t="t" r="r" b="b"/>
            <a:pathLst>
              <a:path w="360044" h="393700">
                <a:moveTo>
                  <a:pt x="207264" y="0"/>
                </a:moveTo>
                <a:lnTo>
                  <a:pt x="152400" y="0"/>
                </a:lnTo>
                <a:lnTo>
                  <a:pt x="0" y="393191"/>
                </a:lnTo>
                <a:lnTo>
                  <a:pt x="56387" y="393191"/>
                </a:lnTo>
                <a:lnTo>
                  <a:pt x="91440" y="303275"/>
                </a:lnTo>
                <a:lnTo>
                  <a:pt x="324812" y="303275"/>
                </a:lnTo>
                <a:lnTo>
                  <a:pt x="302957" y="246887"/>
                </a:lnTo>
                <a:lnTo>
                  <a:pt x="112776" y="246887"/>
                </a:lnTo>
                <a:lnTo>
                  <a:pt x="179831" y="73151"/>
                </a:lnTo>
                <a:lnTo>
                  <a:pt x="235617" y="73151"/>
                </a:lnTo>
                <a:lnTo>
                  <a:pt x="207264" y="0"/>
                </a:lnTo>
                <a:close/>
              </a:path>
              <a:path w="360044" h="393700">
                <a:moveTo>
                  <a:pt x="324812" y="303275"/>
                </a:moveTo>
                <a:lnTo>
                  <a:pt x="268224" y="303275"/>
                </a:lnTo>
                <a:lnTo>
                  <a:pt x="303276" y="393191"/>
                </a:lnTo>
                <a:lnTo>
                  <a:pt x="359664" y="393191"/>
                </a:lnTo>
                <a:lnTo>
                  <a:pt x="324812" y="303275"/>
                </a:lnTo>
                <a:close/>
              </a:path>
              <a:path w="360044" h="393700">
                <a:moveTo>
                  <a:pt x="235617" y="73151"/>
                </a:moveTo>
                <a:lnTo>
                  <a:pt x="179831" y="73151"/>
                </a:lnTo>
                <a:lnTo>
                  <a:pt x="246887" y="246887"/>
                </a:lnTo>
                <a:lnTo>
                  <a:pt x="302957" y="246887"/>
                </a:lnTo>
                <a:lnTo>
                  <a:pt x="235617" y="7315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79904" y="914400"/>
            <a:ext cx="384175" cy="408940"/>
          </a:xfrm>
          <a:custGeom>
            <a:avLst/>
            <a:gdLst/>
            <a:ahLst/>
            <a:cxnLst/>
            <a:rect l="l" t="t" r="r" b="b"/>
            <a:pathLst>
              <a:path w="384175" h="408940">
                <a:moveTo>
                  <a:pt x="164591" y="0"/>
                </a:moveTo>
                <a:lnTo>
                  <a:pt x="158495" y="0"/>
                </a:lnTo>
                <a:lnTo>
                  <a:pt x="0" y="408432"/>
                </a:lnTo>
                <a:lnTo>
                  <a:pt x="73151" y="408432"/>
                </a:lnTo>
                <a:lnTo>
                  <a:pt x="79093" y="393191"/>
                </a:lnTo>
                <a:lnTo>
                  <a:pt x="24383" y="393191"/>
                </a:lnTo>
                <a:lnTo>
                  <a:pt x="168939" y="15240"/>
                </a:lnTo>
                <a:lnTo>
                  <a:pt x="164591" y="15240"/>
                </a:lnTo>
                <a:lnTo>
                  <a:pt x="164591" y="0"/>
                </a:lnTo>
                <a:close/>
              </a:path>
              <a:path w="384175" h="408940">
                <a:moveTo>
                  <a:pt x="292453" y="318516"/>
                </a:moveTo>
                <a:lnTo>
                  <a:pt x="275844" y="318516"/>
                </a:lnTo>
                <a:lnTo>
                  <a:pt x="310895" y="408432"/>
                </a:lnTo>
                <a:lnTo>
                  <a:pt x="384047" y="408432"/>
                </a:lnTo>
                <a:lnTo>
                  <a:pt x="378133" y="393191"/>
                </a:lnTo>
                <a:lnTo>
                  <a:pt x="321563" y="393191"/>
                </a:lnTo>
                <a:lnTo>
                  <a:pt x="292453" y="318516"/>
                </a:lnTo>
                <a:close/>
              </a:path>
              <a:path w="384175" h="408940">
                <a:moveTo>
                  <a:pt x="286512" y="303275"/>
                </a:moveTo>
                <a:lnTo>
                  <a:pt x="97535" y="303275"/>
                </a:lnTo>
                <a:lnTo>
                  <a:pt x="62483" y="393191"/>
                </a:lnTo>
                <a:lnTo>
                  <a:pt x="79093" y="393191"/>
                </a:lnTo>
                <a:lnTo>
                  <a:pt x="108203" y="318516"/>
                </a:lnTo>
                <a:lnTo>
                  <a:pt x="292453" y="318516"/>
                </a:lnTo>
                <a:lnTo>
                  <a:pt x="286512" y="303275"/>
                </a:lnTo>
                <a:close/>
              </a:path>
              <a:path w="384175" h="408940">
                <a:moveTo>
                  <a:pt x="225551" y="0"/>
                </a:moveTo>
                <a:lnTo>
                  <a:pt x="164591" y="0"/>
                </a:lnTo>
                <a:lnTo>
                  <a:pt x="164591" y="7620"/>
                </a:lnTo>
                <a:lnTo>
                  <a:pt x="170687" y="10668"/>
                </a:lnTo>
                <a:lnTo>
                  <a:pt x="168939" y="15240"/>
                </a:lnTo>
                <a:lnTo>
                  <a:pt x="214883" y="15240"/>
                </a:lnTo>
                <a:lnTo>
                  <a:pt x="359663" y="393191"/>
                </a:lnTo>
                <a:lnTo>
                  <a:pt x="378133" y="393191"/>
                </a:lnTo>
                <a:lnTo>
                  <a:pt x="225551" y="0"/>
                </a:lnTo>
                <a:close/>
              </a:path>
              <a:path w="384175" h="408940">
                <a:moveTo>
                  <a:pt x="192023" y="57911"/>
                </a:moveTo>
                <a:lnTo>
                  <a:pt x="112775" y="262127"/>
                </a:lnTo>
                <a:lnTo>
                  <a:pt x="271271" y="262127"/>
                </a:lnTo>
                <a:lnTo>
                  <a:pt x="265352" y="246888"/>
                </a:lnTo>
                <a:lnTo>
                  <a:pt x="135635" y="246888"/>
                </a:lnTo>
                <a:lnTo>
                  <a:pt x="191932" y="103466"/>
                </a:lnTo>
                <a:lnTo>
                  <a:pt x="184403" y="83820"/>
                </a:lnTo>
                <a:lnTo>
                  <a:pt x="199644" y="77724"/>
                </a:lnTo>
                <a:lnTo>
                  <a:pt x="192023" y="57911"/>
                </a:lnTo>
                <a:close/>
              </a:path>
              <a:path w="384175" h="408940">
                <a:moveTo>
                  <a:pt x="199644" y="77724"/>
                </a:moveTo>
                <a:lnTo>
                  <a:pt x="192023" y="80772"/>
                </a:lnTo>
                <a:lnTo>
                  <a:pt x="199644" y="83820"/>
                </a:lnTo>
                <a:lnTo>
                  <a:pt x="191932" y="103466"/>
                </a:lnTo>
                <a:lnTo>
                  <a:pt x="246887" y="246888"/>
                </a:lnTo>
                <a:lnTo>
                  <a:pt x="265352" y="246888"/>
                </a:lnTo>
                <a:lnTo>
                  <a:pt x="199644" y="77724"/>
                </a:lnTo>
                <a:close/>
              </a:path>
              <a:path w="384175" h="408940">
                <a:moveTo>
                  <a:pt x="192023" y="80772"/>
                </a:moveTo>
                <a:lnTo>
                  <a:pt x="184403" y="83820"/>
                </a:lnTo>
                <a:lnTo>
                  <a:pt x="191932" y="103466"/>
                </a:lnTo>
                <a:lnTo>
                  <a:pt x="199644" y="83820"/>
                </a:lnTo>
                <a:lnTo>
                  <a:pt x="192023" y="80772"/>
                </a:lnTo>
                <a:close/>
              </a:path>
              <a:path w="384175" h="408940">
                <a:moveTo>
                  <a:pt x="164591" y="7620"/>
                </a:moveTo>
                <a:lnTo>
                  <a:pt x="164591" y="15240"/>
                </a:lnTo>
                <a:lnTo>
                  <a:pt x="168939" y="15240"/>
                </a:lnTo>
                <a:lnTo>
                  <a:pt x="170687" y="10668"/>
                </a:lnTo>
                <a:lnTo>
                  <a:pt x="164591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0339" y="102260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8"/>
                </a:lnTo>
                <a:lnTo>
                  <a:pt x="53340" y="292608"/>
                </a:lnTo>
                <a:lnTo>
                  <a:pt x="53340" y="54864"/>
                </a:lnTo>
                <a:lnTo>
                  <a:pt x="257556" y="54864"/>
                </a:lnTo>
                <a:lnTo>
                  <a:pt x="257556" y="51816"/>
                </a:lnTo>
                <a:lnTo>
                  <a:pt x="54864" y="51816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4"/>
                </a:moveTo>
                <a:lnTo>
                  <a:pt x="202692" y="54864"/>
                </a:lnTo>
                <a:lnTo>
                  <a:pt x="202692" y="292608"/>
                </a:lnTo>
                <a:lnTo>
                  <a:pt x="257556" y="292608"/>
                </a:lnTo>
                <a:lnTo>
                  <a:pt x="257556" y="54864"/>
                </a:lnTo>
                <a:close/>
              </a:path>
              <a:path w="257810" h="292734">
                <a:moveTo>
                  <a:pt x="210312" y="0"/>
                </a:moveTo>
                <a:lnTo>
                  <a:pt x="100584" y="0"/>
                </a:lnTo>
                <a:lnTo>
                  <a:pt x="92964" y="1524"/>
                </a:lnTo>
                <a:lnTo>
                  <a:pt x="86868" y="4572"/>
                </a:lnTo>
                <a:lnTo>
                  <a:pt x="80772" y="6096"/>
                </a:lnTo>
                <a:lnTo>
                  <a:pt x="74676" y="10668"/>
                </a:lnTo>
                <a:lnTo>
                  <a:pt x="65532" y="19812"/>
                </a:lnTo>
                <a:lnTo>
                  <a:pt x="56387" y="38100"/>
                </a:lnTo>
                <a:lnTo>
                  <a:pt x="54864" y="45720"/>
                </a:lnTo>
                <a:lnTo>
                  <a:pt x="54864" y="51816"/>
                </a:lnTo>
                <a:lnTo>
                  <a:pt x="257556" y="51816"/>
                </a:lnTo>
                <a:lnTo>
                  <a:pt x="257556" y="47244"/>
                </a:lnTo>
                <a:lnTo>
                  <a:pt x="237744" y="10668"/>
                </a:lnTo>
                <a:lnTo>
                  <a:pt x="224028" y="4572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2720" y="1014983"/>
            <a:ext cx="274320" cy="307975"/>
          </a:xfrm>
          <a:custGeom>
            <a:avLst/>
            <a:gdLst/>
            <a:ahLst/>
            <a:cxnLst/>
            <a:rect l="l" t="t" r="r" b="b"/>
            <a:pathLst>
              <a:path w="274319" h="307975">
                <a:moveTo>
                  <a:pt x="70104" y="0"/>
                </a:moveTo>
                <a:lnTo>
                  <a:pt x="0" y="0"/>
                </a:lnTo>
                <a:lnTo>
                  <a:pt x="0" y="307848"/>
                </a:lnTo>
                <a:lnTo>
                  <a:pt x="70104" y="307848"/>
                </a:lnTo>
                <a:lnTo>
                  <a:pt x="70104" y="292608"/>
                </a:lnTo>
                <a:lnTo>
                  <a:pt x="16763" y="292608"/>
                </a:lnTo>
                <a:lnTo>
                  <a:pt x="16763" y="15240"/>
                </a:lnTo>
                <a:lnTo>
                  <a:pt x="70104" y="15240"/>
                </a:lnTo>
                <a:lnTo>
                  <a:pt x="70104" y="0"/>
                </a:lnTo>
                <a:close/>
              </a:path>
              <a:path w="274319" h="307975">
                <a:moveTo>
                  <a:pt x="219456" y="70104"/>
                </a:moveTo>
                <a:lnTo>
                  <a:pt x="202692" y="70104"/>
                </a:lnTo>
                <a:lnTo>
                  <a:pt x="202692" y="307848"/>
                </a:lnTo>
                <a:lnTo>
                  <a:pt x="274319" y="307848"/>
                </a:lnTo>
                <a:lnTo>
                  <a:pt x="274319" y="292608"/>
                </a:lnTo>
                <a:lnTo>
                  <a:pt x="219456" y="292608"/>
                </a:lnTo>
                <a:lnTo>
                  <a:pt x="219456" y="70104"/>
                </a:lnTo>
                <a:close/>
              </a:path>
              <a:path w="274319" h="307975">
                <a:moveTo>
                  <a:pt x="53340" y="59436"/>
                </a:moveTo>
                <a:lnTo>
                  <a:pt x="53340" y="292608"/>
                </a:lnTo>
                <a:lnTo>
                  <a:pt x="70104" y="292608"/>
                </a:lnTo>
                <a:lnTo>
                  <a:pt x="70104" y="70104"/>
                </a:lnTo>
                <a:lnTo>
                  <a:pt x="219456" y="70104"/>
                </a:lnTo>
                <a:lnTo>
                  <a:pt x="219456" y="60960"/>
                </a:lnTo>
                <a:lnTo>
                  <a:pt x="70104" y="60960"/>
                </a:lnTo>
                <a:lnTo>
                  <a:pt x="53340" y="59436"/>
                </a:lnTo>
                <a:close/>
              </a:path>
              <a:path w="274319" h="307975">
                <a:moveTo>
                  <a:pt x="252984" y="15240"/>
                </a:moveTo>
                <a:lnTo>
                  <a:pt x="217931" y="15240"/>
                </a:lnTo>
                <a:lnTo>
                  <a:pt x="224028" y="16764"/>
                </a:lnTo>
                <a:lnTo>
                  <a:pt x="228600" y="19812"/>
                </a:lnTo>
                <a:lnTo>
                  <a:pt x="256031" y="48768"/>
                </a:lnTo>
                <a:lnTo>
                  <a:pt x="257556" y="54864"/>
                </a:lnTo>
                <a:lnTo>
                  <a:pt x="257556" y="292608"/>
                </a:lnTo>
                <a:lnTo>
                  <a:pt x="274319" y="292608"/>
                </a:lnTo>
                <a:lnTo>
                  <a:pt x="274319" y="53340"/>
                </a:lnTo>
                <a:lnTo>
                  <a:pt x="272796" y="44196"/>
                </a:lnTo>
                <a:lnTo>
                  <a:pt x="268224" y="36575"/>
                </a:lnTo>
                <a:lnTo>
                  <a:pt x="265175" y="30480"/>
                </a:lnTo>
                <a:lnTo>
                  <a:pt x="260604" y="22860"/>
                </a:lnTo>
                <a:lnTo>
                  <a:pt x="252984" y="15240"/>
                </a:lnTo>
                <a:close/>
              </a:path>
              <a:path w="274319" h="307975">
                <a:moveTo>
                  <a:pt x="70104" y="19812"/>
                </a:moveTo>
                <a:lnTo>
                  <a:pt x="67056" y="22860"/>
                </a:lnTo>
                <a:lnTo>
                  <a:pt x="62484" y="28956"/>
                </a:lnTo>
                <a:lnTo>
                  <a:pt x="59436" y="36575"/>
                </a:lnTo>
                <a:lnTo>
                  <a:pt x="56387" y="42672"/>
                </a:lnTo>
                <a:lnTo>
                  <a:pt x="54863" y="51816"/>
                </a:lnTo>
                <a:lnTo>
                  <a:pt x="53340" y="59436"/>
                </a:lnTo>
                <a:lnTo>
                  <a:pt x="70104" y="60960"/>
                </a:lnTo>
                <a:lnTo>
                  <a:pt x="70104" y="19812"/>
                </a:lnTo>
                <a:close/>
              </a:path>
              <a:path w="274319" h="307975">
                <a:moveTo>
                  <a:pt x="219456" y="54864"/>
                </a:moveTo>
                <a:lnTo>
                  <a:pt x="70104" y="54864"/>
                </a:lnTo>
                <a:lnTo>
                  <a:pt x="70104" y="60960"/>
                </a:lnTo>
                <a:lnTo>
                  <a:pt x="219456" y="60960"/>
                </a:lnTo>
                <a:lnTo>
                  <a:pt x="219456" y="54864"/>
                </a:lnTo>
                <a:close/>
              </a:path>
              <a:path w="274319" h="307975">
                <a:moveTo>
                  <a:pt x="70104" y="15240"/>
                </a:moveTo>
                <a:lnTo>
                  <a:pt x="53340" y="15240"/>
                </a:lnTo>
                <a:lnTo>
                  <a:pt x="53340" y="59436"/>
                </a:lnTo>
                <a:lnTo>
                  <a:pt x="54863" y="51816"/>
                </a:lnTo>
                <a:lnTo>
                  <a:pt x="56387" y="42672"/>
                </a:lnTo>
                <a:lnTo>
                  <a:pt x="59436" y="36575"/>
                </a:lnTo>
                <a:lnTo>
                  <a:pt x="62484" y="28956"/>
                </a:lnTo>
                <a:lnTo>
                  <a:pt x="67056" y="22860"/>
                </a:lnTo>
                <a:lnTo>
                  <a:pt x="70104" y="19812"/>
                </a:lnTo>
                <a:lnTo>
                  <a:pt x="70104" y="15240"/>
                </a:lnTo>
                <a:close/>
              </a:path>
              <a:path w="274319" h="307975">
                <a:moveTo>
                  <a:pt x="210312" y="0"/>
                </a:moveTo>
                <a:lnTo>
                  <a:pt x="106680" y="0"/>
                </a:lnTo>
                <a:lnTo>
                  <a:pt x="99060" y="1524"/>
                </a:lnTo>
                <a:lnTo>
                  <a:pt x="83819" y="7620"/>
                </a:lnTo>
                <a:lnTo>
                  <a:pt x="77724" y="12192"/>
                </a:lnTo>
                <a:lnTo>
                  <a:pt x="70104" y="19812"/>
                </a:lnTo>
                <a:lnTo>
                  <a:pt x="70104" y="53340"/>
                </a:lnTo>
                <a:lnTo>
                  <a:pt x="71628" y="48768"/>
                </a:lnTo>
                <a:lnTo>
                  <a:pt x="74675" y="42672"/>
                </a:lnTo>
                <a:lnTo>
                  <a:pt x="76200" y="36575"/>
                </a:lnTo>
                <a:lnTo>
                  <a:pt x="79248" y="32004"/>
                </a:lnTo>
                <a:lnTo>
                  <a:pt x="83819" y="28956"/>
                </a:lnTo>
                <a:lnTo>
                  <a:pt x="88392" y="24384"/>
                </a:lnTo>
                <a:lnTo>
                  <a:pt x="97536" y="18288"/>
                </a:lnTo>
                <a:lnTo>
                  <a:pt x="109728" y="15240"/>
                </a:lnTo>
                <a:lnTo>
                  <a:pt x="252984" y="15240"/>
                </a:lnTo>
                <a:lnTo>
                  <a:pt x="249936" y="12192"/>
                </a:lnTo>
                <a:lnTo>
                  <a:pt x="216931" y="285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3051" y="102260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4"/>
                </a:lnTo>
                <a:lnTo>
                  <a:pt x="190500" y="54864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19812" y="120396"/>
                </a:lnTo>
                <a:lnTo>
                  <a:pt x="15240" y="124968"/>
                </a:lnTo>
                <a:lnTo>
                  <a:pt x="10668" y="131064"/>
                </a:lnTo>
                <a:lnTo>
                  <a:pt x="6096" y="135636"/>
                </a:lnTo>
                <a:lnTo>
                  <a:pt x="4572" y="143255"/>
                </a:lnTo>
                <a:lnTo>
                  <a:pt x="1524" y="149351"/>
                </a:lnTo>
                <a:lnTo>
                  <a:pt x="0" y="156972"/>
                </a:lnTo>
                <a:lnTo>
                  <a:pt x="0" y="245364"/>
                </a:lnTo>
                <a:lnTo>
                  <a:pt x="1524" y="252984"/>
                </a:lnTo>
                <a:lnTo>
                  <a:pt x="4572" y="259080"/>
                </a:lnTo>
                <a:lnTo>
                  <a:pt x="6096" y="266700"/>
                </a:lnTo>
                <a:lnTo>
                  <a:pt x="15240" y="275844"/>
                </a:lnTo>
                <a:lnTo>
                  <a:pt x="19812" y="281940"/>
                </a:lnTo>
                <a:lnTo>
                  <a:pt x="38100" y="291084"/>
                </a:lnTo>
                <a:lnTo>
                  <a:pt x="45720" y="292608"/>
                </a:lnTo>
                <a:lnTo>
                  <a:pt x="144780" y="292608"/>
                </a:lnTo>
                <a:lnTo>
                  <a:pt x="150875" y="291084"/>
                </a:lnTo>
                <a:lnTo>
                  <a:pt x="156972" y="288036"/>
                </a:lnTo>
                <a:lnTo>
                  <a:pt x="163068" y="286512"/>
                </a:lnTo>
                <a:lnTo>
                  <a:pt x="169163" y="281940"/>
                </a:lnTo>
                <a:lnTo>
                  <a:pt x="173736" y="277368"/>
                </a:lnTo>
                <a:lnTo>
                  <a:pt x="178308" y="274320"/>
                </a:lnTo>
                <a:lnTo>
                  <a:pt x="182880" y="268224"/>
                </a:lnTo>
                <a:lnTo>
                  <a:pt x="188975" y="256032"/>
                </a:lnTo>
                <a:lnTo>
                  <a:pt x="190500" y="249936"/>
                </a:lnTo>
                <a:lnTo>
                  <a:pt x="192024" y="242316"/>
                </a:lnTo>
                <a:lnTo>
                  <a:pt x="245363" y="242316"/>
                </a:lnTo>
                <a:lnTo>
                  <a:pt x="245363" y="237744"/>
                </a:lnTo>
                <a:lnTo>
                  <a:pt x="53340" y="237744"/>
                </a:lnTo>
                <a:lnTo>
                  <a:pt x="53340" y="164592"/>
                </a:lnTo>
                <a:lnTo>
                  <a:pt x="245363" y="164592"/>
                </a:lnTo>
                <a:lnTo>
                  <a:pt x="245363" y="47244"/>
                </a:lnTo>
                <a:lnTo>
                  <a:pt x="243839" y="39624"/>
                </a:lnTo>
                <a:lnTo>
                  <a:pt x="240792" y="33527"/>
                </a:lnTo>
                <a:lnTo>
                  <a:pt x="237744" y="25907"/>
                </a:lnTo>
                <a:lnTo>
                  <a:pt x="233172" y="19812"/>
                </a:lnTo>
                <a:lnTo>
                  <a:pt x="224027" y="10668"/>
                </a:lnTo>
                <a:lnTo>
                  <a:pt x="211836" y="4572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6"/>
                </a:moveTo>
                <a:lnTo>
                  <a:pt x="192024" y="242316"/>
                </a:lnTo>
                <a:lnTo>
                  <a:pt x="190500" y="292608"/>
                </a:lnTo>
                <a:lnTo>
                  <a:pt x="245363" y="292608"/>
                </a:lnTo>
                <a:lnTo>
                  <a:pt x="245363" y="242316"/>
                </a:lnTo>
                <a:close/>
              </a:path>
              <a:path w="245745" h="292734">
                <a:moveTo>
                  <a:pt x="245363" y="164592"/>
                </a:moveTo>
                <a:lnTo>
                  <a:pt x="190500" y="164592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3907" y="1014983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4" y="0"/>
                </a:moveTo>
                <a:lnTo>
                  <a:pt x="15240" y="0"/>
                </a:lnTo>
                <a:lnTo>
                  <a:pt x="15240" y="70104"/>
                </a:lnTo>
                <a:lnTo>
                  <a:pt x="190500" y="70104"/>
                </a:lnTo>
                <a:lnTo>
                  <a:pt x="190500" y="109727"/>
                </a:lnTo>
                <a:lnTo>
                  <a:pt x="53340" y="109727"/>
                </a:lnTo>
                <a:lnTo>
                  <a:pt x="45719" y="111251"/>
                </a:lnTo>
                <a:lnTo>
                  <a:pt x="13716" y="132588"/>
                </a:lnTo>
                <a:lnTo>
                  <a:pt x="0" y="163068"/>
                </a:lnTo>
                <a:lnTo>
                  <a:pt x="0" y="254508"/>
                </a:lnTo>
                <a:lnTo>
                  <a:pt x="24384" y="295656"/>
                </a:lnTo>
                <a:lnTo>
                  <a:pt x="53340" y="307848"/>
                </a:lnTo>
                <a:lnTo>
                  <a:pt x="155448" y="307848"/>
                </a:lnTo>
                <a:lnTo>
                  <a:pt x="163068" y="306324"/>
                </a:lnTo>
                <a:lnTo>
                  <a:pt x="169164" y="303276"/>
                </a:lnTo>
                <a:lnTo>
                  <a:pt x="176784" y="300228"/>
                </a:lnTo>
                <a:lnTo>
                  <a:pt x="182880" y="297180"/>
                </a:lnTo>
                <a:lnTo>
                  <a:pt x="187452" y="292608"/>
                </a:lnTo>
                <a:lnTo>
                  <a:pt x="56387" y="292608"/>
                </a:lnTo>
                <a:lnTo>
                  <a:pt x="50292" y="291084"/>
                </a:lnTo>
                <a:lnTo>
                  <a:pt x="44196" y="288036"/>
                </a:lnTo>
                <a:lnTo>
                  <a:pt x="39624" y="286512"/>
                </a:lnTo>
                <a:lnTo>
                  <a:pt x="33528" y="283464"/>
                </a:lnTo>
                <a:lnTo>
                  <a:pt x="30480" y="278892"/>
                </a:lnTo>
                <a:lnTo>
                  <a:pt x="25908" y="274320"/>
                </a:lnTo>
                <a:lnTo>
                  <a:pt x="22860" y="269748"/>
                </a:lnTo>
                <a:lnTo>
                  <a:pt x="19812" y="263652"/>
                </a:lnTo>
                <a:lnTo>
                  <a:pt x="18287" y="257556"/>
                </a:lnTo>
                <a:lnTo>
                  <a:pt x="16764" y="252984"/>
                </a:lnTo>
                <a:lnTo>
                  <a:pt x="16764" y="164592"/>
                </a:lnTo>
                <a:lnTo>
                  <a:pt x="18287" y="158496"/>
                </a:lnTo>
                <a:lnTo>
                  <a:pt x="44196" y="129540"/>
                </a:lnTo>
                <a:lnTo>
                  <a:pt x="50292" y="126492"/>
                </a:lnTo>
                <a:lnTo>
                  <a:pt x="56387" y="124968"/>
                </a:lnTo>
                <a:lnTo>
                  <a:pt x="207264" y="124968"/>
                </a:lnTo>
                <a:lnTo>
                  <a:pt x="207264" y="54864"/>
                </a:lnTo>
                <a:lnTo>
                  <a:pt x="30480" y="54864"/>
                </a:lnTo>
                <a:lnTo>
                  <a:pt x="30480" y="15240"/>
                </a:lnTo>
                <a:lnTo>
                  <a:pt x="240792" y="15240"/>
                </a:lnTo>
                <a:lnTo>
                  <a:pt x="237744" y="12192"/>
                </a:lnTo>
                <a:lnTo>
                  <a:pt x="231647" y="7620"/>
                </a:lnTo>
                <a:lnTo>
                  <a:pt x="216407" y="1524"/>
                </a:lnTo>
                <a:lnTo>
                  <a:pt x="207264" y="0"/>
                </a:lnTo>
                <a:close/>
              </a:path>
              <a:path w="262254" h="307975">
                <a:moveTo>
                  <a:pt x="208788" y="251460"/>
                </a:moveTo>
                <a:lnTo>
                  <a:pt x="205740" y="266700"/>
                </a:lnTo>
                <a:lnTo>
                  <a:pt x="202692" y="274320"/>
                </a:lnTo>
                <a:lnTo>
                  <a:pt x="193547" y="286512"/>
                </a:lnTo>
                <a:lnTo>
                  <a:pt x="190994" y="289065"/>
                </a:lnTo>
                <a:lnTo>
                  <a:pt x="190500" y="307848"/>
                </a:lnTo>
                <a:lnTo>
                  <a:pt x="262128" y="307848"/>
                </a:lnTo>
                <a:lnTo>
                  <a:pt x="262128" y="292608"/>
                </a:lnTo>
                <a:lnTo>
                  <a:pt x="207264" y="292608"/>
                </a:lnTo>
                <a:lnTo>
                  <a:pt x="208788" y="251460"/>
                </a:lnTo>
                <a:close/>
              </a:path>
              <a:path w="262254" h="307975">
                <a:moveTo>
                  <a:pt x="191849" y="256554"/>
                </a:moveTo>
                <a:lnTo>
                  <a:pt x="190500" y="260604"/>
                </a:lnTo>
                <a:lnTo>
                  <a:pt x="187452" y="266700"/>
                </a:lnTo>
                <a:lnTo>
                  <a:pt x="185928" y="271272"/>
                </a:lnTo>
                <a:lnTo>
                  <a:pt x="181356" y="275844"/>
                </a:lnTo>
                <a:lnTo>
                  <a:pt x="178307" y="280416"/>
                </a:lnTo>
                <a:lnTo>
                  <a:pt x="169164" y="286512"/>
                </a:lnTo>
                <a:lnTo>
                  <a:pt x="163068" y="289560"/>
                </a:lnTo>
                <a:lnTo>
                  <a:pt x="158496" y="291084"/>
                </a:lnTo>
                <a:lnTo>
                  <a:pt x="152400" y="292608"/>
                </a:lnTo>
                <a:lnTo>
                  <a:pt x="187452" y="292608"/>
                </a:lnTo>
                <a:lnTo>
                  <a:pt x="190994" y="289065"/>
                </a:lnTo>
                <a:lnTo>
                  <a:pt x="191849" y="256554"/>
                </a:lnTo>
                <a:close/>
              </a:path>
              <a:path w="262254" h="307975">
                <a:moveTo>
                  <a:pt x="240792" y="15240"/>
                </a:moveTo>
                <a:lnTo>
                  <a:pt x="205740" y="15240"/>
                </a:lnTo>
                <a:lnTo>
                  <a:pt x="211836" y="16764"/>
                </a:lnTo>
                <a:lnTo>
                  <a:pt x="217931" y="19812"/>
                </a:lnTo>
                <a:lnTo>
                  <a:pt x="242316" y="44196"/>
                </a:lnTo>
                <a:lnTo>
                  <a:pt x="245364" y="48768"/>
                </a:lnTo>
                <a:lnTo>
                  <a:pt x="245364" y="292608"/>
                </a:lnTo>
                <a:lnTo>
                  <a:pt x="262128" y="292608"/>
                </a:lnTo>
                <a:lnTo>
                  <a:pt x="262128" y="53340"/>
                </a:lnTo>
                <a:lnTo>
                  <a:pt x="260604" y="44196"/>
                </a:lnTo>
                <a:lnTo>
                  <a:pt x="257556" y="36575"/>
                </a:lnTo>
                <a:lnTo>
                  <a:pt x="254507" y="30480"/>
                </a:lnTo>
                <a:lnTo>
                  <a:pt x="249936" y="22860"/>
                </a:lnTo>
                <a:lnTo>
                  <a:pt x="243840" y="18288"/>
                </a:lnTo>
                <a:lnTo>
                  <a:pt x="240792" y="15240"/>
                </a:lnTo>
                <a:close/>
              </a:path>
              <a:path w="262254" h="307975">
                <a:moveTo>
                  <a:pt x="192024" y="249936"/>
                </a:moveTo>
                <a:lnTo>
                  <a:pt x="192024" y="256032"/>
                </a:lnTo>
                <a:lnTo>
                  <a:pt x="191849" y="256554"/>
                </a:lnTo>
                <a:lnTo>
                  <a:pt x="190994" y="289065"/>
                </a:lnTo>
                <a:lnTo>
                  <a:pt x="193547" y="286512"/>
                </a:lnTo>
                <a:lnTo>
                  <a:pt x="202692" y="274320"/>
                </a:lnTo>
                <a:lnTo>
                  <a:pt x="205740" y="266700"/>
                </a:lnTo>
                <a:lnTo>
                  <a:pt x="208483" y="252984"/>
                </a:lnTo>
                <a:lnTo>
                  <a:pt x="207264" y="252984"/>
                </a:lnTo>
                <a:lnTo>
                  <a:pt x="207264" y="251321"/>
                </a:lnTo>
                <a:lnTo>
                  <a:pt x="192024" y="249936"/>
                </a:lnTo>
                <a:close/>
              </a:path>
              <a:path w="262254" h="307975">
                <a:moveTo>
                  <a:pt x="192024" y="249936"/>
                </a:moveTo>
                <a:lnTo>
                  <a:pt x="191849" y="256554"/>
                </a:lnTo>
                <a:lnTo>
                  <a:pt x="192024" y="256032"/>
                </a:lnTo>
                <a:lnTo>
                  <a:pt x="192024" y="249936"/>
                </a:lnTo>
                <a:close/>
              </a:path>
              <a:path w="262254" h="307975">
                <a:moveTo>
                  <a:pt x="62484" y="164592"/>
                </a:moveTo>
                <a:lnTo>
                  <a:pt x="53340" y="164592"/>
                </a:lnTo>
                <a:lnTo>
                  <a:pt x="53340" y="252984"/>
                </a:lnTo>
                <a:lnTo>
                  <a:pt x="191943" y="252984"/>
                </a:lnTo>
                <a:lnTo>
                  <a:pt x="192024" y="249936"/>
                </a:lnTo>
                <a:lnTo>
                  <a:pt x="207264" y="249936"/>
                </a:lnTo>
                <a:lnTo>
                  <a:pt x="207264" y="237744"/>
                </a:lnTo>
                <a:lnTo>
                  <a:pt x="70104" y="237744"/>
                </a:lnTo>
                <a:lnTo>
                  <a:pt x="70104" y="179832"/>
                </a:lnTo>
                <a:lnTo>
                  <a:pt x="62484" y="179832"/>
                </a:lnTo>
                <a:lnTo>
                  <a:pt x="62484" y="164592"/>
                </a:lnTo>
                <a:close/>
              </a:path>
              <a:path w="262254" h="307975">
                <a:moveTo>
                  <a:pt x="207264" y="251321"/>
                </a:moveTo>
                <a:lnTo>
                  <a:pt x="207264" y="252984"/>
                </a:lnTo>
                <a:lnTo>
                  <a:pt x="208483" y="252984"/>
                </a:lnTo>
                <a:lnTo>
                  <a:pt x="208788" y="251460"/>
                </a:lnTo>
                <a:lnTo>
                  <a:pt x="207264" y="251321"/>
                </a:lnTo>
                <a:close/>
              </a:path>
              <a:path w="262254" h="307975">
                <a:moveTo>
                  <a:pt x="207264" y="251155"/>
                </a:moveTo>
                <a:lnTo>
                  <a:pt x="207264" y="251321"/>
                </a:lnTo>
                <a:lnTo>
                  <a:pt x="208788" y="251460"/>
                </a:lnTo>
                <a:lnTo>
                  <a:pt x="207264" y="251155"/>
                </a:lnTo>
                <a:close/>
              </a:path>
              <a:path w="262254" h="307975">
                <a:moveTo>
                  <a:pt x="201168" y="249936"/>
                </a:moveTo>
                <a:lnTo>
                  <a:pt x="192024" y="249936"/>
                </a:lnTo>
                <a:lnTo>
                  <a:pt x="207264" y="251321"/>
                </a:lnTo>
                <a:lnTo>
                  <a:pt x="207264" y="251155"/>
                </a:lnTo>
                <a:lnTo>
                  <a:pt x="201168" y="249936"/>
                </a:lnTo>
                <a:close/>
              </a:path>
              <a:path w="262254" h="307975">
                <a:moveTo>
                  <a:pt x="207264" y="249936"/>
                </a:moveTo>
                <a:lnTo>
                  <a:pt x="201168" y="249936"/>
                </a:lnTo>
                <a:lnTo>
                  <a:pt x="207264" y="251155"/>
                </a:lnTo>
                <a:lnTo>
                  <a:pt x="207264" y="249936"/>
                </a:lnTo>
                <a:close/>
              </a:path>
              <a:path w="262254" h="307975">
                <a:moveTo>
                  <a:pt x="207264" y="172212"/>
                </a:moveTo>
                <a:lnTo>
                  <a:pt x="70104" y="172212"/>
                </a:lnTo>
                <a:lnTo>
                  <a:pt x="70104" y="179832"/>
                </a:lnTo>
                <a:lnTo>
                  <a:pt x="190500" y="179832"/>
                </a:lnTo>
                <a:lnTo>
                  <a:pt x="190500" y="237744"/>
                </a:lnTo>
                <a:lnTo>
                  <a:pt x="207264" y="237744"/>
                </a:lnTo>
                <a:lnTo>
                  <a:pt x="207264" y="172212"/>
                </a:lnTo>
                <a:close/>
              </a:path>
              <a:path w="262254" h="307975">
                <a:moveTo>
                  <a:pt x="207264" y="164592"/>
                </a:moveTo>
                <a:lnTo>
                  <a:pt x="62484" y="164592"/>
                </a:lnTo>
                <a:lnTo>
                  <a:pt x="62484" y="179832"/>
                </a:lnTo>
                <a:lnTo>
                  <a:pt x="70104" y="179832"/>
                </a:lnTo>
                <a:lnTo>
                  <a:pt x="70104" y="172212"/>
                </a:lnTo>
                <a:lnTo>
                  <a:pt x="207264" y="172212"/>
                </a:lnTo>
                <a:lnTo>
                  <a:pt x="207264" y="164592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428" y="908303"/>
            <a:ext cx="55244" cy="407034"/>
          </a:xfrm>
          <a:custGeom>
            <a:avLst/>
            <a:gdLst/>
            <a:ahLst/>
            <a:cxnLst/>
            <a:rect l="l" t="t" r="r" b="b"/>
            <a:pathLst>
              <a:path w="55245" h="407034">
                <a:moveTo>
                  <a:pt x="0" y="406908"/>
                </a:moveTo>
                <a:lnTo>
                  <a:pt x="54863" y="406908"/>
                </a:lnTo>
                <a:lnTo>
                  <a:pt x="54863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6808" y="916939"/>
            <a:ext cx="17145" cy="391160"/>
          </a:xfrm>
          <a:custGeom>
            <a:avLst/>
            <a:gdLst/>
            <a:ahLst/>
            <a:cxnLst/>
            <a:rect l="l" t="t" r="r" b="b"/>
            <a:pathLst>
              <a:path w="17145" h="391159">
                <a:moveTo>
                  <a:pt x="0" y="391160"/>
                </a:moveTo>
                <a:lnTo>
                  <a:pt x="16763" y="391160"/>
                </a:lnTo>
                <a:lnTo>
                  <a:pt x="16763" y="0"/>
                </a:lnTo>
                <a:lnTo>
                  <a:pt x="0" y="0"/>
                </a:lnTo>
                <a:lnTo>
                  <a:pt x="0" y="39116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1859" y="908303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415036"/>
                </a:moveTo>
                <a:lnTo>
                  <a:pt x="0" y="0"/>
                </a:lnTo>
                <a:lnTo>
                  <a:pt x="0" y="415036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3571" y="909319"/>
            <a:ext cx="53340" cy="7620"/>
          </a:xfrm>
          <a:custGeom>
            <a:avLst/>
            <a:gdLst/>
            <a:ahLst/>
            <a:cxnLst/>
            <a:rect l="l" t="t" r="r" b="b"/>
            <a:pathLst>
              <a:path w="53339" h="7619">
                <a:moveTo>
                  <a:pt x="0" y="7619"/>
                </a:moveTo>
                <a:lnTo>
                  <a:pt x="53339" y="7619"/>
                </a:lnTo>
                <a:lnTo>
                  <a:pt x="53339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5952" y="901700"/>
            <a:ext cx="60960" cy="7620"/>
          </a:xfrm>
          <a:custGeom>
            <a:avLst/>
            <a:gdLst/>
            <a:ahLst/>
            <a:cxnLst/>
            <a:rect l="l" t="t" r="r" b="b"/>
            <a:pathLst>
              <a:path w="60960" h="7619">
                <a:moveTo>
                  <a:pt x="0" y="7620"/>
                </a:moveTo>
                <a:lnTo>
                  <a:pt x="60960" y="7620"/>
                </a:lnTo>
                <a:lnTo>
                  <a:pt x="6096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4155" y="1022603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09">
                <a:moveTo>
                  <a:pt x="57912" y="0"/>
                </a:moveTo>
                <a:lnTo>
                  <a:pt x="0" y="0"/>
                </a:lnTo>
                <a:lnTo>
                  <a:pt x="115824" y="265175"/>
                </a:lnTo>
                <a:lnTo>
                  <a:pt x="54864" y="409956"/>
                </a:lnTo>
                <a:lnTo>
                  <a:pt x="108204" y="409956"/>
                </a:lnTo>
                <a:lnTo>
                  <a:pt x="198238" y="201168"/>
                </a:lnTo>
                <a:lnTo>
                  <a:pt x="143256" y="201168"/>
                </a:lnTo>
                <a:lnTo>
                  <a:pt x="57912" y="0"/>
                </a:lnTo>
                <a:close/>
              </a:path>
              <a:path w="285114" h="410209">
                <a:moveTo>
                  <a:pt x="284988" y="0"/>
                </a:moveTo>
                <a:lnTo>
                  <a:pt x="228600" y="0"/>
                </a:lnTo>
                <a:lnTo>
                  <a:pt x="143256" y="201168"/>
                </a:lnTo>
                <a:lnTo>
                  <a:pt x="198238" y="201168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1964" y="1014983"/>
            <a:ext cx="309880" cy="425450"/>
          </a:xfrm>
          <a:custGeom>
            <a:avLst/>
            <a:gdLst/>
            <a:ahLst/>
            <a:cxnLst/>
            <a:rect l="l" t="t" r="r" b="b"/>
            <a:pathLst>
              <a:path w="309879" h="425450">
                <a:moveTo>
                  <a:pt x="74675" y="0"/>
                </a:moveTo>
                <a:lnTo>
                  <a:pt x="0" y="0"/>
                </a:lnTo>
                <a:lnTo>
                  <a:pt x="118872" y="272796"/>
                </a:lnTo>
                <a:lnTo>
                  <a:pt x="54863" y="425196"/>
                </a:lnTo>
                <a:lnTo>
                  <a:pt x="120396" y="425196"/>
                </a:lnTo>
                <a:lnTo>
                  <a:pt x="120396" y="417576"/>
                </a:lnTo>
                <a:lnTo>
                  <a:pt x="112775" y="414528"/>
                </a:lnTo>
                <a:lnTo>
                  <a:pt x="114747" y="409956"/>
                </a:lnTo>
                <a:lnTo>
                  <a:pt x="79248" y="409956"/>
                </a:lnTo>
                <a:lnTo>
                  <a:pt x="137160" y="272796"/>
                </a:lnTo>
                <a:lnTo>
                  <a:pt x="25908" y="15240"/>
                </a:lnTo>
                <a:lnTo>
                  <a:pt x="81242" y="15240"/>
                </a:lnTo>
                <a:lnTo>
                  <a:pt x="74675" y="0"/>
                </a:lnTo>
                <a:close/>
              </a:path>
              <a:path w="309879" h="425450">
                <a:moveTo>
                  <a:pt x="131577" y="409956"/>
                </a:moveTo>
                <a:lnTo>
                  <a:pt x="120396" y="409956"/>
                </a:lnTo>
                <a:lnTo>
                  <a:pt x="120396" y="425196"/>
                </a:lnTo>
                <a:lnTo>
                  <a:pt x="124968" y="425196"/>
                </a:lnTo>
                <a:lnTo>
                  <a:pt x="131577" y="409956"/>
                </a:lnTo>
                <a:close/>
              </a:path>
              <a:path w="309879" h="425450">
                <a:moveTo>
                  <a:pt x="302762" y="15240"/>
                </a:moveTo>
                <a:lnTo>
                  <a:pt x="284988" y="15240"/>
                </a:lnTo>
                <a:lnTo>
                  <a:pt x="112775" y="414528"/>
                </a:lnTo>
                <a:lnTo>
                  <a:pt x="120396" y="417576"/>
                </a:lnTo>
                <a:lnTo>
                  <a:pt x="120396" y="409956"/>
                </a:lnTo>
                <a:lnTo>
                  <a:pt x="131577" y="409956"/>
                </a:lnTo>
                <a:lnTo>
                  <a:pt x="302762" y="15240"/>
                </a:lnTo>
                <a:close/>
              </a:path>
              <a:path w="309879" h="425450">
                <a:moveTo>
                  <a:pt x="81242" y="15240"/>
                </a:moveTo>
                <a:lnTo>
                  <a:pt x="64008" y="15240"/>
                </a:lnTo>
                <a:lnTo>
                  <a:pt x="155448" y="228600"/>
                </a:lnTo>
                <a:lnTo>
                  <a:pt x="172788" y="187451"/>
                </a:lnTo>
                <a:lnTo>
                  <a:pt x="155448" y="187451"/>
                </a:lnTo>
                <a:lnTo>
                  <a:pt x="81242" y="15240"/>
                </a:lnTo>
                <a:close/>
              </a:path>
              <a:path w="309879" h="425450">
                <a:moveTo>
                  <a:pt x="309372" y="0"/>
                </a:moveTo>
                <a:lnTo>
                  <a:pt x="234696" y="0"/>
                </a:lnTo>
                <a:lnTo>
                  <a:pt x="155448" y="187451"/>
                </a:lnTo>
                <a:lnTo>
                  <a:pt x="172788" y="187451"/>
                </a:lnTo>
                <a:lnTo>
                  <a:pt x="245363" y="15240"/>
                </a:lnTo>
                <a:lnTo>
                  <a:pt x="302762" y="15240"/>
                </a:lnTo>
                <a:lnTo>
                  <a:pt x="30937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5720" y="93268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4967" y="144779"/>
                </a:moveTo>
                <a:lnTo>
                  <a:pt x="70103" y="144779"/>
                </a:lnTo>
                <a:lnTo>
                  <a:pt x="70103" y="335279"/>
                </a:lnTo>
                <a:lnTo>
                  <a:pt x="71627" y="342899"/>
                </a:lnTo>
                <a:lnTo>
                  <a:pt x="74675" y="348995"/>
                </a:lnTo>
                <a:lnTo>
                  <a:pt x="77724" y="356615"/>
                </a:lnTo>
                <a:lnTo>
                  <a:pt x="82295" y="361187"/>
                </a:lnTo>
                <a:lnTo>
                  <a:pt x="86867" y="367283"/>
                </a:lnTo>
                <a:lnTo>
                  <a:pt x="91439" y="371855"/>
                </a:lnTo>
                <a:lnTo>
                  <a:pt x="97535" y="374903"/>
                </a:lnTo>
                <a:lnTo>
                  <a:pt x="105155" y="377951"/>
                </a:lnTo>
                <a:lnTo>
                  <a:pt x="111251" y="380999"/>
                </a:lnTo>
                <a:lnTo>
                  <a:pt x="118871" y="382523"/>
                </a:lnTo>
                <a:lnTo>
                  <a:pt x="222503" y="382523"/>
                </a:lnTo>
                <a:lnTo>
                  <a:pt x="222503" y="327659"/>
                </a:lnTo>
                <a:lnTo>
                  <a:pt x="124967" y="327659"/>
                </a:lnTo>
                <a:lnTo>
                  <a:pt x="124967" y="144779"/>
                </a:lnTo>
                <a:close/>
              </a:path>
              <a:path w="222885" h="382905">
                <a:moveTo>
                  <a:pt x="222503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5"/>
                </a:lnTo>
                <a:close/>
              </a:path>
              <a:path w="222885" h="382905">
                <a:moveTo>
                  <a:pt x="124967" y="0"/>
                </a:moveTo>
                <a:lnTo>
                  <a:pt x="70103" y="0"/>
                </a:lnTo>
                <a:lnTo>
                  <a:pt x="70103" y="89915"/>
                </a:lnTo>
                <a:lnTo>
                  <a:pt x="124967" y="89915"/>
                </a:lnTo>
                <a:lnTo>
                  <a:pt x="12496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6576" y="925067"/>
            <a:ext cx="239395" cy="398145"/>
          </a:xfrm>
          <a:custGeom>
            <a:avLst/>
            <a:gdLst/>
            <a:ahLst/>
            <a:cxnLst/>
            <a:rect l="l" t="t" r="r" b="b"/>
            <a:pathLst>
              <a:path w="239395" h="398144">
                <a:moveTo>
                  <a:pt x="143256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0" y="89915"/>
                </a:lnTo>
                <a:lnTo>
                  <a:pt x="0" y="160020"/>
                </a:lnTo>
                <a:lnTo>
                  <a:pt x="71627" y="160020"/>
                </a:lnTo>
                <a:lnTo>
                  <a:pt x="71627" y="344424"/>
                </a:lnTo>
                <a:lnTo>
                  <a:pt x="96012" y="385571"/>
                </a:lnTo>
                <a:lnTo>
                  <a:pt x="126491" y="397763"/>
                </a:lnTo>
                <a:lnTo>
                  <a:pt x="239268" y="397763"/>
                </a:lnTo>
                <a:lnTo>
                  <a:pt x="239268" y="382523"/>
                </a:lnTo>
                <a:lnTo>
                  <a:pt x="128015" y="382523"/>
                </a:lnTo>
                <a:lnTo>
                  <a:pt x="121920" y="380999"/>
                </a:lnTo>
                <a:lnTo>
                  <a:pt x="117348" y="377951"/>
                </a:lnTo>
                <a:lnTo>
                  <a:pt x="111251" y="376427"/>
                </a:lnTo>
                <a:lnTo>
                  <a:pt x="106679" y="373379"/>
                </a:lnTo>
                <a:lnTo>
                  <a:pt x="88391" y="342900"/>
                </a:lnTo>
                <a:lnTo>
                  <a:pt x="88391" y="152400"/>
                </a:lnTo>
                <a:lnTo>
                  <a:pt x="9144" y="152400"/>
                </a:lnTo>
                <a:lnTo>
                  <a:pt x="9144" y="144779"/>
                </a:lnTo>
                <a:lnTo>
                  <a:pt x="16763" y="144779"/>
                </a:lnTo>
                <a:lnTo>
                  <a:pt x="16763" y="105155"/>
                </a:lnTo>
                <a:lnTo>
                  <a:pt x="88391" y="105155"/>
                </a:lnTo>
                <a:lnTo>
                  <a:pt x="88391" y="15239"/>
                </a:lnTo>
                <a:lnTo>
                  <a:pt x="143256" y="15239"/>
                </a:lnTo>
                <a:lnTo>
                  <a:pt x="143256" y="0"/>
                </a:lnTo>
                <a:close/>
              </a:path>
              <a:path w="239395" h="398144">
                <a:moveTo>
                  <a:pt x="143256" y="15239"/>
                </a:moveTo>
                <a:lnTo>
                  <a:pt x="126491" y="15239"/>
                </a:lnTo>
                <a:lnTo>
                  <a:pt x="126491" y="105155"/>
                </a:lnTo>
                <a:lnTo>
                  <a:pt x="222503" y="105155"/>
                </a:lnTo>
                <a:lnTo>
                  <a:pt x="222503" y="144779"/>
                </a:lnTo>
                <a:lnTo>
                  <a:pt x="126491" y="144779"/>
                </a:lnTo>
                <a:lnTo>
                  <a:pt x="126491" y="342900"/>
                </a:lnTo>
                <a:lnTo>
                  <a:pt x="222503" y="342900"/>
                </a:lnTo>
                <a:lnTo>
                  <a:pt x="222503" y="382523"/>
                </a:lnTo>
                <a:lnTo>
                  <a:pt x="239268" y="382523"/>
                </a:lnTo>
                <a:lnTo>
                  <a:pt x="239268" y="327659"/>
                </a:lnTo>
                <a:lnTo>
                  <a:pt x="143256" y="327659"/>
                </a:lnTo>
                <a:lnTo>
                  <a:pt x="143256" y="160020"/>
                </a:lnTo>
                <a:lnTo>
                  <a:pt x="239268" y="160020"/>
                </a:lnTo>
                <a:lnTo>
                  <a:pt x="239268" y="89915"/>
                </a:lnTo>
                <a:lnTo>
                  <a:pt x="143256" y="89915"/>
                </a:lnTo>
                <a:lnTo>
                  <a:pt x="143256" y="15239"/>
                </a:lnTo>
                <a:close/>
              </a:path>
              <a:path w="239395" h="398144">
                <a:moveTo>
                  <a:pt x="16763" y="144779"/>
                </a:moveTo>
                <a:lnTo>
                  <a:pt x="9144" y="144779"/>
                </a:lnTo>
                <a:lnTo>
                  <a:pt x="9144" y="152400"/>
                </a:lnTo>
                <a:lnTo>
                  <a:pt x="16763" y="152400"/>
                </a:lnTo>
                <a:lnTo>
                  <a:pt x="16763" y="144779"/>
                </a:lnTo>
                <a:close/>
              </a:path>
              <a:path w="239395" h="398144">
                <a:moveTo>
                  <a:pt x="88391" y="144779"/>
                </a:moveTo>
                <a:lnTo>
                  <a:pt x="16763" y="144779"/>
                </a:lnTo>
                <a:lnTo>
                  <a:pt x="16763" y="152400"/>
                </a:lnTo>
                <a:lnTo>
                  <a:pt x="88391" y="152400"/>
                </a:lnTo>
                <a:lnTo>
                  <a:pt x="88391" y="14477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7952" y="1022603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7471" y="909827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60" y="0"/>
                </a:moveTo>
                <a:lnTo>
                  <a:pt x="0" y="0"/>
                </a:lnTo>
                <a:lnTo>
                  <a:pt x="0" y="56388"/>
                </a:lnTo>
                <a:lnTo>
                  <a:pt x="60960" y="56388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49852" y="902208"/>
            <a:ext cx="76200" cy="421005"/>
          </a:xfrm>
          <a:custGeom>
            <a:avLst/>
            <a:gdLst/>
            <a:ahLst/>
            <a:cxnLst/>
            <a:rect l="l" t="t" r="r" b="b"/>
            <a:pathLst>
              <a:path w="76200" h="421005">
                <a:moveTo>
                  <a:pt x="10668" y="112775"/>
                </a:moveTo>
                <a:lnTo>
                  <a:pt x="3048" y="112775"/>
                </a:lnTo>
                <a:lnTo>
                  <a:pt x="3048" y="420624"/>
                </a:lnTo>
                <a:lnTo>
                  <a:pt x="73151" y="420624"/>
                </a:lnTo>
                <a:lnTo>
                  <a:pt x="73151" y="405384"/>
                </a:lnTo>
                <a:lnTo>
                  <a:pt x="18287" y="405384"/>
                </a:lnTo>
                <a:lnTo>
                  <a:pt x="18287" y="128016"/>
                </a:lnTo>
                <a:lnTo>
                  <a:pt x="10668" y="128016"/>
                </a:lnTo>
                <a:lnTo>
                  <a:pt x="10668" y="112775"/>
                </a:lnTo>
                <a:close/>
              </a:path>
              <a:path w="76200" h="421005">
                <a:moveTo>
                  <a:pt x="73151" y="120396"/>
                </a:moveTo>
                <a:lnTo>
                  <a:pt x="18287" y="120396"/>
                </a:lnTo>
                <a:lnTo>
                  <a:pt x="18287" y="128016"/>
                </a:lnTo>
                <a:lnTo>
                  <a:pt x="57912" y="128016"/>
                </a:lnTo>
                <a:lnTo>
                  <a:pt x="57912" y="405384"/>
                </a:lnTo>
                <a:lnTo>
                  <a:pt x="73151" y="405384"/>
                </a:lnTo>
                <a:lnTo>
                  <a:pt x="73151" y="120396"/>
                </a:lnTo>
                <a:close/>
              </a:path>
              <a:path w="76200" h="421005">
                <a:moveTo>
                  <a:pt x="73151" y="112775"/>
                </a:moveTo>
                <a:lnTo>
                  <a:pt x="10668" y="112775"/>
                </a:lnTo>
                <a:lnTo>
                  <a:pt x="10668" y="128016"/>
                </a:lnTo>
                <a:lnTo>
                  <a:pt x="18287" y="128016"/>
                </a:lnTo>
                <a:lnTo>
                  <a:pt x="18287" y="120396"/>
                </a:lnTo>
                <a:lnTo>
                  <a:pt x="73151" y="120396"/>
                </a:lnTo>
                <a:lnTo>
                  <a:pt x="73151" y="112775"/>
                </a:lnTo>
                <a:close/>
              </a:path>
              <a:path w="76200" h="421005">
                <a:moveTo>
                  <a:pt x="76200" y="0"/>
                </a:moveTo>
                <a:lnTo>
                  <a:pt x="0" y="0"/>
                </a:lnTo>
                <a:lnTo>
                  <a:pt x="0" y="71627"/>
                </a:lnTo>
                <a:lnTo>
                  <a:pt x="76200" y="71627"/>
                </a:lnTo>
                <a:lnTo>
                  <a:pt x="76200" y="64008"/>
                </a:lnTo>
                <a:lnTo>
                  <a:pt x="7620" y="64008"/>
                </a:lnTo>
                <a:lnTo>
                  <a:pt x="7620" y="56388"/>
                </a:lnTo>
                <a:lnTo>
                  <a:pt x="15239" y="56388"/>
                </a:lnTo>
                <a:lnTo>
                  <a:pt x="15239" y="15240"/>
                </a:lnTo>
                <a:lnTo>
                  <a:pt x="76200" y="15240"/>
                </a:lnTo>
                <a:lnTo>
                  <a:pt x="76200" y="0"/>
                </a:lnTo>
                <a:close/>
              </a:path>
              <a:path w="76200" h="421005">
                <a:moveTo>
                  <a:pt x="15239" y="56388"/>
                </a:moveTo>
                <a:lnTo>
                  <a:pt x="7620" y="56388"/>
                </a:lnTo>
                <a:lnTo>
                  <a:pt x="7620" y="64008"/>
                </a:lnTo>
                <a:lnTo>
                  <a:pt x="15239" y="64008"/>
                </a:lnTo>
                <a:lnTo>
                  <a:pt x="15239" y="56388"/>
                </a:lnTo>
                <a:close/>
              </a:path>
              <a:path w="76200" h="421005">
                <a:moveTo>
                  <a:pt x="76200" y="15240"/>
                </a:moveTo>
                <a:lnTo>
                  <a:pt x="60960" y="15240"/>
                </a:lnTo>
                <a:lnTo>
                  <a:pt x="60960" y="56388"/>
                </a:lnTo>
                <a:lnTo>
                  <a:pt x="15239" y="56388"/>
                </a:lnTo>
                <a:lnTo>
                  <a:pt x="15239" y="64008"/>
                </a:lnTo>
                <a:lnTo>
                  <a:pt x="76200" y="64008"/>
                </a:lnTo>
                <a:lnTo>
                  <a:pt x="7620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1396" y="102260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8100" y="1524"/>
                </a:lnTo>
                <a:lnTo>
                  <a:pt x="6095" y="25907"/>
                </a:lnTo>
                <a:lnTo>
                  <a:pt x="0" y="47244"/>
                </a:lnTo>
                <a:lnTo>
                  <a:pt x="0" y="245364"/>
                </a:lnTo>
                <a:lnTo>
                  <a:pt x="1524" y="252984"/>
                </a:lnTo>
                <a:lnTo>
                  <a:pt x="3048" y="259080"/>
                </a:lnTo>
                <a:lnTo>
                  <a:pt x="6095" y="266700"/>
                </a:lnTo>
                <a:lnTo>
                  <a:pt x="10667" y="271272"/>
                </a:lnTo>
                <a:lnTo>
                  <a:pt x="15239" y="277368"/>
                </a:lnTo>
                <a:lnTo>
                  <a:pt x="19812" y="281940"/>
                </a:lnTo>
                <a:lnTo>
                  <a:pt x="38100" y="291084"/>
                </a:lnTo>
                <a:lnTo>
                  <a:pt x="45719" y="292608"/>
                </a:lnTo>
                <a:lnTo>
                  <a:pt x="198119" y="292608"/>
                </a:lnTo>
                <a:lnTo>
                  <a:pt x="233171" y="271272"/>
                </a:lnTo>
                <a:lnTo>
                  <a:pt x="237743" y="266700"/>
                </a:lnTo>
                <a:lnTo>
                  <a:pt x="240791" y="259080"/>
                </a:lnTo>
                <a:lnTo>
                  <a:pt x="243839" y="252984"/>
                </a:lnTo>
                <a:lnTo>
                  <a:pt x="245363" y="245364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54864"/>
                </a:lnTo>
                <a:lnTo>
                  <a:pt x="245363" y="54864"/>
                </a:lnTo>
                <a:lnTo>
                  <a:pt x="245363" y="47244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33171" y="19812"/>
                </a:lnTo>
                <a:lnTo>
                  <a:pt x="224027" y="10668"/>
                </a:lnTo>
                <a:lnTo>
                  <a:pt x="211836" y="4572"/>
                </a:lnTo>
                <a:lnTo>
                  <a:pt x="204215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4"/>
                </a:moveTo>
                <a:lnTo>
                  <a:pt x="190500" y="54864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2252" y="1014983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13715" y="22860"/>
                </a:lnTo>
                <a:lnTo>
                  <a:pt x="6096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2128"/>
                </a:lnTo>
                <a:lnTo>
                  <a:pt x="6096" y="269748"/>
                </a:lnTo>
                <a:lnTo>
                  <a:pt x="9144" y="277368"/>
                </a:lnTo>
                <a:lnTo>
                  <a:pt x="45720" y="306324"/>
                </a:lnTo>
                <a:lnTo>
                  <a:pt x="53339" y="307848"/>
                </a:lnTo>
                <a:lnTo>
                  <a:pt x="207263" y="307848"/>
                </a:lnTo>
                <a:lnTo>
                  <a:pt x="216408" y="306324"/>
                </a:lnTo>
                <a:lnTo>
                  <a:pt x="231648" y="300228"/>
                </a:lnTo>
                <a:lnTo>
                  <a:pt x="237744" y="295656"/>
                </a:lnTo>
                <a:lnTo>
                  <a:pt x="240792" y="292608"/>
                </a:lnTo>
                <a:lnTo>
                  <a:pt x="56387" y="292608"/>
                </a:lnTo>
                <a:lnTo>
                  <a:pt x="50292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7" y="283464"/>
                </a:lnTo>
                <a:lnTo>
                  <a:pt x="30480" y="278892"/>
                </a:lnTo>
                <a:lnTo>
                  <a:pt x="25908" y="274320"/>
                </a:lnTo>
                <a:lnTo>
                  <a:pt x="22860" y="269748"/>
                </a:lnTo>
                <a:lnTo>
                  <a:pt x="19812" y="263652"/>
                </a:lnTo>
                <a:lnTo>
                  <a:pt x="18287" y="259080"/>
                </a:lnTo>
                <a:lnTo>
                  <a:pt x="16763" y="252984"/>
                </a:lnTo>
                <a:lnTo>
                  <a:pt x="16763" y="54864"/>
                </a:lnTo>
                <a:lnTo>
                  <a:pt x="30480" y="28956"/>
                </a:lnTo>
                <a:lnTo>
                  <a:pt x="33527" y="24384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2" y="16764"/>
                </a:lnTo>
                <a:lnTo>
                  <a:pt x="56387" y="15240"/>
                </a:lnTo>
                <a:lnTo>
                  <a:pt x="240792" y="15240"/>
                </a:lnTo>
                <a:lnTo>
                  <a:pt x="237744" y="12192"/>
                </a:lnTo>
                <a:lnTo>
                  <a:pt x="231648" y="7620"/>
                </a:lnTo>
                <a:lnTo>
                  <a:pt x="216408" y="1524"/>
                </a:lnTo>
                <a:lnTo>
                  <a:pt x="207263" y="0"/>
                </a:lnTo>
                <a:close/>
              </a:path>
              <a:path w="262254" h="307975">
                <a:moveTo>
                  <a:pt x="262127" y="204216"/>
                </a:moveTo>
                <a:lnTo>
                  <a:pt x="245363" y="204216"/>
                </a:lnTo>
                <a:lnTo>
                  <a:pt x="245363" y="259080"/>
                </a:lnTo>
                <a:lnTo>
                  <a:pt x="242315" y="263652"/>
                </a:lnTo>
                <a:lnTo>
                  <a:pt x="217932" y="288036"/>
                </a:lnTo>
                <a:lnTo>
                  <a:pt x="211836" y="291084"/>
                </a:lnTo>
                <a:lnTo>
                  <a:pt x="205739" y="292608"/>
                </a:lnTo>
                <a:lnTo>
                  <a:pt x="240792" y="292608"/>
                </a:lnTo>
                <a:lnTo>
                  <a:pt x="243839" y="289560"/>
                </a:lnTo>
                <a:lnTo>
                  <a:pt x="249936" y="284988"/>
                </a:lnTo>
                <a:lnTo>
                  <a:pt x="254508" y="277368"/>
                </a:lnTo>
                <a:lnTo>
                  <a:pt x="260603" y="262128"/>
                </a:lnTo>
                <a:lnTo>
                  <a:pt x="262127" y="254508"/>
                </a:lnTo>
                <a:lnTo>
                  <a:pt x="262127" y="204216"/>
                </a:lnTo>
                <a:close/>
              </a:path>
              <a:path w="262254" h="307975">
                <a:moveTo>
                  <a:pt x="207263" y="54864"/>
                </a:moveTo>
                <a:lnTo>
                  <a:pt x="53339" y="54864"/>
                </a:lnTo>
                <a:lnTo>
                  <a:pt x="53339" y="252984"/>
                </a:lnTo>
                <a:lnTo>
                  <a:pt x="207263" y="252984"/>
                </a:lnTo>
                <a:lnTo>
                  <a:pt x="207263" y="237744"/>
                </a:lnTo>
                <a:lnTo>
                  <a:pt x="70103" y="237744"/>
                </a:lnTo>
                <a:lnTo>
                  <a:pt x="70103" y="70104"/>
                </a:lnTo>
                <a:lnTo>
                  <a:pt x="190500" y="70104"/>
                </a:lnTo>
                <a:lnTo>
                  <a:pt x="190500" y="62484"/>
                </a:lnTo>
                <a:lnTo>
                  <a:pt x="207263" y="62484"/>
                </a:lnTo>
                <a:lnTo>
                  <a:pt x="207263" y="54864"/>
                </a:lnTo>
                <a:close/>
              </a:path>
              <a:path w="262254" h="307975">
                <a:moveTo>
                  <a:pt x="262127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07263" y="237744"/>
                </a:lnTo>
                <a:lnTo>
                  <a:pt x="207263" y="204216"/>
                </a:lnTo>
                <a:lnTo>
                  <a:pt x="262127" y="204216"/>
                </a:lnTo>
                <a:lnTo>
                  <a:pt x="262127" y="188975"/>
                </a:lnTo>
                <a:close/>
              </a:path>
              <a:path w="262254" h="307975">
                <a:moveTo>
                  <a:pt x="199644" y="62484"/>
                </a:moveTo>
                <a:lnTo>
                  <a:pt x="190500" y="62484"/>
                </a:lnTo>
                <a:lnTo>
                  <a:pt x="190500" y="118872"/>
                </a:lnTo>
                <a:lnTo>
                  <a:pt x="262127" y="118872"/>
                </a:lnTo>
                <a:lnTo>
                  <a:pt x="262127" y="103632"/>
                </a:lnTo>
                <a:lnTo>
                  <a:pt x="207263" y="103632"/>
                </a:lnTo>
                <a:lnTo>
                  <a:pt x="207263" y="70104"/>
                </a:lnTo>
                <a:lnTo>
                  <a:pt x="199644" y="70104"/>
                </a:lnTo>
                <a:lnTo>
                  <a:pt x="199644" y="62484"/>
                </a:lnTo>
                <a:close/>
              </a:path>
              <a:path w="262254" h="307975">
                <a:moveTo>
                  <a:pt x="240792" y="15240"/>
                </a:moveTo>
                <a:lnTo>
                  <a:pt x="205739" y="15240"/>
                </a:lnTo>
                <a:lnTo>
                  <a:pt x="211836" y="16764"/>
                </a:lnTo>
                <a:lnTo>
                  <a:pt x="217932" y="19812"/>
                </a:lnTo>
                <a:lnTo>
                  <a:pt x="222503" y="21336"/>
                </a:lnTo>
                <a:lnTo>
                  <a:pt x="228600" y="24384"/>
                </a:lnTo>
                <a:lnTo>
                  <a:pt x="231648" y="28956"/>
                </a:lnTo>
                <a:lnTo>
                  <a:pt x="236220" y="33527"/>
                </a:lnTo>
                <a:lnTo>
                  <a:pt x="239268" y="38100"/>
                </a:lnTo>
                <a:lnTo>
                  <a:pt x="242315" y="44196"/>
                </a:lnTo>
                <a:lnTo>
                  <a:pt x="245363" y="48768"/>
                </a:lnTo>
                <a:lnTo>
                  <a:pt x="245363" y="103632"/>
                </a:lnTo>
                <a:lnTo>
                  <a:pt x="262127" y="103632"/>
                </a:lnTo>
                <a:lnTo>
                  <a:pt x="262127" y="53340"/>
                </a:lnTo>
                <a:lnTo>
                  <a:pt x="260603" y="44196"/>
                </a:lnTo>
                <a:lnTo>
                  <a:pt x="257556" y="36575"/>
                </a:lnTo>
                <a:lnTo>
                  <a:pt x="254508" y="30480"/>
                </a:lnTo>
                <a:lnTo>
                  <a:pt x="249936" y="22860"/>
                </a:lnTo>
                <a:lnTo>
                  <a:pt x="243839" y="18288"/>
                </a:lnTo>
                <a:lnTo>
                  <a:pt x="240792" y="15240"/>
                </a:lnTo>
                <a:close/>
              </a:path>
              <a:path w="262254" h="307975">
                <a:moveTo>
                  <a:pt x="207263" y="62484"/>
                </a:moveTo>
                <a:lnTo>
                  <a:pt x="199644" y="62484"/>
                </a:lnTo>
                <a:lnTo>
                  <a:pt x="199644" y="70104"/>
                </a:lnTo>
                <a:lnTo>
                  <a:pt x="207263" y="70104"/>
                </a:lnTo>
                <a:lnTo>
                  <a:pt x="207263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9055" y="1022603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8" y="4572"/>
                </a:lnTo>
                <a:lnTo>
                  <a:pt x="25908" y="7620"/>
                </a:lnTo>
                <a:lnTo>
                  <a:pt x="1524" y="39624"/>
                </a:lnTo>
                <a:lnTo>
                  <a:pt x="0" y="47244"/>
                </a:lnTo>
                <a:lnTo>
                  <a:pt x="0" y="123444"/>
                </a:lnTo>
                <a:lnTo>
                  <a:pt x="1524" y="131064"/>
                </a:lnTo>
                <a:lnTo>
                  <a:pt x="3048" y="137160"/>
                </a:lnTo>
                <a:lnTo>
                  <a:pt x="6096" y="144779"/>
                </a:lnTo>
                <a:lnTo>
                  <a:pt x="10668" y="149351"/>
                </a:lnTo>
                <a:lnTo>
                  <a:pt x="15240" y="155448"/>
                </a:lnTo>
                <a:lnTo>
                  <a:pt x="19812" y="160020"/>
                </a:lnTo>
                <a:lnTo>
                  <a:pt x="25908" y="163068"/>
                </a:lnTo>
                <a:lnTo>
                  <a:pt x="33528" y="166116"/>
                </a:lnTo>
                <a:lnTo>
                  <a:pt x="39624" y="169164"/>
                </a:lnTo>
                <a:lnTo>
                  <a:pt x="47244" y="170688"/>
                </a:lnTo>
                <a:lnTo>
                  <a:pt x="181356" y="170688"/>
                </a:lnTo>
                <a:lnTo>
                  <a:pt x="181356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6" y="292608"/>
                </a:lnTo>
                <a:lnTo>
                  <a:pt x="195072" y="291084"/>
                </a:lnTo>
                <a:lnTo>
                  <a:pt x="202692" y="288036"/>
                </a:lnTo>
                <a:lnTo>
                  <a:pt x="214884" y="281940"/>
                </a:lnTo>
                <a:lnTo>
                  <a:pt x="219456" y="277368"/>
                </a:lnTo>
                <a:lnTo>
                  <a:pt x="224028" y="271272"/>
                </a:lnTo>
                <a:lnTo>
                  <a:pt x="228600" y="266700"/>
                </a:lnTo>
                <a:lnTo>
                  <a:pt x="231648" y="259080"/>
                </a:lnTo>
                <a:lnTo>
                  <a:pt x="234696" y="252984"/>
                </a:lnTo>
                <a:lnTo>
                  <a:pt x="236220" y="245364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31648" y="149351"/>
                </a:lnTo>
                <a:lnTo>
                  <a:pt x="228600" y="141731"/>
                </a:lnTo>
                <a:lnTo>
                  <a:pt x="224028" y="137160"/>
                </a:lnTo>
                <a:lnTo>
                  <a:pt x="219456" y="131064"/>
                </a:lnTo>
                <a:lnTo>
                  <a:pt x="214884" y="126492"/>
                </a:lnTo>
                <a:lnTo>
                  <a:pt x="202692" y="120396"/>
                </a:lnTo>
                <a:lnTo>
                  <a:pt x="195072" y="117348"/>
                </a:lnTo>
                <a:lnTo>
                  <a:pt x="188976" y="115824"/>
                </a:lnTo>
                <a:lnTo>
                  <a:pt x="54864" y="115824"/>
                </a:lnTo>
                <a:lnTo>
                  <a:pt x="54864" y="54864"/>
                </a:lnTo>
                <a:lnTo>
                  <a:pt x="225552" y="54864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9911" y="1014983"/>
            <a:ext cx="253365" cy="307975"/>
          </a:xfrm>
          <a:custGeom>
            <a:avLst/>
            <a:gdLst/>
            <a:ahLst/>
            <a:cxnLst/>
            <a:rect l="l" t="t" r="r" b="b"/>
            <a:pathLst>
              <a:path w="253364" h="307975">
                <a:moveTo>
                  <a:pt x="9143" y="237744"/>
                </a:moveTo>
                <a:lnTo>
                  <a:pt x="0" y="237744"/>
                </a:lnTo>
                <a:lnTo>
                  <a:pt x="0" y="307848"/>
                </a:lnTo>
                <a:lnTo>
                  <a:pt x="198120" y="307848"/>
                </a:lnTo>
                <a:lnTo>
                  <a:pt x="207263" y="306324"/>
                </a:lnTo>
                <a:lnTo>
                  <a:pt x="222503" y="300228"/>
                </a:lnTo>
                <a:lnTo>
                  <a:pt x="228600" y="295656"/>
                </a:lnTo>
                <a:lnTo>
                  <a:pt x="231648" y="292608"/>
                </a:lnTo>
                <a:lnTo>
                  <a:pt x="16763" y="292608"/>
                </a:lnTo>
                <a:lnTo>
                  <a:pt x="16763" y="252984"/>
                </a:lnTo>
                <a:lnTo>
                  <a:pt x="9143" y="252984"/>
                </a:lnTo>
                <a:lnTo>
                  <a:pt x="9143" y="237744"/>
                </a:lnTo>
                <a:close/>
              </a:path>
              <a:path w="253364" h="307975">
                <a:moveTo>
                  <a:pt x="242315" y="15240"/>
                </a:moveTo>
                <a:lnTo>
                  <a:pt x="227075" y="15240"/>
                </a:lnTo>
                <a:lnTo>
                  <a:pt x="227075" y="54864"/>
                </a:lnTo>
                <a:lnTo>
                  <a:pt x="54863" y="54864"/>
                </a:lnTo>
                <a:lnTo>
                  <a:pt x="54863" y="131064"/>
                </a:lnTo>
                <a:lnTo>
                  <a:pt x="196596" y="131064"/>
                </a:lnTo>
                <a:lnTo>
                  <a:pt x="202691" y="132588"/>
                </a:lnTo>
                <a:lnTo>
                  <a:pt x="207263" y="135636"/>
                </a:lnTo>
                <a:lnTo>
                  <a:pt x="213360" y="137160"/>
                </a:lnTo>
                <a:lnTo>
                  <a:pt x="217932" y="140208"/>
                </a:lnTo>
                <a:lnTo>
                  <a:pt x="236220" y="170688"/>
                </a:lnTo>
                <a:lnTo>
                  <a:pt x="236220" y="252984"/>
                </a:lnTo>
                <a:lnTo>
                  <a:pt x="234696" y="257556"/>
                </a:lnTo>
                <a:lnTo>
                  <a:pt x="233172" y="263652"/>
                </a:lnTo>
                <a:lnTo>
                  <a:pt x="230124" y="269748"/>
                </a:lnTo>
                <a:lnTo>
                  <a:pt x="227075" y="274320"/>
                </a:lnTo>
                <a:lnTo>
                  <a:pt x="222503" y="278892"/>
                </a:lnTo>
                <a:lnTo>
                  <a:pt x="217932" y="281940"/>
                </a:lnTo>
                <a:lnTo>
                  <a:pt x="213360" y="286512"/>
                </a:lnTo>
                <a:lnTo>
                  <a:pt x="207263" y="288036"/>
                </a:lnTo>
                <a:lnTo>
                  <a:pt x="202691" y="291084"/>
                </a:lnTo>
                <a:lnTo>
                  <a:pt x="196596" y="292608"/>
                </a:lnTo>
                <a:lnTo>
                  <a:pt x="231648" y="292608"/>
                </a:lnTo>
                <a:lnTo>
                  <a:pt x="239267" y="284988"/>
                </a:lnTo>
                <a:lnTo>
                  <a:pt x="248412" y="269748"/>
                </a:lnTo>
                <a:lnTo>
                  <a:pt x="251460" y="262128"/>
                </a:lnTo>
                <a:lnTo>
                  <a:pt x="252984" y="254508"/>
                </a:lnTo>
                <a:lnTo>
                  <a:pt x="252984" y="169164"/>
                </a:lnTo>
                <a:lnTo>
                  <a:pt x="228600" y="128016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0104"/>
                </a:lnTo>
                <a:lnTo>
                  <a:pt x="242315" y="70104"/>
                </a:lnTo>
                <a:lnTo>
                  <a:pt x="242315" y="15240"/>
                </a:lnTo>
                <a:close/>
              </a:path>
              <a:path w="253364" h="307975">
                <a:moveTo>
                  <a:pt x="242315" y="0"/>
                </a:moveTo>
                <a:lnTo>
                  <a:pt x="64008" y="0"/>
                </a:lnTo>
                <a:lnTo>
                  <a:pt x="57173" y="285"/>
                </a:lnTo>
                <a:lnTo>
                  <a:pt x="13715" y="22860"/>
                </a:lnTo>
                <a:lnTo>
                  <a:pt x="6096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132588"/>
                </a:lnTo>
                <a:lnTo>
                  <a:pt x="1524" y="140208"/>
                </a:lnTo>
                <a:lnTo>
                  <a:pt x="6096" y="147827"/>
                </a:lnTo>
                <a:lnTo>
                  <a:pt x="9143" y="155448"/>
                </a:lnTo>
                <a:lnTo>
                  <a:pt x="38100" y="181356"/>
                </a:lnTo>
                <a:lnTo>
                  <a:pt x="64008" y="185927"/>
                </a:lnTo>
                <a:lnTo>
                  <a:pt x="181355" y="185927"/>
                </a:lnTo>
                <a:lnTo>
                  <a:pt x="181355" y="237744"/>
                </a:lnTo>
                <a:lnTo>
                  <a:pt x="9143" y="237744"/>
                </a:lnTo>
                <a:lnTo>
                  <a:pt x="9143" y="252984"/>
                </a:lnTo>
                <a:lnTo>
                  <a:pt x="16763" y="252984"/>
                </a:lnTo>
                <a:lnTo>
                  <a:pt x="16763" y="245364"/>
                </a:lnTo>
                <a:lnTo>
                  <a:pt x="198120" y="245364"/>
                </a:lnTo>
                <a:lnTo>
                  <a:pt x="198120" y="170688"/>
                </a:lnTo>
                <a:lnTo>
                  <a:pt x="56387" y="170688"/>
                </a:lnTo>
                <a:lnTo>
                  <a:pt x="50291" y="169164"/>
                </a:lnTo>
                <a:lnTo>
                  <a:pt x="45720" y="166116"/>
                </a:lnTo>
                <a:lnTo>
                  <a:pt x="39624" y="164592"/>
                </a:lnTo>
                <a:lnTo>
                  <a:pt x="35051" y="160020"/>
                </a:lnTo>
                <a:lnTo>
                  <a:pt x="16763" y="131064"/>
                </a:lnTo>
                <a:lnTo>
                  <a:pt x="16763" y="54864"/>
                </a:lnTo>
                <a:lnTo>
                  <a:pt x="39624" y="21336"/>
                </a:lnTo>
                <a:lnTo>
                  <a:pt x="45720" y="19812"/>
                </a:lnTo>
                <a:lnTo>
                  <a:pt x="50291" y="16764"/>
                </a:lnTo>
                <a:lnTo>
                  <a:pt x="56387" y="15240"/>
                </a:lnTo>
                <a:lnTo>
                  <a:pt x="242315" y="15240"/>
                </a:lnTo>
                <a:lnTo>
                  <a:pt x="242315" y="0"/>
                </a:lnTo>
                <a:close/>
              </a:path>
              <a:path w="253364" h="307975">
                <a:moveTo>
                  <a:pt x="198120" y="245364"/>
                </a:moveTo>
                <a:lnTo>
                  <a:pt x="16763" y="245364"/>
                </a:lnTo>
                <a:lnTo>
                  <a:pt x="16763" y="252984"/>
                </a:lnTo>
                <a:lnTo>
                  <a:pt x="198120" y="252984"/>
                </a:lnTo>
                <a:lnTo>
                  <a:pt x="198120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3876" y="1127760"/>
            <a:ext cx="132715" cy="56515"/>
          </a:xfrm>
          <a:custGeom>
            <a:avLst/>
            <a:gdLst/>
            <a:ahLst/>
            <a:cxnLst/>
            <a:rect l="l" t="t" r="r" b="b"/>
            <a:pathLst>
              <a:path w="132714" h="56515">
                <a:moveTo>
                  <a:pt x="0" y="56388"/>
                </a:moveTo>
                <a:lnTo>
                  <a:pt x="132587" y="56388"/>
                </a:lnTo>
                <a:lnTo>
                  <a:pt x="1325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6255" y="118745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828" y="0"/>
                </a:lnTo>
              </a:path>
            </a:pathLst>
          </a:custGeom>
          <a:ln w="7620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6255" y="113665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5" h="39369">
                <a:moveTo>
                  <a:pt x="0" y="39370"/>
                </a:moveTo>
                <a:lnTo>
                  <a:pt x="16764" y="39370"/>
                </a:lnTo>
                <a:lnTo>
                  <a:pt x="16764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6255" y="1121410"/>
            <a:ext cx="147955" cy="15240"/>
          </a:xfrm>
          <a:custGeom>
            <a:avLst/>
            <a:gdLst/>
            <a:ahLst/>
            <a:cxnLst/>
            <a:rect l="l" t="t" r="r" b="b"/>
            <a:pathLst>
              <a:path w="147954" h="15240">
                <a:moveTo>
                  <a:pt x="0" y="15240"/>
                </a:moveTo>
                <a:lnTo>
                  <a:pt x="147828" y="15240"/>
                </a:lnTo>
                <a:lnTo>
                  <a:pt x="14782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3020" y="117983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7619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27320" y="1136650"/>
            <a:ext cx="17145" cy="39370"/>
          </a:xfrm>
          <a:custGeom>
            <a:avLst/>
            <a:gdLst/>
            <a:ahLst/>
            <a:cxnLst/>
            <a:rect l="l" t="t" r="r" b="b"/>
            <a:pathLst>
              <a:path w="17145" h="39369">
                <a:moveTo>
                  <a:pt x="0" y="39370"/>
                </a:moveTo>
                <a:lnTo>
                  <a:pt x="16763" y="39370"/>
                </a:lnTo>
                <a:lnTo>
                  <a:pt x="16763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0115" y="922019"/>
            <a:ext cx="312420" cy="393700"/>
          </a:xfrm>
          <a:custGeom>
            <a:avLst/>
            <a:gdLst/>
            <a:ahLst/>
            <a:cxnLst/>
            <a:rect l="l" t="t" r="r" b="b"/>
            <a:pathLst>
              <a:path w="312420" h="393700">
                <a:moveTo>
                  <a:pt x="216408" y="0"/>
                </a:moveTo>
                <a:lnTo>
                  <a:pt x="0" y="0"/>
                </a:lnTo>
                <a:lnTo>
                  <a:pt x="0" y="393191"/>
                </a:lnTo>
                <a:lnTo>
                  <a:pt x="56387" y="393191"/>
                </a:lnTo>
                <a:lnTo>
                  <a:pt x="56387" y="246887"/>
                </a:lnTo>
                <a:lnTo>
                  <a:pt x="216408" y="246887"/>
                </a:lnTo>
                <a:lnTo>
                  <a:pt x="258413" y="240887"/>
                </a:lnTo>
                <a:lnTo>
                  <a:pt x="288417" y="222884"/>
                </a:lnTo>
                <a:lnTo>
                  <a:pt x="306419" y="192881"/>
                </a:lnTo>
                <a:lnTo>
                  <a:pt x="306759" y="190500"/>
                </a:lnTo>
                <a:lnTo>
                  <a:pt x="56387" y="190500"/>
                </a:lnTo>
                <a:lnTo>
                  <a:pt x="56387" y="56387"/>
                </a:lnTo>
                <a:lnTo>
                  <a:pt x="306759" y="56387"/>
                </a:lnTo>
                <a:lnTo>
                  <a:pt x="306419" y="54006"/>
                </a:lnTo>
                <a:lnTo>
                  <a:pt x="288416" y="24002"/>
                </a:lnTo>
                <a:lnTo>
                  <a:pt x="258413" y="6000"/>
                </a:lnTo>
                <a:lnTo>
                  <a:pt x="216408" y="0"/>
                </a:lnTo>
                <a:close/>
              </a:path>
              <a:path w="312420" h="393700">
                <a:moveTo>
                  <a:pt x="306759" y="56387"/>
                </a:moveTo>
                <a:lnTo>
                  <a:pt x="213360" y="56387"/>
                </a:lnTo>
                <a:lnTo>
                  <a:pt x="223956" y="56959"/>
                </a:lnTo>
                <a:lnTo>
                  <a:pt x="232981" y="58673"/>
                </a:lnTo>
                <a:lnTo>
                  <a:pt x="255942" y="96011"/>
                </a:lnTo>
                <a:lnTo>
                  <a:pt x="256032" y="147827"/>
                </a:lnTo>
                <a:lnTo>
                  <a:pt x="255460" y="158400"/>
                </a:lnTo>
                <a:lnTo>
                  <a:pt x="223956" y="189904"/>
                </a:lnTo>
                <a:lnTo>
                  <a:pt x="213360" y="190500"/>
                </a:lnTo>
                <a:lnTo>
                  <a:pt x="306759" y="190500"/>
                </a:lnTo>
                <a:lnTo>
                  <a:pt x="312420" y="150875"/>
                </a:lnTo>
                <a:lnTo>
                  <a:pt x="312420" y="96011"/>
                </a:lnTo>
                <a:lnTo>
                  <a:pt x="306759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2496" y="914400"/>
            <a:ext cx="329565" cy="408940"/>
          </a:xfrm>
          <a:custGeom>
            <a:avLst/>
            <a:gdLst/>
            <a:ahLst/>
            <a:cxnLst/>
            <a:rect l="l" t="t" r="r" b="b"/>
            <a:pathLst>
              <a:path w="329564" h="408940">
                <a:moveTo>
                  <a:pt x="224027" y="0"/>
                </a:moveTo>
                <a:lnTo>
                  <a:pt x="0" y="0"/>
                </a:lnTo>
                <a:lnTo>
                  <a:pt x="0" y="408432"/>
                </a:lnTo>
                <a:lnTo>
                  <a:pt x="64007" y="408432"/>
                </a:lnTo>
                <a:lnTo>
                  <a:pt x="64007" y="400812"/>
                </a:lnTo>
                <a:lnTo>
                  <a:pt x="56387" y="400812"/>
                </a:lnTo>
                <a:lnTo>
                  <a:pt x="56387" y="393191"/>
                </a:lnTo>
                <a:lnTo>
                  <a:pt x="16763" y="393191"/>
                </a:lnTo>
                <a:lnTo>
                  <a:pt x="16763" y="15240"/>
                </a:lnTo>
                <a:lnTo>
                  <a:pt x="288017" y="15240"/>
                </a:lnTo>
                <a:lnTo>
                  <a:pt x="286607" y="14144"/>
                </a:lnTo>
                <a:lnTo>
                  <a:pt x="268604" y="6096"/>
                </a:lnTo>
                <a:lnTo>
                  <a:pt x="247745" y="1476"/>
                </a:lnTo>
                <a:lnTo>
                  <a:pt x="224027" y="0"/>
                </a:lnTo>
                <a:close/>
              </a:path>
              <a:path w="329564" h="408940">
                <a:moveTo>
                  <a:pt x="73151" y="393191"/>
                </a:moveTo>
                <a:lnTo>
                  <a:pt x="64007" y="393191"/>
                </a:lnTo>
                <a:lnTo>
                  <a:pt x="64007" y="408432"/>
                </a:lnTo>
                <a:lnTo>
                  <a:pt x="73151" y="408432"/>
                </a:lnTo>
                <a:lnTo>
                  <a:pt x="73151" y="393191"/>
                </a:lnTo>
                <a:close/>
              </a:path>
              <a:path w="329564" h="408940">
                <a:moveTo>
                  <a:pt x="288017" y="15240"/>
                </a:moveTo>
                <a:lnTo>
                  <a:pt x="224027" y="15240"/>
                </a:lnTo>
                <a:lnTo>
                  <a:pt x="245435" y="16644"/>
                </a:lnTo>
                <a:lnTo>
                  <a:pt x="263842" y="20764"/>
                </a:lnTo>
                <a:lnTo>
                  <a:pt x="300204" y="48553"/>
                </a:lnTo>
                <a:lnTo>
                  <a:pt x="312419" y="103631"/>
                </a:lnTo>
                <a:lnTo>
                  <a:pt x="312419" y="158496"/>
                </a:lnTo>
                <a:lnTo>
                  <a:pt x="306895" y="197739"/>
                </a:lnTo>
                <a:lnTo>
                  <a:pt x="279106" y="234672"/>
                </a:lnTo>
                <a:lnTo>
                  <a:pt x="224027" y="246888"/>
                </a:lnTo>
                <a:lnTo>
                  <a:pt x="56387" y="246888"/>
                </a:lnTo>
                <a:lnTo>
                  <a:pt x="56387" y="400812"/>
                </a:lnTo>
                <a:lnTo>
                  <a:pt x="64007" y="400812"/>
                </a:lnTo>
                <a:lnTo>
                  <a:pt x="64007" y="393191"/>
                </a:lnTo>
                <a:lnTo>
                  <a:pt x="73151" y="393191"/>
                </a:lnTo>
                <a:lnTo>
                  <a:pt x="73151" y="262127"/>
                </a:lnTo>
                <a:lnTo>
                  <a:pt x="224027" y="262127"/>
                </a:lnTo>
                <a:lnTo>
                  <a:pt x="247745" y="260651"/>
                </a:lnTo>
                <a:lnTo>
                  <a:pt x="286607" y="247983"/>
                </a:lnTo>
                <a:lnTo>
                  <a:pt x="313753" y="221075"/>
                </a:lnTo>
                <a:lnTo>
                  <a:pt x="327469" y="182213"/>
                </a:lnTo>
                <a:lnTo>
                  <a:pt x="329183" y="158496"/>
                </a:lnTo>
                <a:lnTo>
                  <a:pt x="329183" y="103631"/>
                </a:lnTo>
                <a:lnTo>
                  <a:pt x="327469" y="79914"/>
                </a:lnTo>
                <a:lnTo>
                  <a:pt x="322325" y="59054"/>
                </a:lnTo>
                <a:lnTo>
                  <a:pt x="313753" y="41052"/>
                </a:lnTo>
                <a:lnTo>
                  <a:pt x="301751" y="25907"/>
                </a:lnTo>
                <a:lnTo>
                  <a:pt x="288017" y="15240"/>
                </a:lnTo>
                <a:close/>
              </a:path>
              <a:path w="329564" h="408940">
                <a:moveTo>
                  <a:pt x="64007" y="56388"/>
                </a:moveTo>
                <a:lnTo>
                  <a:pt x="56387" y="56388"/>
                </a:lnTo>
                <a:lnTo>
                  <a:pt x="56387" y="205740"/>
                </a:lnTo>
                <a:lnTo>
                  <a:pt x="220979" y="205740"/>
                </a:lnTo>
                <a:lnTo>
                  <a:pt x="232933" y="205120"/>
                </a:lnTo>
                <a:lnTo>
                  <a:pt x="243458" y="203073"/>
                </a:lnTo>
                <a:lnTo>
                  <a:pt x="252269" y="199310"/>
                </a:lnTo>
                <a:lnTo>
                  <a:pt x="259079" y="193548"/>
                </a:lnTo>
                <a:lnTo>
                  <a:pt x="261533" y="190500"/>
                </a:lnTo>
                <a:lnTo>
                  <a:pt x="73151" y="190500"/>
                </a:lnTo>
                <a:lnTo>
                  <a:pt x="73151" y="71627"/>
                </a:lnTo>
                <a:lnTo>
                  <a:pt x="64007" y="71627"/>
                </a:lnTo>
                <a:lnTo>
                  <a:pt x="64007" y="56388"/>
                </a:lnTo>
                <a:close/>
              </a:path>
              <a:path w="329564" h="408940">
                <a:moveTo>
                  <a:pt x="253676" y="64007"/>
                </a:moveTo>
                <a:lnTo>
                  <a:pt x="73151" y="64007"/>
                </a:lnTo>
                <a:lnTo>
                  <a:pt x="73151" y="71627"/>
                </a:lnTo>
                <a:lnTo>
                  <a:pt x="220979" y="71627"/>
                </a:lnTo>
                <a:lnTo>
                  <a:pt x="231052" y="72175"/>
                </a:lnTo>
                <a:lnTo>
                  <a:pt x="255941" y="103631"/>
                </a:lnTo>
                <a:lnTo>
                  <a:pt x="256031" y="155448"/>
                </a:lnTo>
                <a:lnTo>
                  <a:pt x="255484" y="164877"/>
                </a:lnTo>
                <a:lnTo>
                  <a:pt x="220979" y="190500"/>
                </a:lnTo>
                <a:lnTo>
                  <a:pt x="261533" y="190500"/>
                </a:lnTo>
                <a:lnTo>
                  <a:pt x="265080" y="186094"/>
                </a:lnTo>
                <a:lnTo>
                  <a:pt x="269366" y="177355"/>
                </a:lnTo>
                <a:lnTo>
                  <a:pt x="271938" y="167187"/>
                </a:lnTo>
                <a:lnTo>
                  <a:pt x="272795" y="155448"/>
                </a:lnTo>
                <a:lnTo>
                  <a:pt x="272678" y="103631"/>
                </a:lnTo>
                <a:lnTo>
                  <a:pt x="271938" y="94083"/>
                </a:lnTo>
                <a:lnTo>
                  <a:pt x="269366" y="84010"/>
                </a:lnTo>
                <a:lnTo>
                  <a:pt x="265080" y="75366"/>
                </a:lnTo>
                <a:lnTo>
                  <a:pt x="259079" y="68579"/>
                </a:lnTo>
                <a:lnTo>
                  <a:pt x="253676" y="64007"/>
                </a:lnTo>
                <a:close/>
              </a:path>
              <a:path w="329564" h="408940">
                <a:moveTo>
                  <a:pt x="220979" y="56388"/>
                </a:moveTo>
                <a:lnTo>
                  <a:pt x="64007" y="56388"/>
                </a:lnTo>
                <a:lnTo>
                  <a:pt x="64007" y="71627"/>
                </a:lnTo>
                <a:lnTo>
                  <a:pt x="73151" y="71627"/>
                </a:lnTo>
                <a:lnTo>
                  <a:pt x="73151" y="64007"/>
                </a:lnTo>
                <a:lnTo>
                  <a:pt x="253676" y="64007"/>
                </a:lnTo>
                <a:lnTo>
                  <a:pt x="252269" y="62817"/>
                </a:lnTo>
                <a:lnTo>
                  <a:pt x="243458" y="59054"/>
                </a:lnTo>
                <a:lnTo>
                  <a:pt x="232933" y="57007"/>
                </a:lnTo>
                <a:lnTo>
                  <a:pt x="220979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96355" y="1022603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40" y="0"/>
                </a:moveTo>
                <a:lnTo>
                  <a:pt x="0" y="0"/>
                </a:lnTo>
                <a:lnTo>
                  <a:pt x="0" y="292608"/>
                </a:lnTo>
                <a:lnTo>
                  <a:pt x="53340" y="292608"/>
                </a:lnTo>
                <a:lnTo>
                  <a:pt x="53340" y="54864"/>
                </a:lnTo>
                <a:lnTo>
                  <a:pt x="217932" y="54864"/>
                </a:lnTo>
                <a:lnTo>
                  <a:pt x="217932" y="51816"/>
                </a:lnTo>
                <a:lnTo>
                  <a:pt x="53340" y="51816"/>
                </a:lnTo>
                <a:lnTo>
                  <a:pt x="53340" y="0"/>
                </a:lnTo>
                <a:close/>
              </a:path>
              <a:path w="218439" h="292734">
                <a:moveTo>
                  <a:pt x="217932" y="54864"/>
                </a:moveTo>
                <a:lnTo>
                  <a:pt x="163068" y="54864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4"/>
                </a:lnTo>
                <a:close/>
              </a:path>
              <a:path w="218439" h="292734">
                <a:moveTo>
                  <a:pt x="170688" y="0"/>
                </a:moveTo>
                <a:lnTo>
                  <a:pt x="99060" y="0"/>
                </a:lnTo>
                <a:lnTo>
                  <a:pt x="92964" y="1524"/>
                </a:lnTo>
                <a:lnTo>
                  <a:pt x="85344" y="4572"/>
                </a:lnTo>
                <a:lnTo>
                  <a:pt x="79248" y="6096"/>
                </a:lnTo>
                <a:lnTo>
                  <a:pt x="70104" y="15240"/>
                </a:lnTo>
                <a:lnTo>
                  <a:pt x="64008" y="19812"/>
                </a:lnTo>
                <a:lnTo>
                  <a:pt x="60960" y="24384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6"/>
                </a:lnTo>
                <a:lnTo>
                  <a:pt x="217932" y="51816"/>
                </a:lnTo>
                <a:lnTo>
                  <a:pt x="217932" y="47244"/>
                </a:lnTo>
                <a:lnTo>
                  <a:pt x="216408" y="39624"/>
                </a:lnTo>
                <a:lnTo>
                  <a:pt x="213360" y="33527"/>
                </a:lnTo>
                <a:lnTo>
                  <a:pt x="210312" y="25907"/>
                </a:lnTo>
                <a:lnTo>
                  <a:pt x="205740" y="19812"/>
                </a:lnTo>
                <a:lnTo>
                  <a:pt x="196596" y="10668"/>
                </a:lnTo>
                <a:lnTo>
                  <a:pt x="184404" y="4572"/>
                </a:lnTo>
                <a:lnTo>
                  <a:pt x="176784" y="1524"/>
                </a:lnTo>
                <a:lnTo>
                  <a:pt x="1706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7211" y="1014983"/>
            <a:ext cx="234950" cy="307975"/>
          </a:xfrm>
          <a:custGeom>
            <a:avLst/>
            <a:gdLst/>
            <a:ahLst/>
            <a:cxnLst/>
            <a:rect l="l" t="t" r="r" b="b"/>
            <a:pathLst>
              <a:path w="234950" h="307975">
                <a:moveTo>
                  <a:pt x="70103" y="0"/>
                </a:moveTo>
                <a:lnTo>
                  <a:pt x="0" y="0"/>
                </a:lnTo>
                <a:lnTo>
                  <a:pt x="0" y="307848"/>
                </a:lnTo>
                <a:lnTo>
                  <a:pt x="70103" y="307848"/>
                </a:lnTo>
                <a:lnTo>
                  <a:pt x="70103" y="292608"/>
                </a:lnTo>
                <a:lnTo>
                  <a:pt x="16763" y="292608"/>
                </a:lnTo>
                <a:lnTo>
                  <a:pt x="16763" y="15240"/>
                </a:lnTo>
                <a:lnTo>
                  <a:pt x="70103" y="15240"/>
                </a:lnTo>
                <a:lnTo>
                  <a:pt x="70103" y="0"/>
                </a:lnTo>
                <a:close/>
              </a:path>
              <a:path w="234950" h="307975">
                <a:moveTo>
                  <a:pt x="54706" y="54864"/>
                </a:moveTo>
                <a:lnTo>
                  <a:pt x="53339" y="54864"/>
                </a:lnTo>
                <a:lnTo>
                  <a:pt x="53339" y="292608"/>
                </a:lnTo>
                <a:lnTo>
                  <a:pt x="70103" y="292608"/>
                </a:lnTo>
                <a:lnTo>
                  <a:pt x="70103" y="70104"/>
                </a:lnTo>
                <a:lnTo>
                  <a:pt x="163067" y="70104"/>
                </a:lnTo>
                <a:lnTo>
                  <a:pt x="163067" y="62484"/>
                </a:lnTo>
                <a:lnTo>
                  <a:pt x="179832" y="62484"/>
                </a:lnTo>
                <a:lnTo>
                  <a:pt x="179832" y="59436"/>
                </a:lnTo>
                <a:lnTo>
                  <a:pt x="54863" y="59436"/>
                </a:lnTo>
                <a:lnTo>
                  <a:pt x="54706" y="54864"/>
                </a:lnTo>
                <a:close/>
              </a:path>
              <a:path w="234950" h="307975">
                <a:moveTo>
                  <a:pt x="172212" y="62484"/>
                </a:moveTo>
                <a:lnTo>
                  <a:pt x="163067" y="62484"/>
                </a:lnTo>
                <a:lnTo>
                  <a:pt x="163067" y="118872"/>
                </a:lnTo>
                <a:lnTo>
                  <a:pt x="234696" y="118872"/>
                </a:lnTo>
                <a:lnTo>
                  <a:pt x="234696" y="103632"/>
                </a:lnTo>
                <a:lnTo>
                  <a:pt x="179832" y="103632"/>
                </a:lnTo>
                <a:lnTo>
                  <a:pt x="179832" y="70104"/>
                </a:lnTo>
                <a:lnTo>
                  <a:pt x="172212" y="70104"/>
                </a:lnTo>
                <a:lnTo>
                  <a:pt x="172212" y="62484"/>
                </a:lnTo>
                <a:close/>
              </a:path>
              <a:path w="234950" h="307975">
                <a:moveTo>
                  <a:pt x="213360" y="15240"/>
                </a:moveTo>
                <a:lnTo>
                  <a:pt x="178308" y="15240"/>
                </a:lnTo>
                <a:lnTo>
                  <a:pt x="184403" y="16764"/>
                </a:lnTo>
                <a:lnTo>
                  <a:pt x="190500" y="19812"/>
                </a:lnTo>
                <a:lnTo>
                  <a:pt x="195072" y="21336"/>
                </a:lnTo>
                <a:lnTo>
                  <a:pt x="201167" y="24384"/>
                </a:lnTo>
                <a:lnTo>
                  <a:pt x="204215" y="28956"/>
                </a:lnTo>
                <a:lnTo>
                  <a:pt x="208787" y="33527"/>
                </a:lnTo>
                <a:lnTo>
                  <a:pt x="211836" y="38100"/>
                </a:lnTo>
                <a:lnTo>
                  <a:pt x="214884" y="44196"/>
                </a:lnTo>
                <a:lnTo>
                  <a:pt x="217932" y="48768"/>
                </a:lnTo>
                <a:lnTo>
                  <a:pt x="217932" y="103632"/>
                </a:lnTo>
                <a:lnTo>
                  <a:pt x="234696" y="103632"/>
                </a:lnTo>
                <a:lnTo>
                  <a:pt x="234696" y="53340"/>
                </a:lnTo>
                <a:lnTo>
                  <a:pt x="233172" y="44196"/>
                </a:lnTo>
                <a:lnTo>
                  <a:pt x="230124" y="36575"/>
                </a:lnTo>
                <a:lnTo>
                  <a:pt x="227075" y="30480"/>
                </a:lnTo>
                <a:lnTo>
                  <a:pt x="222503" y="22860"/>
                </a:lnTo>
                <a:lnTo>
                  <a:pt x="216408" y="18288"/>
                </a:lnTo>
                <a:lnTo>
                  <a:pt x="213360" y="15240"/>
                </a:lnTo>
                <a:close/>
              </a:path>
              <a:path w="234950" h="307975">
                <a:moveTo>
                  <a:pt x="179832" y="62484"/>
                </a:moveTo>
                <a:lnTo>
                  <a:pt x="172212" y="62484"/>
                </a:lnTo>
                <a:lnTo>
                  <a:pt x="172212" y="70104"/>
                </a:lnTo>
                <a:lnTo>
                  <a:pt x="179832" y="70104"/>
                </a:lnTo>
                <a:lnTo>
                  <a:pt x="179832" y="62484"/>
                </a:lnTo>
                <a:close/>
              </a:path>
              <a:path w="234950" h="307975">
                <a:moveTo>
                  <a:pt x="70103" y="15240"/>
                </a:moveTo>
                <a:lnTo>
                  <a:pt x="53339" y="15240"/>
                </a:lnTo>
                <a:lnTo>
                  <a:pt x="54863" y="59436"/>
                </a:lnTo>
                <a:lnTo>
                  <a:pt x="54863" y="50292"/>
                </a:lnTo>
                <a:lnTo>
                  <a:pt x="56387" y="42672"/>
                </a:lnTo>
                <a:lnTo>
                  <a:pt x="59436" y="35051"/>
                </a:lnTo>
                <a:lnTo>
                  <a:pt x="62484" y="28956"/>
                </a:lnTo>
                <a:lnTo>
                  <a:pt x="67055" y="22860"/>
                </a:lnTo>
                <a:lnTo>
                  <a:pt x="70103" y="19812"/>
                </a:lnTo>
                <a:lnTo>
                  <a:pt x="70103" y="15240"/>
                </a:lnTo>
                <a:close/>
              </a:path>
              <a:path w="234950" h="307975">
                <a:moveTo>
                  <a:pt x="70103" y="19812"/>
                </a:moveTo>
                <a:lnTo>
                  <a:pt x="54863" y="50292"/>
                </a:lnTo>
                <a:lnTo>
                  <a:pt x="54863" y="59436"/>
                </a:lnTo>
                <a:lnTo>
                  <a:pt x="70103" y="59436"/>
                </a:lnTo>
                <a:lnTo>
                  <a:pt x="70103" y="19812"/>
                </a:lnTo>
                <a:close/>
              </a:path>
              <a:path w="234950" h="307975">
                <a:moveTo>
                  <a:pt x="179832" y="54864"/>
                </a:moveTo>
                <a:lnTo>
                  <a:pt x="70103" y="54864"/>
                </a:lnTo>
                <a:lnTo>
                  <a:pt x="70103" y="59436"/>
                </a:lnTo>
                <a:lnTo>
                  <a:pt x="179832" y="59436"/>
                </a:lnTo>
                <a:lnTo>
                  <a:pt x="179832" y="54864"/>
                </a:lnTo>
                <a:close/>
              </a:path>
              <a:path w="234950" h="307975">
                <a:moveTo>
                  <a:pt x="179832" y="0"/>
                </a:moveTo>
                <a:lnTo>
                  <a:pt x="106679" y="0"/>
                </a:lnTo>
                <a:lnTo>
                  <a:pt x="99060" y="1524"/>
                </a:lnTo>
                <a:lnTo>
                  <a:pt x="91439" y="4572"/>
                </a:lnTo>
                <a:lnTo>
                  <a:pt x="85343" y="7620"/>
                </a:lnTo>
                <a:lnTo>
                  <a:pt x="77724" y="10668"/>
                </a:lnTo>
                <a:lnTo>
                  <a:pt x="73151" y="16764"/>
                </a:lnTo>
                <a:lnTo>
                  <a:pt x="70103" y="19812"/>
                </a:lnTo>
                <a:lnTo>
                  <a:pt x="70103" y="53340"/>
                </a:lnTo>
                <a:lnTo>
                  <a:pt x="71627" y="47244"/>
                </a:lnTo>
                <a:lnTo>
                  <a:pt x="74675" y="42672"/>
                </a:lnTo>
                <a:lnTo>
                  <a:pt x="76200" y="36575"/>
                </a:lnTo>
                <a:lnTo>
                  <a:pt x="88391" y="24384"/>
                </a:lnTo>
                <a:lnTo>
                  <a:pt x="97536" y="18288"/>
                </a:lnTo>
                <a:lnTo>
                  <a:pt x="109727" y="15240"/>
                </a:lnTo>
                <a:lnTo>
                  <a:pt x="213360" y="15240"/>
                </a:lnTo>
                <a:lnTo>
                  <a:pt x="210312" y="12192"/>
                </a:lnTo>
                <a:lnTo>
                  <a:pt x="204215" y="7620"/>
                </a:lnTo>
                <a:lnTo>
                  <a:pt x="188975" y="1524"/>
                </a:lnTo>
                <a:lnTo>
                  <a:pt x="17983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0488" y="1022603"/>
            <a:ext cx="251460" cy="292735"/>
          </a:xfrm>
          <a:custGeom>
            <a:avLst/>
            <a:gdLst/>
            <a:ahLst/>
            <a:cxnLst/>
            <a:rect l="l" t="t" r="r" b="b"/>
            <a:pathLst>
              <a:path w="251460" h="292734">
                <a:moveTo>
                  <a:pt x="205739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3527" y="4572"/>
                </a:lnTo>
                <a:lnTo>
                  <a:pt x="25908" y="7620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245364"/>
                </a:lnTo>
                <a:lnTo>
                  <a:pt x="1524" y="252984"/>
                </a:lnTo>
                <a:lnTo>
                  <a:pt x="4572" y="259080"/>
                </a:lnTo>
                <a:lnTo>
                  <a:pt x="7620" y="266700"/>
                </a:lnTo>
                <a:lnTo>
                  <a:pt x="33527" y="288036"/>
                </a:lnTo>
                <a:lnTo>
                  <a:pt x="39624" y="291084"/>
                </a:lnTo>
                <a:lnTo>
                  <a:pt x="45720" y="292608"/>
                </a:lnTo>
                <a:lnTo>
                  <a:pt x="205739" y="292608"/>
                </a:lnTo>
                <a:lnTo>
                  <a:pt x="213360" y="291084"/>
                </a:lnTo>
                <a:lnTo>
                  <a:pt x="231648" y="281940"/>
                </a:lnTo>
                <a:lnTo>
                  <a:pt x="236220" y="277368"/>
                </a:lnTo>
                <a:lnTo>
                  <a:pt x="240791" y="271272"/>
                </a:lnTo>
                <a:lnTo>
                  <a:pt x="245363" y="266700"/>
                </a:lnTo>
                <a:lnTo>
                  <a:pt x="246887" y="259080"/>
                </a:lnTo>
                <a:lnTo>
                  <a:pt x="249936" y="252984"/>
                </a:lnTo>
                <a:lnTo>
                  <a:pt x="251460" y="245364"/>
                </a:lnTo>
                <a:lnTo>
                  <a:pt x="251460" y="237744"/>
                </a:lnTo>
                <a:lnTo>
                  <a:pt x="53339" y="237744"/>
                </a:lnTo>
                <a:lnTo>
                  <a:pt x="53339" y="54864"/>
                </a:lnTo>
                <a:lnTo>
                  <a:pt x="251460" y="54864"/>
                </a:lnTo>
                <a:lnTo>
                  <a:pt x="251460" y="47244"/>
                </a:lnTo>
                <a:lnTo>
                  <a:pt x="249936" y="39624"/>
                </a:lnTo>
                <a:lnTo>
                  <a:pt x="246887" y="33527"/>
                </a:lnTo>
                <a:lnTo>
                  <a:pt x="245363" y="25907"/>
                </a:lnTo>
                <a:lnTo>
                  <a:pt x="240791" y="19812"/>
                </a:lnTo>
                <a:lnTo>
                  <a:pt x="231648" y="10668"/>
                </a:lnTo>
                <a:lnTo>
                  <a:pt x="213360" y="1524"/>
                </a:lnTo>
                <a:lnTo>
                  <a:pt x="205739" y="0"/>
                </a:lnTo>
                <a:close/>
              </a:path>
              <a:path w="251460" h="292734">
                <a:moveTo>
                  <a:pt x="251460" y="54864"/>
                </a:moveTo>
                <a:lnTo>
                  <a:pt x="198120" y="54864"/>
                </a:lnTo>
                <a:lnTo>
                  <a:pt x="198120" y="237744"/>
                </a:lnTo>
                <a:lnTo>
                  <a:pt x="251460" y="237744"/>
                </a:lnTo>
                <a:lnTo>
                  <a:pt x="251460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2867" y="1014983"/>
            <a:ext cx="266700" cy="307975"/>
          </a:xfrm>
          <a:custGeom>
            <a:avLst/>
            <a:gdLst/>
            <a:ahLst/>
            <a:cxnLst/>
            <a:rect l="l" t="t" r="r" b="b"/>
            <a:pathLst>
              <a:path w="266700" h="307975">
                <a:moveTo>
                  <a:pt x="214884" y="0"/>
                </a:moveTo>
                <a:lnTo>
                  <a:pt x="53340" y="0"/>
                </a:lnTo>
                <a:lnTo>
                  <a:pt x="44196" y="1524"/>
                </a:lnTo>
                <a:lnTo>
                  <a:pt x="36576" y="4572"/>
                </a:lnTo>
                <a:lnTo>
                  <a:pt x="30480" y="7620"/>
                </a:lnTo>
                <a:lnTo>
                  <a:pt x="22860" y="12192"/>
                </a:lnTo>
                <a:lnTo>
                  <a:pt x="18287" y="18288"/>
                </a:lnTo>
                <a:lnTo>
                  <a:pt x="12192" y="22860"/>
                </a:lnTo>
                <a:lnTo>
                  <a:pt x="7620" y="30480"/>
                </a:lnTo>
                <a:lnTo>
                  <a:pt x="4572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2128"/>
                </a:lnTo>
                <a:lnTo>
                  <a:pt x="7620" y="277368"/>
                </a:lnTo>
                <a:lnTo>
                  <a:pt x="12192" y="284988"/>
                </a:lnTo>
                <a:lnTo>
                  <a:pt x="18287" y="289560"/>
                </a:lnTo>
                <a:lnTo>
                  <a:pt x="22860" y="295656"/>
                </a:lnTo>
                <a:lnTo>
                  <a:pt x="30480" y="300228"/>
                </a:lnTo>
                <a:lnTo>
                  <a:pt x="36576" y="303276"/>
                </a:lnTo>
                <a:lnTo>
                  <a:pt x="44196" y="306324"/>
                </a:lnTo>
                <a:lnTo>
                  <a:pt x="53340" y="307848"/>
                </a:lnTo>
                <a:lnTo>
                  <a:pt x="214884" y="307848"/>
                </a:lnTo>
                <a:lnTo>
                  <a:pt x="222504" y="306324"/>
                </a:lnTo>
                <a:lnTo>
                  <a:pt x="237744" y="300228"/>
                </a:lnTo>
                <a:lnTo>
                  <a:pt x="243840" y="295656"/>
                </a:lnTo>
                <a:lnTo>
                  <a:pt x="246888" y="292608"/>
                </a:lnTo>
                <a:lnTo>
                  <a:pt x="54864" y="292608"/>
                </a:lnTo>
                <a:lnTo>
                  <a:pt x="48768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8" y="283464"/>
                </a:lnTo>
                <a:lnTo>
                  <a:pt x="28956" y="278892"/>
                </a:lnTo>
                <a:lnTo>
                  <a:pt x="25908" y="274320"/>
                </a:lnTo>
                <a:lnTo>
                  <a:pt x="21336" y="269748"/>
                </a:lnTo>
                <a:lnTo>
                  <a:pt x="19812" y="263652"/>
                </a:lnTo>
                <a:lnTo>
                  <a:pt x="16764" y="259080"/>
                </a:lnTo>
                <a:lnTo>
                  <a:pt x="15240" y="252984"/>
                </a:lnTo>
                <a:lnTo>
                  <a:pt x="15240" y="54864"/>
                </a:lnTo>
                <a:lnTo>
                  <a:pt x="16764" y="48768"/>
                </a:lnTo>
                <a:lnTo>
                  <a:pt x="19812" y="44196"/>
                </a:lnTo>
                <a:lnTo>
                  <a:pt x="21336" y="38100"/>
                </a:lnTo>
                <a:lnTo>
                  <a:pt x="25908" y="33527"/>
                </a:lnTo>
                <a:lnTo>
                  <a:pt x="28956" y="28956"/>
                </a:lnTo>
                <a:lnTo>
                  <a:pt x="33528" y="24384"/>
                </a:lnTo>
                <a:lnTo>
                  <a:pt x="38100" y="21336"/>
                </a:lnTo>
                <a:lnTo>
                  <a:pt x="44196" y="19812"/>
                </a:lnTo>
                <a:lnTo>
                  <a:pt x="48768" y="16764"/>
                </a:lnTo>
                <a:lnTo>
                  <a:pt x="54864" y="15240"/>
                </a:lnTo>
                <a:lnTo>
                  <a:pt x="246888" y="15240"/>
                </a:lnTo>
                <a:lnTo>
                  <a:pt x="243840" y="12192"/>
                </a:lnTo>
                <a:lnTo>
                  <a:pt x="237744" y="7620"/>
                </a:lnTo>
                <a:lnTo>
                  <a:pt x="222504" y="1524"/>
                </a:lnTo>
                <a:lnTo>
                  <a:pt x="214884" y="0"/>
                </a:lnTo>
                <a:close/>
              </a:path>
              <a:path w="266700" h="307975">
                <a:moveTo>
                  <a:pt x="246888" y="15240"/>
                </a:moveTo>
                <a:lnTo>
                  <a:pt x="211836" y="15240"/>
                </a:lnTo>
                <a:lnTo>
                  <a:pt x="217932" y="16764"/>
                </a:lnTo>
                <a:lnTo>
                  <a:pt x="224028" y="19812"/>
                </a:lnTo>
                <a:lnTo>
                  <a:pt x="249936" y="48768"/>
                </a:lnTo>
                <a:lnTo>
                  <a:pt x="251460" y="54864"/>
                </a:lnTo>
                <a:lnTo>
                  <a:pt x="251460" y="252984"/>
                </a:lnTo>
                <a:lnTo>
                  <a:pt x="228600" y="286512"/>
                </a:lnTo>
                <a:lnTo>
                  <a:pt x="224028" y="288036"/>
                </a:lnTo>
                <a:lnTo>
                  <a:pt x="217932" y="291084"/>
                </a:lnTo>
                <a:lnTo>
                  <a:pt x="211836" y="292608"/>
                </a:lnTo>
                <a:lnTo>
                  <a:pt x="246888" y="292608"/>
                </a:lnTo>
                <a:lnTo>
                  <a:pt x="254508" y="284988"/>
                </a:lnTo>
                <a:lnTo>
                  <a:pt x="259080" y="277368"/>
                </a:lnTo>
                <a:lnTo>
                  <a:pt x="265176" y="262128"/>
                </a:lnTo>
                <a:lnTo>
                  <a:pt x="266700" y="254508"/>
                </a:lnTo>
                <a:lnTo>
                  <a:pt x="266700" y="53340"/>
                </a:lnTo>
                <a:lnTo>
                  <a:pt x="265176" y="44196"/>
                </a:lnTo>
                <a:lnTo>
                  <a:pt x="262128" y="36575"/>
                </a:lnTo>
                <a:lnTo>
                  <a:pt x="259080" y="30480"/>
                </a:lnTo>
                <a:lnTo>
                  <a:pt x="254508" y="22860"/>
                </a:lnTo>
                <a:lnTo>
                  <a:pt x="246888" y="15240"/>
                </a:lnTo>
                <a:close/>
              </a:path>
              <a:path w="266700" h="307975">
                <a:moveTo>
                  <a:pt x="213360" y="54864"/>
                </a:moveTo>
                <a:lnTo>
                  <a:pt x="53340" y="54864"/>
                </a:lnTo>
                <a:lnTo>
                  <a:pt x="53340" y="252984"/>
                </a:lnTo>
                <a:lnTo>
                  <a:pt x="213360" y="252984"/>
                </a:lnTo>
                <a:lnTo>
                  <a:pt x="213360" y="237744"/>
                </a:lnTo>
                <a:lnTo>
                  <a:pt x="68580" y="237744"/>
                </a:lnTo>
                <a:lnTo>
                  <a:pt x="68580" y="70104"/>
                </a:lnTo>
                <a:lnTo>
                  <a:pt x="198120" y="70104"/>
                </a:lnTo>
                <a:lnTo>
                  <a:pt x="198120" y="62484"/>
                </a:lnTo>
                <a:lnTo>
                  <a:pt x="213360" y="62484"/>
                </a:lnTo>
                <a:lnTo>
                  <a:pt x="213360" y="54864"/>
                </a:lnTo>
                <a:close/>
              </a:path>
              <a:path w="266700" h="307975">
                <a:moveTo>
                  <a:pt x="205740" y="62484"/>
                </a:moveTo>
                <a:lnTo>
                  <a:pt x="198120" y="62484"/>
                </a:lnTo>
                <a:lnTo>
                  <a:pt x="198120" y="237744"/>
                </a:lnTo>
                <a:lnTo>
                  <a:pt x="213360" y="237744"/>
                </a:lnTo>
                <a:lnTo>
                  <a:pt x="213360" y="70104"/>
                </a:lnTo>
                <a:lnTo>
                  <a:pt x="205740" y="70104"/>
                </a:lnTo>
                <a:lnTo>
                  <a:pt x="205740" y="62484"/>
                </a:lnTo>
                <a:close/>
              </a:path>
              <a:path w="266700" h="307975">
                <a:moveTo>
                  <a:pt x="213360" y="62484"/>
                </a:moveTo>
                <a:lnTo>
                  <a:pt x="205740" y="62484"/>
                </a:lnTo>
                <a:lnTo>
                  <a:pt x="205740" y="70104"/>
                </a:lnTo>
                <a:lnTo>
                  <a:pt x="213360" y="70104"/>
                </a:lnTo>
                <a:lnTo>
                  <a:pt x="213360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33388" y="102260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7243" y="0"/>
                </a:lnTo>
                <a:lnTo>
                  <a:pt x="39623" y="1524"/>
                </a:lnTo>
                <a:lnTo>
                  <a:pt x="33527" y="4572"/>
                </a:lnTo>
                <a:lnTo>
                  <a:pt x="25907" y="7620"/>
                </a:lnTo>
                <a:lnTo>
                  <a:pt x="21335" y="10668"/>
                </a:lnTo>
                <a:lnTo>
                  <a:pt x="16763" y="15240"/>
                </a:lnTo>
                <a:lnTo>
                  <a:pt x="10667" y="19812"/>
                </a:lnTo>
                <a:lnTo>
                  <a:pt x="7619" y="25907"/>
                </a:lnTo>
                <a:lnTo>
                  <a:pt x="4571" y="33527"/>
                </a:lnTo>
                <a:lnTo>
                  <a:pt x="1523" y="39624"/>
                </a:lnTo>
                <a:lnTo>
                  <a:pt x="0" y="47244"/>
                </a:lnTo>
                <a:lnTo>
                  <a:pt x="0" y="245364"/>
                </a:lnTo>
                <a:lnTo>
                  <a:pt x="1523" y="252984"/>
                </a:lnTo>
                <a:lnTo>
                  <a:pt x="4571" y="259080"/>
                </a:lnTo>
                <a:lnTo>
                  <a:pt x="7619" y="266700"/>
                </a:lnTo>
                <a:lnTo>
                  <a:pt x="10667" y="271272"/>
                </a:lnTo>
                <a:lnTo>
                  <a:pt x="21335" y="281940"/>
                </a:lnTo>
                <a:lnTo>
                  <a:pt x="25907" y="284988"/>
                </a:lnTo>
                <a:lnTo>
                  <a:pt x="33527" y="288036"/>
                </a:lnTo>
                <a:lnTo>
                  <a:pt x="39623" y="291084"/>
                </a:lnTo>
                <a:lnTo>
                  <a:pt x="47243" y="292608"/>
                </a:lnTo>
                <a:lnTo>
                  <a:pt x="198119" y="292608"/>
                </a:lnTo>
                <a:lnTo>
                  <a:pt x="205739" y="291084"/>
                </a:lnTo>
                <a:lnTo>
                  <a:pt x="211835" y="288036"/>
                </a:lnTo>
                <a:lnTo>
                  <a:pt x="219455" y="284988"/>
                </a:lnTo>
                <a:lnTo>
                  <a:pt x="225551" y="281940"/>
                </a:lnTo>
                <a:lnTo>
                  <a:pt x="230123" y="277368"/>
                </a:lnTo>
                <a:lnTo>
                  <a:pt x="234695" y="271272"/>
                </a:lnTo>
                <a:lnTo>
                  <a:pt x="239267" y="266700"/>
                </a:lnTo>
                <a:lnTo>
                  <a:pt x="242315" y="259080"/>
                </a:lnTo>
                <a:lnTo>
                  <a:pt x="243839" y="252984"/>
                </a:lnTo>
                <a:lnTo>
                  <a:pt x="245363" y="245364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54864"/>
                </a:lnTo>
                <a:lnTo>
                  <a:pt x="245363" y="54864"/>
                </a:lnTo>
                <a:lnTo>
                  <a:pt x="245363" y="47244"/>
                </a:lnTo>
                <a:lnTo>
                  <a:pt x="225551" y="10668"/>
                </a:lnTo>
                <a:lnTo>
                  <a:pt x="211835" y="4572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88975"/>
                </a:lnTo>
                <a:close/>
              </a:path>
              <a:path w="245745" h="292734">
                <a:moveTo>
                  <a:pt x="245363" y="54864"/>
                </a:moveTo>
                <a:lnTo>
                  <a:pt x="190500" y="54864"/>
                </a:lnTo>
                <a:lnTo>
                  <a:pt x="190500" y="103631"/>
                </a:lnTo>
                <a:lnTo>
                  <a:pt x="245363" y="103631"/>
                </a:lnTo>
                <a:lnTo>
                  <a:pt x="245363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25768" y="1014983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3" y="0"/>
                </a:moveTo>
                <a:lnTo>
                  <a:pt x="53339" y="0"/>
                </a:lnTo>
                <a:lnTo>
                  <a:pt x="45720" y="1524"/>
                </a:lnTo>
                <a:lnTo>
                  <a:pt x="30479" y="7620"/>
                </a:lnTo>
                <a:lnTo>
                  <a:pt x="24383" y="12192"/>
                </a:lnTo>
                <a:lnTo>
                  <a:pt x="18287" y="18288"/>
                </a:lnTo>
                <a:lnTo>
                  <a:pt x="12191" y="22860"/>
                </a:lnTo>
                <a:lnTo>
                  <a:pt x="7620" y="30480"/>
                </a:lnTo>
                <a:lnTo>
                  <a:pt x="4572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2128"/>
                </a:lnTo>
                <a:lnTo>
                  <a:pt x="7620" y="277368"/>
                </a:lnTo>
                <a:lnTo>
                  <a:pt x="12191" y="284988"/>
                </a:lnTo>
                <a:lnTo>
                  <a:pt x="18287" y="289560"/>
                </a:lnTo>
                <a:lnTo>
                  <a:pt x="24383" y="295656"/>
                </a:lnTo>
                <a:lnTo>
                  <a:pt x="30479" y="300228"/>
                </a:lnTo>
                <a:lnTo>
                  <a:pt x="45720" y="306324"/>
                </a:lnTo>
                <a:lnTo>
                  <a:pt x="53339" y="307848"/>
                </a:lnTo>
                <a:lnTo>
                  <a:pt x="207263" y="307848"/>
                </a:lnTo>
                <a:lnTo>
                  <a:pt x="214883" y="306324"/>
                </a:lnTo>
                <a:lnTo>
                  <a:pt x="230124" y="300228"/>
                </a:lnTo>
                <a:lnTo>
                  <a:pt x="237743" y="295656"/>
                </a:lnTo>
                <a:lnTo>
                  <a:pt x="240791" y="292608"/>
                </a:lnTo>
                <a:lnTo>
                  <a:pt x="54863" y="292608"/>
                </a:lnTo>
                <a:lnTo>
                  <a:pt x="50291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7" y="283464"/>
                </a:lnTo>
                <a:lnTo>
                  <a:pt x="28955" y="278892"/>
                </a:lnTo>
                <a:lnTo>
                  <a:pt x="22859" y="269748"/>
                </a:lnTo>
                <a:lnTo>
                  <a:pt x="19811" y="263652"/>
                </a:lnTo>
                <a:lnTo>
                  <a:pt x="16763" y="259080"/>
                </a:lnTo>
                <a:lnTo>
                  <a:pt x="16763" y="48768"/>
                </a:lnTo>
                <a:lnTo>
                  <a:pt x="19811" y="44196"/>
                </a:lnTo>
                <a:lnTo>
                  <a:pt x="22859" y="38100"/>
                </a:lnTo>
                <a:lnTo>
                  <a:pt x="28955" y="28956"/>
                </a:lnTo>
                <a:lnTo>
                  <a:pt x="33527" y="24384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1" y="16764"/>
                </a:lnTo>
                <a:lnTo>
                  <a:pt x="54863" y="15240"/>
                </a:lnTo>
                <a:lnTo>
                  <a:pt x="240791" y="15240"/>
                </a:lnTo>
                <a:lnTo>
                  <a:pt x="237743" y="12192"/>
                </a:lnTo>
                <a:lnTo>
                  <a:pt x="230124" y="7620"/>
                </a:lnTo>
                <a:lnTo>
                  <a:pt x="224027" y="4572"/>
                </a:lnTo>
                <a:lnTo>
                  <a:pt x="222503" y="4572"/>
                </a:lnTo>
                <a:lnTo>
                  <a:pt x="214883" y="1524"/>
                </a:lnTo>
                <a:lnTo>
                  <a:pt x="207263" y="0"/>
                </a:lnTo>
                <a:close/>
              </a:path>
              <a:path w="262254" h="307975">
                <a:moveTo>
                  <a:pt x="262127" y="204216"/>
                </a:moveTo>
                <a:lnTo>
                  <a:pt x="245363" y="204216"/>
                </a:lnTo>
                <a:lnTo>
                  <a:pt x="245363" y="252984"/>
                </a:lnTo>
                <a:lnTo>
                  <a:pt x="243839" y="259080"/>
                </a:lnTo>
                <a:lnTo>
                  <a:pt x="227075" y="281940"/>
                </a:lnTo>
                <a:lnTo>
                  <a:pt x="222503" y="286512"/>
                </a:lnTo>
                <a:lnTo>
                  <a:pt x="216407" y="288036"/>
                </a:lnTo>
                <a:lnTo>
                  <a:pt x="211835" y="291084"/>
                </a:lnTo>
                <a:lnTo>
                  <a:pt x="205739" y="292608"/>
                </a:lnTo>
                <a:lnTo>
                  <a:pt x="240791" y="292608"/>
                </a:lnTo>
                <a:lnTo>
                  <a:pt x="248411" y="284988"/>
                </a:lnTo>
                <a:lnTo>
                  <a:pt x="252983" y="277368"/>
                </a:lnTo>
                <a:lnTo>
                  <a:pt x="256031" y="269748"/>
                </a:lnTo>
                <a:lnTo>
                  <a:pt x="260603" y="262128"/>
                </a:lnTo>
                <a:lnTo>
                  <a:pt x="262127" y="254508"/>
                </a:lnTo>
                <a:lnTo>
                  <a:pt x="262127" y="204216"/>
                </a:lnTo>
                <a:close/>
              </a:path>
              <a:path w="262254" h="307975">
                <a:moveTo>
                  <a:pt x="207263" y="54864"/>
                </a:moveTo>
                <a:lnTo>
                  <a:pt x="53339" y="54864"/>
                </a:lnTo>
                <a:lnTo>
                  <a:pt x="53339" y="252984"/>
                </a:lnTo>
                <a:lnTo>
                  <a:pt x="207263" y="252984"/>
                </a:lnTo>
                <a:lnTo>
                  <a:pt x="207263" y="237744"/>
                </a:lnTo>
                <a:lnTo>
                  <a:pt x="70103" y="237744"/>
                </a:lnTo>
                <a:lnTo>
                  <a:pt x="70103" y="70104"/>
                </a:lnTo>
                <a:lnTo>
                  <a:pt x="190500" y="70104"/>
                </a:lnTo>
                <a:lnTo>
                  <a:pt x="190500" y="62484"/>
                </a:lnTo>
                <a:lnTo>
                  <a:pt x="207263" y="62484"/>
                </a:lnTo>
                <a:lnTo>
                  <a:pt x="207263" y="54864"/>
                </a:lnTo>
                <a:close/>
              </a:path>
              <a:path w="262254" h="307975">
                <a:moveTo>
                  <a:pt x="262127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07263" y="237744"/>
                </a:lnTo>
                <a:lnTo>
                  <a:pt x="207263" y="204216"/>
                </a:lnTo>
                <a:lnTo>
                  <a:pt x="262127" y="204216"/>
                </a:lnTo>
                <a:lnTo>
                  <a:pt x="262127" y="188975"/>
                </a:lnTo>
                <a:close/>
              </a:path>
              <a:path w="262254" h="307975">
                <a:moveTo>
                  <a:pt x="198120" y="62484"/>
                </a:moveTo>
                <a:lnTo>
                  <a:pt x="190500" y="62484"/>
                </a:lnTo>
                <a:lnTo>
                  <a:pt x="190500" y="118872"/>
                </a:lnTo>
                <a:lnTo>
                  <a:pt x="262127" y="118872"/>
                </a:lnTo>
                <a:lnTo>
                  <a:pt x="262127" y="103632"/>
                </a:lnTo>
                <a:lnTo>
                  <a:pt x="207263" y="103632"/>
                </a:lnTo>
                <a:lnTo>
                  <a:pt x="207263" y="70104"/>
                </a:lnTo>
                <a:lnTo>
                  <a:pt x="198120" y="70104"/>
                </a:lnTo>
                <a:lnTo>
                  <a:pt x="198120" y="62484"/>
                </a:lnTo>
                <a:close/>
              </a:path>
              <a:path w="262254" h="307975">
                <a:moveTo>
                  <a:pt x="240791" y="15240"/>
                </a:moveTo>
                <a:lnTo>
                  <a:pt x="205739" y="15240"/>
                </a:lnTo>
                <a:lnTo>
                  <a:pt x="211835" y="16764"/>
                </a:lnTo>
                <a:lnTo>
                  <a:pt x="216407" y="19812"/>
                </a:lnTo>
                <a:lnTo>
                  <a:pt x="243839" y="48768"/>
                </a:lnTo>
                <a:lnTo>
                  <a:pt x="245363" y="54864"/>
                </a:lnTo>
                <a:lnTo>
                  <a:pt x="245363" y="103632"/>
                </a:lnTo>
                <a:lnTo>
                  <a:pt x="262127" y="103632"/>
                </a:lnTo>
                <a:lnTo>
                  <a:pt x="262127" y="53340"/>
                </a:lnTo>
                <a:lnTo>
                  <a:pt x="260603" y="44196"/>
                </a:lnTo>
                <a:lnTo>
                  <a:pt x="256031" y="36575"/>
                </a:lnTo>
                <a:lnTo>
                  <a:pt x="252983" y="30480"/>
                </a:lnTo>
                <a:lnTo>
                  <a:pt x="248411" y="22860"/>
                </a:lnTo>
                <a:lnTo>
                  <a:pt x="240791" y="15240"/>
                </a:lnTo>
                <a:close/>
              </a:path>
              <a:path w="262254" h="307975">
                <a:moveTo>
                  <a:pt x="207263" y="62484"/>
                </a:moveTo>
                <a:lnTo>
                  <a:pt x="198120" y="62484"/>
                </a:lnTo>
                <a:lnTo>
                  <a:pt x="198120" y="70104"/>
                </a:lnTo>
                <a:lnTo>
                  <a:pt x="207263" y="70104"/>
                </a:lnTo>
                <a:lnTo>
                  <a:pt x="207263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8668" y="102260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0" y="47244"/>
                </a:lnTo>
                <a:lnTo>
                  <a:pt x="0" y="245364"/>
                </a:lnTo>
                <a:lnTo>
                  <a:pt x="1524" y="252984"/>
                </a:lnTo>
                <a:lnTo>
                  <a:pt x="3048" y="259080"/>
                </a:lnTo>
                <a:lnTo>
                  <a:pt x="6096" y="266700"/>
                </a:lnTo>
                <a:lnTo>
                  <a:pt x="10667" y="271272"/>
                </a:lnTo>
                <a:lnTo>
                  <a:pt x="15239" y="277368"/>
                </a:lnTo>
                <a:lnTo>
                  <a:pt x="19811" y="281940"/>
                </a:lnTo>
                <a:lnTo>
                  <a:pt x="38100" y="291084"/>
                </a:lnTo>
                <a:lnTo>
                  <a:pt x="45720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39" y="120396"/>
                </a:lnTo>
                <a:lnTo>
                  <a:pt x="53339" y="54864"/>
                </a:lnTo>
                <a:lnTo>
                  <a:pt x="245363" y="54864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7743" y="25907"/>
                </a:lnTo>
                <a:lnTo>
                  <a:pt x="233172" y="19812"/>
                </a:lnTo>
                <a:lnTo>
                  <a:pt x="224027" y="10668"/>
                </a:lnTo>
                <a:lnTo>
                  <a:pt x="211835" y="4572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54864"/>
                </a:moveTo>
                <a:lnTo>
                  <a:pt x="190500" y="54864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9523" y="1014983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207264" y="0"/>
                </a:moveTo>
                <a:lnTo>
                  <a:pt x="53340" y="0"/>
                </a:lnTo>
                <a:lnTo>
                  <a:pt x="45720" y="1524"/>
                </a:lnTo>
                <a:lnTo>
                  <a:pt x="13716" y="22860"/>
                </a:lnTo>
                <a:lnTo>
                  <a:pt x="6096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254508"/>
                </a:lnTo>
                <a:lnTo>
                  <a:pt x="1524" y="262128"/>
                </a:lnTo>
                <a:lnTo>
                  <a:pt x="6096" y="269748"/>
                </a:lnTo>
                <a:lnTo>
                  <a:pt x="9144" y="277368"/>
                </a:lnTo>
                <a:lnTo>
                  <a:pt x="45720" y="306324"/>
                </a:lnTo>
                <a:lnTo>
                  <a:pt x="53340" y="307848"/>
                </a:lnTo>
                <a:lnTo>
                  <a:pt x="262127" y="307848"/>
                </a:lnTo>
                <a:lnTo>
                  <a:pt x="262127" y="292608"/>
                </a:lnTo>
                <a:lnTo>
                  <a:pt x="56387" y="292608"/>
                </a:lnTo>
                <a:lnTo>
                  <a:pt x="50292" y="291084"/>
                </a:lnTo>
                <a:lnTo>
                  <a:pt x="44196" y="288036"/>
                </a:lnTo>
                <a:lnTo>
                  <a:pt x="38100" y="286512"/>
                </a:lnTo>
                <a:lnTo>
                  <a:pt x="33527" y="283464"/>
                </a:lnTo>
                <a:lnTo>
                  <a:pt x="30479" y="278892"/>
                </a:lnTo>
                <a:lnTo>
                  <a:pt x="25907" y="274320"/>
                </a:lnTo>
                <a:lnTo>
                  <a:pt x="22859" y="269748"/>
                </a:lnTo>
                <a:lnTo>
                  <a:pt x="19811" y="263652"/>
                </a:lnTo>
                <a:lnTo>
                  <a:pt x="18287" y="259080"/>
                </a:lnTo>
                <a:lnTo>
                  <a:pt x="16764" y="252984"/>
                </a:lnTo>
                <a:lnTo>
                  <a:pt x="16764" y="54864"/>
                </a:lnTo>
                <a:lnTo>
                  <a:pt x="30479" y="28956"/>
                </a:lnTo>
                <a:lnTo>
                  <a:pt x="33527" y="24384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2" y="16764"/>
                </a:lnTo>
                <a:lnTo>
                  <a:pt x="56387" y="15240"/>
                </a:lnTo>
                <a:lnTo>
                  <a:pt x="240792" y="15240"/>
                </a:lnTo>
                <a:lnTo>
                  <a:pt x="237744" y="12192"/>
                </a:lnTo>
                <a:lnTo>
                  <a:pt x="231648" y="7620"/>
                </a:lnTo>
                <a:lnTo>
                  <a:pt x="216407" y="1524"/>
                </a:lnTo>
                <a:lnTo>
                  <a:pt x="207264" y="0"/>
                </a:lnTo>
                <a:close/>
              </a:path>
              <a:path w="262254" h="307975">
                <a:moveTo>
                  <a:pt x="240792" y="15240"/>
                </a:moveTo>
                <a:lnTo>
                  <a:pt x="205740" y="15240"/>
                </a:lnTo>
                <a:lnTo>
                  <a:pt x="211835" y="16764"/>
                </a:lnTo>
                <a:lnTo>
                  <a:pt x="217931" y="19812"/>
                </a:lnTo>
                <a:lnTo>
                  <a:pt x="222503" y="21336"/>
                </a:lnTo>
                <a:lnTo>
                  <a:pt x="228600" y="24384"/>
                </a:lnTo>
                <a:lnTo>
                  <a:pt x="231648" y="28956"/>
                </a:lnTo>
                <a:lnTo>
                  <a:pt x="236220" y="33527"/>
                </a:lnTo>
                <a:lnTo>
                  <a:pt x="239268" y="38100"/>
                </a:lnTo>
                <a:lnTo>
                  <a:pt x="242316" y="44196"/>
                </a:lnTo>
                <a:lnTo>
                  <a:pt x="245364" y="48768"/>
                </a:lnTo>
                <a:lnTo>
                  <a:pt x="245364" y="173736"/>
                </a:lnTo>
                <a:lnTo>
                  <a:pt x="53340" y="173736"/>
                </a:lnTo>
                <a:lnTo>
                  <a:pt x="53340" y="252984"/>
                </a:lnTo>
                <a:lnTo>
                  <a:pt x="245364" y="252984"/>
                </a:lnTo>
                <a:lnTo>
                  <a:pt x="245364" y="292608"/>
                </a:lnTo>
                <a:lnTo>
                  <a:pt x="262127" y="292608"/>
                </a:lnTo>
                <a:lnTo>
                  <a:pt x="262127" y="237744"/>
                </a:lnTo>
                <a:lnTo>
                  <a:pt x="70103" y="237744"/>
                </a:lnTo>
                <a:lnTo>
                  <a:pt x="70103" y="188975"/>
                </a:lnTo>
                <a:lnTo>
                  <a:pt x="262127" y="188975"/>
                </a:lnTo>
                <a:lnTo>
                  <a:pt x="262127" y="53340"/>
                </a:lnTo>
                <a:lnTo>
                  <a:pt x="260603" y="44196"/>
                </a:lnTo>
                <a:lnTo>
                  <a:pt x="257555" y="36575"/>
                </a:lnTo>
                <a:lnTo>
                  <a:pt x="252983" y="30480"/>
                </a:lnTo>
                <a:lnTo>
                  <a:pt x="249935" y="22860"/>
                </a:lnTo>
                <a:lnTo>
                  <a:pt x="243840" y="18288"/>
                </a:lnTo>
                <a:lnTo>
                  <a:pt x="240792" y="15240"/>
                </a:lnTo>
                <a:close/>
              </a:path>
              <a:path w="262254" h="307975">
                <a:moveTo>
                  <a:pt x="207264" y="54864"/>
                </a:moveTo>
                <a:lnTo>
                  <a:pt x="53340" y="54864"/>
                </a:lnTo>
                <a:lnTo>
                  <a:pt x="53340" y="135636"/>
                </a:lnTo>
                <a:lnTo>
                  <a:pt x="207264" y="135636"/>
                </a:lnTo>
                <a:lnTo>
                  <a:pt x="207264" y="120396"/>
                </a:lnTo>
                <a:lnTo>
                  <a:pt x="70103" y="120396"/>
                </a:lnTo>
                <a:lnTo>
                  <a:pt x="70103" y="70104"/>
                </a:lnTo>
                <a:lnTo>
                  <a:pt x="190500" y="70104"/>
                </a:lnTo>
                <a:lnTo>
                  <a:pt x="190500" y="62484"/>
                </a:lnTo>
                <a:lnTo>
                  <a:pt x="207264" y="62484"/>
                </a:lnTo>
                <a:lnTo>
                  <a:pt x="207264" y="54864"/>
                </a:lnTo>
                <a:close/>
              </a:path>
              <a:path w="262254" h="307975">
                <a:moveTo>
                  <a:pt x="199644" y="62484"/>
                </a:moveTo>
                <a:lnTo>
                  <a:pt x="190500" y="62484"/>
                </a:lnTo>
                <a:lnTo>
                  <a:pt x="190500" y="120396"/>
                </a:lnTo>
                <a:lnTo>
                  <a:pt x="207264" y="120396"/>
                </a:lnTo>
                <a:lnTo>
                  <a:pt x="207264" y="70104"/>
                </a:lnTo>
                <a:lnTo>
                  <a:pt x="199644" y="70104"/>
                </a:lnTo>
                <a:lnTo>
                  <a:pt x="199644" y="62484"/>
                </a:lnTo>
                <a:close/>
              </a:path>
              <a:path w="262254" h="307975">
                <a:moveTo>
                  <a:pt x="207264" y="62484"/>
                </a:moveTo>
                <a:lnTo>
                  <a:pt x="199644" y="62484"/>
                </a:lnTo>
                <a:lnTo>
                  <a:pt x="199644" y="70104"/>
                </a:lnTo>
                <a:lnTo>
                  <a:pt x="207264" y="70104"/>
                </a:lnTo>
                <a:lnTo>
                  <a:pt x="207264" y="6248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96328" y="1022603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6096" y="25907"/>
                </a:lnTo>
                <a:lnTo>
                  <a:pt x="0" y="47244"/>
                </a:lnTo>
                <a:lnTo>
                  <a:pt x="0" y="123444"/>
                </a:lnTo>
                <a:lnTo>
                  <a:pt x="1524" y="131064"/>
                </a:lnTo>
                <a:lnTo>
                  <a:pt x="3048" y="137160"/>
                </a:lnTo>
                <a:lnTo>
                  <a:pt x="6096" y="144779"/>
                </a:lnTo>
                <a:lnTo>
                  <a:pt x="10668" y="149351"/>
                </a:lnTo>
                <a:lnTo>
                  <a:pt x="15240" y="155448"/>
                </a:lnTo>
                <a:lnTo>
                  <a:pt x="19812" y="160020"/>
                </a:lnTo>
                <a:lnTo>
                  <a:pt x="32003" y="166116"/>
                </a:lnTo>
                <a:lnTo>
                  <a:pt x="39624" y="169164"/>
                </a:lnTo>
                <a:lnTo>
                  <a:pt x="47244" y="170688"/>
                </a:lnTo>
                <a:lnTo>
                  <a:pt x="181355" y="170688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5072" y="291084"/>
                </a:lnTo>
                <a:lnTo>
                  <a:pt x="202692" y="288036"/>
                </a:lnTo>
                <a:lnTo>
                  <a:pt x="214883" y="281940"/>
                </a:lnTo>
                <a:lnTo>
                  <a:pt x="219455" y="277368"/>
                </a:lnTo>
                <a:lnTo>
                  <a:pt x="224027" y="271272"/>
                </a:lnTo>
                <a:lnTo>
                  <a:pt x="228600" y="266700"/>
                </a:lnTo>
                <a:lnTo>
                  <a:pt x="231648" y="259080"/>
                </a:lnTo>
                <a:lnTo>
                  <a:pt x="234696" y="252984"/>
                </a:lnTo>
                <a:lnTo>
                  <a:pt x="236220" y="245364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31648" y="149351"/>
                </a:lnTo>
                <a:lnTo>
                  <a:pt x="228600" y="141731"/>
                </a:lnTo>
                <a:lnTo>
                  <a:pt x="224027" y="137160"/>
                </a:lnTo>
                <a:lnTo>
                  <a:pt x="219455" y="131064"/>
                </a:lnTo>
                <a:lnTo>
                  <a:pt x="214883" y="126492"/>
                </a:lnTo>
                <a:lnTo>
                  <a:pt x="202692" y="120396"/>
                </a:lnTo>
                <a:lnTo>
                  <a:pt x="195072" y="117348"/>
                </a:lnTo>
                <a:lnTo>
                  <a:pt x="188975" y="115824"/>
                </a:lnTo>
                <a:lnTo>
                  <a:pt x="54864" y="115824"/>
                </a:lnTo>
                <a:lnTo>
                  <a:pt x="54864" y="54864"/>
                </a:lnTo>
                <a:lnTo>
                  <a:pt x="225551" y="54864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87183" y="1014983"/>
            <a:ext cx="253365" cy="307975"/>
          </a:xfrm>
          <a:custGeom>
            <a:avLst/>
            <a:gdLst/>
            <a:ahLst/>
            <a:cxnLst/>
            <a:rect l="l" t="t" r="r" b="b"/>
            <a:pathLst>
              <a:path w="253365" h="307975">
                <a:moveTo>
                  <a:pt x="9144" y="237744"/>
                </a:moveTo>
                <a:lnTo>
                  <a:pt x="0" y="237744"/>
                </a:lnTo>
                <a:lnTo>
                  <a:pt x="0" y="307848"/>
                </a:lnTo>
                <a:lnTo>
                  <a:pt x="198120" y="307848"/>
                </a:lnTo>
                <a:lnTo>
                  <a:pt x="207264" y="306324"/>
                </a:lnTo>
                <a:lnTo>
                  <a:pt x="222504" y="300228"/>
                </a:lnTo>
                <a:lnTo>
                  <a:pt x="228600" y="295656"/>
                </a:lnTo>
                <a:lnTo>
                  <a:pt x="231648" y="292608"/>
                </a:lnTo>
                <a:lnTo>
                  <a:pt x="16764" y="292608"/>
                </a:lnTo>
                <a:lnTo>
                  <a:pt x="16764" y="252984"/>
                </a:lnTo>
                <a:lnTo>
                  <a:pt x="9144" y="252984"/>
                </a:lnTo>
                <a:lnTo>
                  <a:pt x="9144" y="237744"/>
                </a:lnTo>
                <a:close/>
              </a:path>
              <a:path w="253365" h="307975">
                <a:moveTo>
                  <a:pt x="242316" y="15240"/>
                </a:moveTo>
                <a:lnTo>
                  <a:pt x="227075" y="15240"/>
                </a:lnTo>
                <a:lnTo>
                  <a:pt x="227075" y="54864"/>
                </a:lnTo>
                <a:lnTo>
                  <a:pt x="54864" y="54864"/>
                </a:lnTo>
                <a:lnTo>
                  <a:pt x="54864" y="131064"/>
                </a:lnTo>
                <a:lnTo>
                  <a:pt x="196596" y="131064"/>
                </a:lnTo>
                <a:lnTo>
                  <a:pt x="202692" y="132588"/>
                </a:lnTo>
                <a:lnTo>
                  <a:pt x="207264" y="135636"/>
                </a:lnTo>
                <a:lnTo>
                  <a:pt x="213360" y="137160"/>
                </a:lnTo>
                <a:lnTo>
                  <a:pt x="217932" y="140208"/>
                </a:lnTo>
                <a:lnTo>
                  <a:pt x="236220" y="170688"/>
                </a:lnTo>
                <a:lnTo>
                  <a:pt x="236220" y="252984"/>
                </a:lnTo>
                <a:lnTo>
                  <a:pt x="234696" y="257556"/>
                </a:lnTo>
                <a:lnTo>
                  <a:pt x="233172" y="263652"/>
                </a:lnTo>
                <a:lnTo>
                  <a:pt x="230124" y="269748"/>
                </a:lnTo>
                <a:lnTo>
                  <a:pt x="227075" y="274320"/>
                </a:lnTo>
                <a:lnTo>
                  <a:pt x="222504" y="278892"/>
                </a:lnTo>
                <a:lnTo>
                  <a:pt x="217932" y="281940"/>
                </a:lnTo>
                <a:lnTo>
                  <a:pt x="213360" y="286512"/>
                </a:lnTo>
                <a:lnTo>
                  <a:pt x="207264" y="288036"/>
                </a:lnTo>
                <a:lnTo>
                  <a:pt x="202692" y="291084"/>
                </a:lnTo>
                <a:lnTo>
                  <a:pt x="196596" y="292608"/>
                </a:lnTo>
                <a:lnTo>
                  <a:pt x="231648" y="292608"/>
                </a:lnTo>
                <a:lnTo>
                  <a:pt x="239268" y="284988"/>
                </a:lnTo>
                <a:lnTo>
                  <a:pt x="248412" y="269748"/>
                </a:lnTo>
                <a:lnTo>
                  <a:pt x="251460" y="262128"/>
                </a:lnTo>
                <a:lnTo>
                  <a:pt x="252984" y="254508"/>
                </a:lnTo>
                <a:lnTo>
                  <a:pt x="252984" y="169164"/>
                </a:lnTo>
                <a:lnTo>
                  <a:pt x="228600" y="128016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0104"/>
                </a:lnTo>
                <a:lnTo>
                  <a:pt x="242316" y="70104"/>
                </a:lnTo>
                <a:lnTo>
                  <a:pt x="242316" y="15240"/>
                </a:lnTo>
                <a:close/>
              </a:path>
              <a:path w="253365" h="307975">
                <a:moveTo>
                  <a:pt x="242316" y="0"/>
                </a:moveTo>
                <a:lnTo>
                  <a:pt x="64008" y="0"/>
                </a:lnTo>
                <a:lnTo>
                  <a:pt x="57173" y="285"/>
                </a:lnTo>
                <a:lnTo>
                  <a:pt x="13716" y="22860"/>
                </a:lnTo>
                <a:lnTo>
                  <a:pt x="6096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132588"/>
                </a:lnTo>
                <a:lnTo>
                  <a:pt x="1524" y="140208"/>
                </a:lnTo>
                <a:lnTo>
                  <a:pt x="6096" y="147827"/>
                </a:lnTo>
                <a:lnTo>
                  <a:pt x="9144" y="155448"/>
                </a:lnTo>
                <a:lnTo>
                  <a:pt x="38100" y="181356"/>
                </a:lnTo>
                <a:lnTo>
                  <a:pt x="64008" y="185927"/>
                </a:lnTo>
                <a:lnTo>
                  <a:pt x="181356" y="185927"/>
                </a:lnTo>
                <a:lnTo>
                  <a:pt x="181356" y="237744"/>
                </a:lnTo>
                <a:lnTo>
                  <a:pt x="9144" y="237744"/>
                </a:lnTo>
                <a:lnTo>
                  <a:pt x="9144" y="252984"/>
                </a:lnTo>
                <a:lnTo>
                  <a:pt x="16764" y="252984"/>
                </a:lnTo>
                <a:lnTo>
                  <a:pt x="16764" y="245364"/>
                </a:lnTo>
                <a:lnTo>
                  <a:pt x="198120" y="245364"/>
                </a:lnTo>
                <a:lnTo>
                  <a:pt x="198120" y="170688"/>
                </a:lnTo>
                <a:lnTo>
                  <a:pt x="56388" y="170688"/>
                </a:lnTo>
                <a:lnTo>
                  <a:pt x="50292" y="169164"/>
                </a:lnTo>
                <a:lnTo>
                  <a:pt x="45720" y="166116"/>
                </a:lnTo>
                <a:lnTo>
                  <a:pt x="39624" y="164592"/>
                </a:lnTo>
                <a:lnTo>
                  <a:pt x="35051" y="160020"/>
                </a:lnTo>
                <a:lnTo>
                  <a:pt x="16764" y="131064"/>
                </a:lnTo>
                <a:lnTo>
                  <a:pt x="16764" y="54864"/>
                </a:lnTo>
                <a:lnTo>
                  <a:pt x="39624" y="21336"/>
                </a:lnTo>
                <a:lnTo>
                  <a:pt x="45720" y="19812"/>
                </a:lnTo>
                <a:lnTo>
                  <a:pt x="50292" y="16764"/>
                </a:lnTo>
                <a:lnTo>
                  <a:pt x="56388" y="15240"/>
                </a:lnTo>
                <a:lnTo>
                  <a:pt x="242316" y="15240"/>
                </a:lnTo>
                <a:lnTo>
                  <a:pt x="242316" y="0"/>
                </a:lnTo>
                <a:close/>
              </a:path>
              <a:path w="253365" h="307975">
                <a:moveTo>
                  <a:pt x="198120" y="245364"/>
                </a:moveTo>
                <a:lnTo>
                  <a:pt x="16764" y="245364"/>
                </a:lnTo>
                <a:lnTo>
                  <a:pt x="16764" y="252984"/>
                </a:lnTo>
                <a:lnTo>
                  <a:pt x="198120" y="252984"/>
                </a:lnTo>
                <a:lnTo>
                  <a:pt x="198120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10271" y="1022603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7075" y="0"/>
                </a:moveTo>
                <a:lnTo>
                  <a:pt x="47244" y="0"/>
                </a:lnTo>
                <a:lnTo>
                  <a:pt x="41148" y="1524"/>
                </a:lnTo>
                <a:lnTo>
                  <a:pt x="7620" y="25907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4"/>
                </a:lnTo>
                <a:lnTo>
                  <a:pt x="0" y="123444"/>
                </a:lnTo>
                <a:lnTo>
                  <a:pt x="1524" y="131064"/>
                </a:lnTo>
                <a:lnTo>
                  <a:pt x="4572" y="137160"/>
                </a:lnTo>
                <a:lnTo>
                  <a:pt x="7620" y="144779"/>
                </a:lnTo>
                <a:lnTo>
                  <a:pt x="12192" y="149351"/>
                </a:lnTo>
                <a:lnTo>
                  <a:pt x="16763" y="155448"/>
                </a:lnTo>
                <a:lnTo>
                  <a:pt x="21335" y="160020"/>
                </a:lnTo>
                <a:lnTo>
                  <a:pt x="33527" y="166116"/>
                </a:lnTo>
                <a:lnTo>
                  <a:pt x="41148" y="169164"/>
                </a:lnTo>
                <a:lnTo>
                  <a:pt x="47244" y="170688"/>
                </a:lnTo>
                <a:lnTo>
                  <a:pt x="181355" y="170688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6" y="291084"/>
                </a:lnTo>
                <a:lnTo>
                  <a:pt x="202692" y="288036"/>
                </a:lnTo>
                <a:lnTo>
                  <a:pt x="210311" y="284988"/>
                </a:lnTo>
                <a:lnTo>
                  <a:pt x="214883" y="281940"/>
                </a:lnTo>
                <a:lnTo>
                  <a:pt x="220979" y="277368"/>
                </a:lnTo>
                <a:lnTo>
                  <a:pt x="225551" y="271272"/>
                </a:lnTo>
                <a:lnTo>
                  <a:pt x="230124" y="266700"/>
                </a:lnTo>
                <a:lnTo>
                  <a:pt x="231648" y="259080"/>
                </a:lnTo>
                <a:lnTo>
                  <a:pt x="234696" y="252984"/>
                </a:lnTo>
                <a:lnTo>
                  <a:pt x="236220" y="245364"/>
                </a:lnTo>
                <a:lnTo>
                  <a:pt x="236220" y="163068"/>
                </a:lnTo>
                <a:lnTo>
                  <a:pt x="234696" y="155448"/>
                </a:lnTo>
                <a:lnTo>
                  <a:pt x="231648" y="149351"/>
                </a:lnTo>
                <a:lnTo>
                  <a:pt x="230124" y="141731"/>
                </a:lnTo>
                <a:lnTo>
                  <a:pt x="225551" y="137160"/>
                </a:lnTo>
                <a:lnTo>
                  <a:pt x="220979" y="131064"/>
                </a:lnTo>
                <a:lnTo>
                  <a:pt x="214883" y="126492"/>
                </a:lnTo>
                <a:lnTo>
                  <a:pt x="210311" y="123444"/>
                </a:lnTo>
                <a:lnTo>
                  <a:pt x="202692" y="120396"/>
                </a:lnTo>
                <a:lnTo>
                  <a:pt x="196596" y="117348"/>
                </a:lnTo>
                <a:lnTo>
                  <a:pt x="188975" y="115824"/>
                </a:lnTo>
                <a:lnTo>
                  <a:pt x="54863" y="115824"/>
                </a:lnTo>
                <a:lnTo>
                  <a:pt x="54863" y="54864"/>
                </a:lnTo>
                <a:lnTo>
                  <a:pt x="227075" y="54864"/>
                </a:lnTo>
                <a:lnTo>
                  <a:pt x="22707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02652" y="1014983"/>
            <a:ext cx="253365" cy="307975"/>
          </a:xfrm>
          <a:custGeom>
            <a:avLst/>
            <a:gdLst/>
            <a:ahLst/>
            <a:cxnLst/>
            <a:rect l="l" t="t" r="r" b="b"/>
            <a:pathLst>
              <a:path w="253365" h="307975">
                <a:moveTo>
                  <a:pt x="7620" y="237744"/>
                </a:moveTo>
                <a:lnTo>
                  <a:pt x="0" y="237744"/>
                </a:lnTo>
                <a:lnTo>
                  <a:pt x="0" y="307848"/>
                </a:lnTo>
                <a:lnTo>
                  <a:pt x="198120" y="307848"/>
                </a:lnTo>
                <a:lnTo>
                  <a:pt x="205740" y="306324"/>
                </a:lnTo>
                <a:lnTo>
                  <a:pt x="220979" y="300228"/>
                </a:lnTo>
                <a:lnTo>
                  <a:pt x="228600" y="295656"/>
                </a:lnTo>
                <a:lnTo>
                  <a:pt x="230886" y="292608"/>
                </a:lnTo>
                <a:lnTo>
                  <a:pt x="16764" y="292608"/>
                </a:lnTo>
                <a:lnTo>
                  <a:pt x="16764" y="252984"/>
                </a:lnTo>
                <a:lnTo>
                  <a:pt x="7620" y="252984"/>
                </a:lnTo>
                <a:lnTo>
                  <a:pt x="7620" y="237744"/>
                </a:lnTo>
                <a:close/>
              </a:path>
              <a:path w="253365" h="307975">
                <a:moveTo>
                  <a:pt x="242316" y="15240"/>
                </a:moveTo>
                <a:lnTo>
                  <a:pt x="225551" y="15240"/>
                </a:lnTo>
                <a:lnTo>
                  <a:pt x="225551" y="54864"/>
                </a:lnTo>
                <a:lnTo>
                  <a:pt x="54864" y="54864"/>
                </a:lnTo>
                <a:lnTo>
                  <a:pt x="54864" y="131064"/>
                </a:lnTo>
                <a:lnTo>
                  <a:pt x="196596" y="131064"/>
                </a:lnTo>
                <a:lnTo>
                  <a:pt x="202692" y="132588"/>
                </a:lnTo>
                <a:lnTo>
                  <a:pt x="207264" y="135636"/>
                </a:lnTo>
                <a:lnTo>
                  <a:pt x="213359" y="137160"/>
                </a:lnTo>
                <a:lnTo>
                  <a:pt x="217931" y="140208"/>
                </a:lnTo>
                <a:lnTo>
                  <a:pt x="236220" y="170688"/>
                </a:lnTo>
                <a:lnTo>
                  <a:pt x="236220" y="252984"/>
                </a:lnTo>
                <a:lnTo>
                  <a:pt x="234696" y="257556"/>
                </a:lnTo>
                <a:lnTo>
                  <a:pt x="233172" y="263652"/>
                </a:lnTo>
                <a:lnTo>
                  <a:pt x="230124" y="269748"/>
                </a:lnTo>
                <a:lnTo>
                  <a:pt x="227075" y="274320"/>
                </a:lnTo>
                <a:lnTo>
                  <a:pt x="222503" y="278892"/>
                </a:lnTo>
                <a:lnTo>
                  <a:pt x="217931" y="281940"/>
                </a:lnTo>
                <a:lnTo>
                  <a:pt x="213359" y="286512"/>
                </a:lnTo>
                <a:lnTo>
                  <a:pt x="207264" y="288036"/>
                </a:lnTo>
                <a:lnTo>
                  <a:pt x="202692" y="291084"/>
                </a:lnTo>
                <a:lnTo>
                  <a:pt x="196596" y="292608"/>
                </a:lnTo>
                <a:lnTo>
                  <a:pt x="230886" y="292608"/>
                </a:lnTo>
                <a:lnTo>
                  <a:pt x="233172" y="289560"/>
                </a:lnTo>
                <a:lnTo>
                  <a:pt x="239268" y="284988"/>
                </a:lnTo>
                <a:lnTo>
                  <a:pt x="243840" y="277368"/>
                </a:lnTo>
                <a:lnTo>
                  <a:pt x="252983" y="254508"/>
                </a:lnTo>
                <a:lnTo>
                  <a:pt x="252983" y="169164"/>
                </a:lnTo>
                <a:lnTo>
                  <a:pt x="243840" y="146304"/>
                </a:lnTo>
                <a:lnTo>
                  <a:pt x="239268" y="138684"/>
                </a:lnTo>
                <a:lnTo>
                  <a:pt x="233172" y="134112"/>
                </a:lnTo>
                <a:lnTo>
                  <a:pt x="228600" y="128016"/>
                </a:lnTo>
                <a:lnTo>
                  <a:pt x="220979" y="123444"/>
                </a:lnTo>
                <a:lnTo>
                  <a:pt x="205740" y="117348"/>
                </a:lnTo>
                <a:lnTo>
                  <a:pt x="198120" y="115824"/>
                </a:lnTo>
                <a:lnTo>
                  <a:pt x="71627" y="115824"/>
                </a:lnTo>
                <a:lnTo>
                  <a:pt x="71627" y="70104"/>
                </a:lnTo>
                <a:lnTo>
                  <a:pt x="242316" y="70104"/>
                </a:lnTo>
                <a:lnTo>
                  <a:pt x="242316" y="15240"/>
                </a:lnTo>
                <a:close/>
              </a:path>
              <a:path w="253365" h="307975">
                <a:moveTo>
                  <a:pt x="242316" y="0"/>
                </a:moveTo>
                <a:lnTo>
                  <a:pt x="54864" y="0"/>
                </a:lnTo>
                <a:lnTo>
                  <a:pt x="45720" y="1524"/>
                </a:lnTo>
                <a:lnTo>
                  <a:pt x="30479" y="7620"/>
                </a:lnTo>
                <a:lnTo>
                  <a:pt x="24383" y="12192"/>
                </a:lnTo>
                <a:lnTo>
                  <a:pt x="18288" y="18288"/>
                </a:lnTo>
                <a:lnTo>
                  <a:pt x="12192" y="22860"/>
                </a:lnTo>
                <a:lnTo>
                  <a:pt x="7620" y="30480"/>
                </a:lnTo>
                <a:lnTo>
                  <a:pt x="4572" y="36575"/>
                </a:lnTo>
                <a:lnTo>
                  <a:pt x="1524" y="44196"/>
                </a:lnTo>
                <a:lnTo>
                  <a:pt x="0" y="53340"/>
                </a:lnTo>
                <a:lnTo>
                  <a:pt x="0" y="132588"/>
                </a:lnTo>
                <a:lnTo>
                  <a:pt x="1524" y="140208"/>
                </a:lnTo>
                <a:lnTo>
                  <a:pt x="7620" y="155448"/>
                </a:lnTo>
                <a:lnTo>
                  <a:pt x="12192" y="163068"/>
                </a:lnTo>
                <a:lnTo>
                  <a:pt x="18288" y="167640"/>
                </a:lnTo>
                <a:lnTo>
                  <a:pt x="24383" y="173736"/>
                </a:lnTo>
                <a:lnTo>
                  <a:pt x="30479" y="178308"/>
                </a:lnTo>
                <a:lnTo>
                  <a:pt x="45720" y="184404"/>
                </a:lnTo>
                <a:lnTo>
                  <a:pt x="54864" y="185927"/>
                </a:lnTo>
                <a:lnTo>
                  <a:pt x="181355" y="185927"/>
                </a:lnTo>
                <a:lnTo>
                  <a:pt x="181355" y="237744"/>
                </a:lnTo>
                <a:lnTo>
                  <a:pt x="7620" y="237744"/>
                </a:lnTo>
                <a:lnTo>
                  <a:pt x="7620" y="252984"/>
                </a:lnTo>
                <a:lnTo>
                  <a:pt x="16764" y="252984"/>
                </a:lnTo>
                <a:lnTo>
                  <a:pt x="16764" y="245364"/>
                </a:lnTo>
                <a:lnTo>
                  <a:pt x="198120" y="245364"/>
                </a:lnTo>
                <a:lnTo>
                  <a:pt x="198120" y="170688"/>
                </a:lnTo>
                <a:lnTo>
                  <a:pt x="56388" y="170688"/>
                </a:lnTo>
                <a:lnTo>
                  <a:pt x="50292" y="169164"/>
                </a:lnTo>
                <a:lnTo>
                  <a:pt x="44196" y="166116"/>
                </a:lnTo>
                <a:lnTo>
                  <a:pt x="38100" y="164592"/>
                </a:lnTo>
                <a:lnTo>
                  <a:pt x="25907" y="152400"/>
                </a:lnTo>
                <a:lnTo>
                  <a:pt x="22859" y="147827"/>
                </a:lnTo>
                <a:lnTo>
                  <a:pt x="19812" y="141732"/>
                </a:lnTo>
                <a:lnTo>
                  <a:pt x="16764" y="137160"/>
                </a:lnTo>
                <a:lnTo>
                  <a:pt x="16764" y="48768"/>
                </a:lnTo>
                <a:lnTo>
                  <a:pt x="19812" y="44196"/>
                </a:lnTo>
                <a:lnTo>
                  <a:pt x="22859" y="38100"/>
                </a:lnTo>
                <a:lnTo>
                  <a:pt x="25907" y="33527"/>
                </a:lnTo>
                <a:lnTo>
                  <a:pt x="30479" y="28956"/>
                </a:lnTo>
                <a:lnTo>
                  <a:pt x="33527" y="24384"/>
                </a:lnTo>
                <a:lnTo>
                  <a:pt x="38100" y="21336"/>
                </a:lnTo>
                <a:lnTo>
                  <a:pt x="44196" y="19812"/>
                </a:lnTo>
                <a:lnTo>
                  <a:pt x="50292" y="16764"/>
                </a:lnTo>
                <a:lnTo>
                  <a:pt x="56388" y="15240"/>
                </a:lnTo>
                <a:lnTo>
                  <a:pt x="242316" y="15240"/>
                </a:lnTo>
                <a:lnTo>
                  <a:pt x="242316" y="0"/>
                </a:lnTo>
                <a:close/>
              </a:path>
              <a:path w="253365" h="307975">
                <a:moveTo>
                  <a:pt x="198120" y="245364"/>
                </a:moveTo>
                <a:lnTo>
                  <a:pt x="16764" y="245364"/>
                </a:lnTo>
                <a:lnTo>
                  <a:pt x="16764" y="252984"/>
                </a:lnTo>
                <a:lnTo>
                  <a:pt x="198120" y="252984"/>
                </a:lnTo>
                <a:lnTo>
                  <a:pt x="198120" y="2453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99488" y="1517903"/>
            <a:ext cx="132587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68651" y="1559052"/>
            <a:ext cx="88392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2951" y="1559052"/>
            <a:ext cx="102108" cy="11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23160" y="1559052"/>
            <a:ext cx="97535" cy="118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48127" y="1559052"/>
            <a:ext cx="97536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63011" y="151638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4"/>
                </a:lnTo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6351" y="1559052"/>
            <a:ext cx="105156" cy="118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02864" y="1559052"/>
            <a:ext cx="105156" cy="118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9607" y="1513332"/>
            <a:ext cx="105156" cy="1645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63467" y="1522475"/>
            <a:ext cx="8991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43072" y="1559052"/>
            <a:ext cx="97536" cy="1188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93008" y="1559052"/>
            <a:ext cx="216407" cy="1676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90188" y="1517903"/>
            <a:ext cx="128015" cy="1600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50208" y="1559052"/>
            <a:ext cx="88391" cy="118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64508" y="1559052"/>
            <a:ext cx="102107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764" y="1559052"/>
            <a:ext cx="100584" cy="118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1876" y="1559052"/>
            <a:ext cx="100584" cy="1188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2940" y="1559052"/>
            <a:ext cx="97536" cy="1188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96384" y="1559052"/>
            <a:ext cx="97536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09744" y="1609089"/>
            <a:ext cx="22860" cy="68580"/>
          </a:xfrm>
          <a:custGeom>
            <a:avLst/>
            <a:gdLst/>
            <a:ahLst/>
            <a:cxnLst/>
            <a:rect l="l" t="t" r="r" b="b"/>
            <a:pathLst>
              <a:path w="22860" h="68580">
                <a:moveTo>
                  <a:pt x="0" y="68579"/>
                </a:moveTo>
                <a:lnTo>
                  <a:pt x="22859" y="68579"/>
                </a:lnTo>
                <a:lnTo>
                  <a:pt x="2285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09744" y="159766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09744" y="1540510"/>
            <a:ext cx="22860" cy="45720"/>
          </a:xfrm>
          <a:custGeom>
            <a:avLst/>
            <a:gdLst/>
            <a:ahLst/>
            <a:cxnLst/>
            <a:rect l="l" t="t" r="r" b="b"/>
            <a:pathLst>
              <a:path w="22860" h="45719">
                <a:moveTo>
                  <a:pt x="0" y="45720"/>
                </a:moveTo>
                <a:lnTo>
                  <a:pt x="22859" y="45720"/>
                </a:lnTo>
                <a:lnTo>
                  <a:pt x="2285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09744" y="152908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347" y="0"/>
                </a:lnTo>
              </a:path>
            </a:pathLst>
          </a:custGeom>
          <a:ln w="228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60620" y="1559052"/>
            <a:ext cx="102107" cy="118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3876" y="1559052"/>
            <a:ext cx="88391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77611" y="1517903"/>
            <a:ext cx="137160" cy="1600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46776" y="1559052"/>
            <a:ext cx="100584" cy="118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74791" y="1522475"/>
            <a:ext cx="89916" cy="1554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04332" y="1559052"/>
            <a:ext cx="100583" cy="11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16167" y="1517903"/>
            <a:ext cx="172212" cy="1600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35623" y="155905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23432" y="1513332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24383" y="0"/>
                </a:moveTo>
                <a:lnTo>
                  <a:pt x="0" y="0"/>
                </a:lnTo>
                <a:lnTo>
                  <a:pt x="0" y="22859"/>
                </a:lnTo>
                <a:lnTo>
                  <a:pt x="24383" y="22859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81344" y="1559052"/>
            <a:ext cx="105155" cy="118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36791" y="155905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24600" y="1513332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24384" y="0"/>
                </a:moveTo>
                <a:lnTo>
                  <a:pt x="0" y="0"/>
                </a:lnTo>
                <a:lnTo>
                  <a:pt x="0" y="22859"/>
                </a:lnTo>
                <a:lnTo>
                  <a:pt x="24384" y="22859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80988" y="1559052"/>
            <a:ext cx="105156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24243" y="1559052"/>
            <a:ext cx="105155" cy="1661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40652" y="1507236"/>
            <a:ext cx="59690" cy="218440"/>
          </a:xfrm>
          <a:custGeom>
            <a:avLst/>
            <a:gdLst/>
            <a:ahLst/>
            <a:cxnLst/>
            <a:rect l="l" t="t" r="r" b="b"/>
            <a:pathLst>
              <a:path w="59690" h="218439">
                <a:moveTo>
                  <a:pt x="59436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5907" y="6096"/>
                </a:lnTo>
                <a:lnTo>
                  <a:pt x="19812" y="9143"/>
                </a:lnTo>
                <a:lnTo>
                  <a:pt x="15240" y="15239"/>
                </a:lnTo>
                <a:lnTo>
                  <a:pt x="10668" y="19812"/>
                </a:lnTo>
                <a:lnTo>
                  <a:pt x="6096" y="25908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7243"/>
                </a:lnTo>
                <a:lnTo>
                  <a:pt x="0" y="170687"/>
                </a:lnTo>
                <a:lnTo>
                  <a:pt x="1524" y="178308"/>
                </a:lnTo>
                <a:lnTo>
                  <a:pt x="4572" y="184403"/>
                </a:lnTo>
                <a:lnTo>
                  <a:pt x="6096" y="192024"/>
                </a:lnTo>
                <a:lnTo>
                  <a:pt x="10668" y="198119"/>
                </a:lnTo>
                <a:lnTo>
                  <a:pt x="19812" y="207263"/>
                </a:lnTo>
                <a:lnTo>
                  <a:pt x="25907" y="210312"/>
                </a:lnTo>
                <a:lnTo>
                  <a:pt x="33527" y="213360"/>
                </a:lnTo>
                <a:lnTo>
                  <a:pt x="39624" y="216408"/>
                </a:lnTo>
                <a:lnTo>
                  <a:pt x="47244" y="217931"/>
                </a:lnTo>
                <a:lnTo>
                  <a:pt x="59436" y="217931"/>
                </a:lnTo>
                <a:lnTo>
                  <a:pt x="59436" y="196596"/>
                </a:lnTo>
                <a:lnTo>
                  <a:pt x="56388" y="196596"/>
                </a:lnTo>
                <a:lnTo>
                  <a:pt x="48720" y="196024"/>
                </a:lnTo>
                <a:lnTo>
                  <a:pt x="22859" y="163067"/>
                </a:lnTo>
                <a:lnTo>
                  <a:pt x="22859" y="48767"/>
                </a:lnTo>
                <a:lnTo>
                  <a:pt x="25907" y="39624"/>
                </a:lnTo>
                <a:lnTo>
                  <a:pt x="27431" y="36575"/>
                </a:lnTo>
                <a:lnTo>
                  <a:pt x="28955" y="32003"/>
                </a:lnTo>
                <a:lnTo>
                  <a:pt x="32003" y="28955"/>
                </a:lnTo>
                <a:lnTo>
                  <a:pt x="35051" y="27431"/>
                </a:lnTo>
                <a:lnTo>
                  <a:pt x="38100" y="24384"/>
                </a:lnTo>
                <a:lnTo>
                  <a:pt x="42672" y="22860"/>
                </a:lnTo>
                <a:lnTo>
                  <a:pt x="45720" y="21336"/>
                </a:lnTo>
                <a:lnTo>
                  <a:pt x="59436" y="21336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30568" y="1517903"/>
            <a:ext cx="132587" cy="1600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02780" y="1517903"/>
            <a:ext cx="128016" cy="1600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76516" y="1516380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4"/>
                </a:lnTo>
              </a:path>
            </a:pathLst>
          </a:custGeom>
          <a:ln w="243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29856" y="1517903"/>
            <a:ext cx="124968" cy="1600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92923" y="1517903"/>
            <a:ext cx="128016" cy="1600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55992" y="1601724"/>
            <a:ext cx="55244" cy="22860"/>
          </a:xfrm>
          <a:custGeom>
            <a:avLst/>
            <a:gdLst/>
            <a:ahLst/>
            <a:cxnLst/>
            <a:rect l="l" t="t" r="r" b="b"/>
            <a:pathLst>
              <a:path w="55245" h="22859">
                <a:moveTo>
                  <a:pt x="0" y="0"/>
                </a:moveTo>
                <a:lnTo>
                  <a:pt x="54863" y="0"/>
                </a:lnTo>
                <a:lnTo>
                  <a:pt x="54863" y="22860"/>
                </a:lnTo>
                <a:lnTo>
                  <a:pt x="0" y="22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44383" y="1517903"/>
            <a:ext cx="137160" cy="1600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15071" y="1517903"/>
            <a:ext cx="172211" cy="1600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19288" y="1507236"/>
            <a:ext cx="59690" cy="218440"/>
          </a:xfrm>
          <a:custGeom>
            <a:avLst/>
            <a:gdLst/>
            <a:ahLst/>
            <a:cxnLst/>
            <a:rect l="l" t="t" r="r" b="b"/>
            <a:pathLst>
              <a:path w="59690" h="218439">
                <a:moveTo>
                  <a:pt x="12191" y="0"/>
                </a:moveTo>
                <a:lnTo>
                  <a:pt x="0" y="0"/>
                </a:lnTo>
                <a:lnTo>
                  <a:pt x="0" y="21336"/>
                </a:lnTo>
                <a:lnTo>
                  <a:pt x="13715" y="21336"/>
                </a:lnTo>
                <a:lnTo>
                  <a:pt x="18287" y="22860"/>
                </a:lnTo>
                <a:lnTo>
                  <a:pt x="36575" y="44196"/>
                </a:lnTo>
                <a:lnTo>
                  <a:pt x="36575" y="163067"/>
                </a:lnTo>
                <a:lnTo>
                  <a:pt x="10715" y="196024"/>
                </a:lnTo>
                <a:lnTo>
                  <a:pt x="3047" y="196596"/>
                </a:lnTo>
                <a:lnTo>
                  <a:pt x="0" y="196596"/>
                </a:lnTo>
                <a:lnTo>
                  <a:pt x="0" y="217931"/>
                </a:lnTo>
                <a:lnTo>
                  <a:pt x="12191" y="217931"/>
                </a:lnTo>
                <a:lnTo>
                  <a:pt x="19811" y="216408"/>
                </a:lnTo>
                <a:lnTo>
                  <a:pt x="53339" y="192024"/>
                </a:lnTo>
                <a:lnTo>
                  <a:pt x="59435" y="170687"/>
                </a:lnTo>
                <a:lnTo>
                  <a:pt x="59435" y="47243"/>
                </a:lnTo>
                <a:lnTo>
                  <a:pt x="56387" y="32003"/>
                </a:lnTo>
                <a:lnTo>
                  <a:pt x="53339" y="25908"/>
                </a:lnTo>
                <a:lnTo>
                  <a:pt x="48767" y="19812"/>
                </a:lnTo>
                <a:lnTo>
                  <a:pt x="44195" y="15239"/>
                </a:lnTo>
                <a:lnTo>
                  <a:pt x="39623" y="9143"/>
                </a:lnTo>
                <a:lnTo>
                  <a:pt x="27431" y="3048"/>
                </a:lnTo>
                <a:lnTo>
                  <a:pt x="12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46632" y="2037588"/>
            <a:ext cx="7470648" cy="48874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011" y="1091183"/>
            <a:ext cx="311150" cy="393700"/>
          </a:xfrm>
          <a:custGeom>
            <a:avLst/>
            <a:gdLst/>
            <a:ahLst/>
            <a:cxnLst/>
            <a:rect l="l" t="t" r="r" b="b"/>
            <a:pathLst>
              <a:path w="311150" h="393700">
                <a:moveTo>
                  <a:pt x="204215" y="0"/>
                </a:moveTo>
                <a:lnTo>
                  <a:pt x="0" y="0"/>
                </a:lnTo>
                <a:lnTo>
                  <a:pt x="0" y="393192"/>
                </a:lnTo>
                <a:lnTo>
                  <a:pt x="214883" y="393192"/>
                </a:lnTo>
                <a:lnTo>
                  <a:pt x="256889" y="387191"/>
                </a:lnTo>
                <a:lnTo>
                  <a:pt x="286893" y="369188"/>
                </a:lnTo>
                <a:lnTo>
                  <a:pt x="304895" y="339185"/>
                </a:lnTo>
                <a:lnTo>
                  <a:pt x="305017" y="338328"/>
                </a:lnTo>
                <a:lnTo>
                  <a:pt x="54863" y="338328"/>
                </a:lnTo>
                <a:lnTo>
                  <a:pt x="54863" y="220980"/>
                </a:lnTo>
                <a:lnTo>
                  <a:pt x="298357" y="220980"/>
                </a:lnTo>
                <a:lnTo>
                  <a:pt x="295656" y="216408"/>
                </a:lnTo>
                <a:lnTo>
                  <a:pt x="291083" y="208788"/>
                </a:lnTo>
                <a:lnTo>
                  <a:pt x="286512" y="202692"/>
                </a:lnTo>
                <a:lnTo>
                  <a:pt x="278892" y="198120"/>
                </a:lnTo>
                <a:lnTo>
                  <a:pt x="272795" y="193548"/>
                </a:lnTo>
                <a:lnTo>
                  <a:pt x="265175" y="188976"/>
                </a:lnTo>
                <a:lnTo>
                  <a:pt x="257556" y="185928"/>
                </a:lnTo>
                <a:lnTo>
                  <a:pt x="267271" y="180522"/>
                </a:lnTo>
                <a:lnTo>
                  <a:pt x="275844" y="173545"/>
                </a:lnTo>
                <a:lnTo>
                  <a:pt x="282410" y="166116"/>
                </a:lnTo>
                <a:lnTo>
                  <a:pt x="54863" y="166116"/>
                </a:lnTo>
                <a:lnTo>
                  <a:pt x="54863" y="54864"/>
                </a:lnTo>
                <a:lnTo>
                  <a:pt x="294535" y="54864"/>
                </a:lnTo>
                <a:lnTo>
                  <a:pt x="294227" y="52720"/>
                </a:lnTo>
                <a:lnTo>
                  <a:pt x="276225" y="23241"/>
                </a:lnTo>
                <a:lnTo>
                  <a:pt x="246221" y="5762"/>
                </a:lnTo>
                <a:lnTo>
                  <a:pt x="204215" y="0"/>
                </a:lnTo>
                <a:close/>
              </a:path>
              <a:path w="311150" h="393700">
                <a:moveTo>
                  <a:pt x="298357" y="220980"/>
                </a:moveTo>
                <a:lnTo>
                  <a:pt x="213360" y="220980"/>
                </a:lnTo>
                <a:lnTo>
                  <a:pt x="223956" y="221551"/>
                </a:lnTo>
                <a:lnTo>
                  <a:pt x="232981" y="223266"/>
                </a:lnTo>
                <a:lnTo>
                  <a:pt x="256031" y="263652"/>
                </a:lnTo>
                <a:lnTo>
                  <a:pt x="256031" y="294132"/>
                </a:lnTo>
                <a:lnTo>
                  <a:pt x="240577" y="331898"/>
                </a:lnTo>
                <a:lnTo>
                  <a:pt x="213360" y="338328"/>
                </a:lnTo>
                <a:lnTo>
                  <a:pt x="305017" y="338328"/>
                </a:lnTo>
                <a:lnTo>
                  <a:pt x="310895" y="297180"/>
                </a:lnTo>
                <a:lnTo>
                  <a:pt x="310895" y="277368"/>
                </a:lnTo>
                <a:lnTo>
                  <a:pt x="305300" y="234838"/>
                </a:lnTo>
                <a:lnTo>
                  <a:pt x="299061" y="222170"/>
                </a:lnTo>
                <a:lnTo>
                  <a:pt x="298357" y="220980"/>
                </a:lnTo>
                <a:close/>
              </a:path>
              <a:path w="311150" h="393700">
                <a:moveTo>
                  <a:pt x="294535" y="54864"/>
                </a:moveTo>
                <a:lnTo>
                  <a:pt x="202692" y="54864"/>
                </a:lnTo>
                <a:lnTo>
                  <a:pt x="213264" y="55435"/>
                </a:lnTo>
                <a:lnTo>
                  <a:pt x="222122" y="57150"/>
                </a:lnTo>
                <a:lnTo>
                  <a:pt x="245363" y="97536"/>
                </a:lnTo>
                <a:lnTo>
                  <a:pt x="245363" y="123444"/>
                </a:lnTo>
                <a:lnTo>
                  <a:pt x="231052" y="158829"/>
                </a:lnTo>
                <a:lnTo>
                  <a:pt x="207263" y="166116"/>
                </a:lnTo>
                <a:lnTo>
                  <a:pt x="282410" y="166116"/>
                </a:lnTo>
                <a:lnTo>
                  <a:pt x="299632" y="117514"/>
                </a:lnTo>
                <a:lnTo>
                  <a:pt x="300227" y="102108"/>
                </a:lnTo>
                <a:lnTo>
                  <a:pt x="300227" y="94488"/>
                </a:lnTo>
                <a:lnTo>
                  <a:pt x="294535" y="54864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5583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45363"/>
                </a:lnTo>
                <a:lnTo>
                  <a:pt x="1524" y="252983"/>
                </a:lnTo>
                <a:lnTo>
                  <a:pt x="10668" y="271271"/>
                </a:lnTo>
                <a:lnTo>
                  <a:pt x="16764" y="275843"/>
                </a:lnTo>
                <a:lnTo>
                  <a:pt x="25908" y="284987"/>
                </a:lnTo>
                <a:lnTo>
                  <a:pt x="33528" y="288035"/>
                </a:lnTo>
                <a:lnTo>
                  <a:pt x="39624" y="291083"/>
                </a:lnTo>
                <a:lnTo>
                  <a:pt x="47243" y="292607"/>
                </a:lnTo>
                <a:lnTo>
                  <a:pt x="156972" y="292607"/>
                </a:lnTo>
                <a:lnTo>
                  <a:pt x="163068" y="291083"/>
                </a:lnTo>
                <a:lnTo>
                  <a:pt x="181356" y="281939"/>
                </a:lnTo>
                <a:lnTo>
                  <a:pt x="195072" y="268223"/>
                </a:lnTo>
                <a:lnTo>
                  <a:pt x="201168" y="256031"/>
                </a:lnTo>
                <a:lnTo>
                  <a:pt x="202692" y="249935"/>
                </a:lnTo>
                <a:lnTo>
                  <a:pt x="202692" y="242315"/>
                </a:lnTo>
                <a:lnTo>
                  <a:pt x="257556" y="242315"/>
                </a:lnTo>
                <a:lnTo>
                  <a:pt x="257556" y="237743"/>
                </a:lnTo>
                <a:lnTo>
                  <a:pt x="53340" y="237743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242315"/>
                </a:moveTo>
                <a:lnTo>
                  <a:pt x="202692" y="242315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242315"/>
                </a:lnTo>
                <a:close/>
              </a:path>
              <a:path w="257810" h="292734">
                <a:moveTo>
                  <a:pt x="257556" y="0"/>
                </a:moveTo>
                <a:lnTo>
                  <a:pt x="202692" y="0"/>
                </a:lnTo>
                <a:lnTo>
                  <a:pt x="202692" y="237743"/>
                </a:lnTo>
                <a:lnTo>
                  <a:pt x="257556" y="237743"/>
                </a:lnTo>
                <a:lnTo>
                  <a:pt x="2575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3055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19" h="292734">
                <a:moveTo>
                  <a:pt x="225551" y="0"/>
                </a:moveTo>
                <a:lnTo>
                  <a:pt x="47243" y="0"/>
                </a:lnTo>
                <a:lnTo>
                  <a:pt x="32004" y="3048"/>
                </a:lnTo>
                <a:lnTo>
                  <a:pt x="3048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25907" y="163067"/>
                </a:lnTo>
                <a:lnTo>
                  <a:pt x="47243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1" y="291083"/>
                </a:lnTo>
                <a:lnTo>
                  <a:pt x="228600" y="265175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14883" y="126491"/>
                </a:lnTo>
                <a:lnTo>
                  <a:pt x="195071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2051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1572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5495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4" y="0"/>
                </a:lnTo>
                <a:lnTo>
                  <a:pt x="74676" y="9143"/>
                </a:lnTo>
                <a:lnTo>
                  <a:pt x="70104" y="15239"/>
                </a:lnTo>
                <a:lnTo>
                  <a:pt x="60960" y="24383"/>
                </a:lnTo>
                <a:lnTo>
                  <a:pt x="57912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1" y="39624"/>
                </a:lnTo>
                <a:lnTo>
                  <a:pt x="230124" y="6096"/>
                </a:lnTo>
                <a:lnTo>
                  <a:pt x="216408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5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4" y="3048"/>
                </a:lnTo>
                <a:lnTo>
                  <a:pt x="4572" y="32003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40" y="237743"/>
                </a:lnTo>
                <a:lnTo>
                  <a:pt x="53340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40" y="120395"/>
                </a:lnTo>
                <a:lnTo>
                  <a:pt x="53340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2" y="32003"/>
                </a:lnTo>
                <a:lnTo>
                  <a:pt x="234696" y="19811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2" y="6096"/>
                </a:lnTo>
                <a:lnTo>
                  <a:pt x="211836" y="3048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7432" y="6096"/>
                </a:lnTo>
                <a:lnTo>
                  <a:pt x="21336" y="10667"/>
                </a:lnTo>
                <a:lnTo>
                  <a:pt x="16763" y="15239"/>
                </a:lnTo>
                <a:lnTo>
                  <a:pt x="10667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7" y="149351"/>
                </a:lnTo>
                <a:lnTo>
                  <a:pt x="16763" y="153923"/>
                </a:lnTo>
                <a:lnTo>
                  <a:pt x="21336" y="158495"/>
                </a:lnTo>
                <a:lnTo>
                  <a:pt x="27432" y="163067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8787" y="284987"/>
                </a:lnTo>
                <a:lnTo>
                  <a:pt x="214884" y="280415"/>
                </a:lnTo>
                <a:lnTo>
                  <a:pt x="219455" y="275843"/>
                </a:lnTo>
                <a:lnTo>
                  <a:pt x="225551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1" y="135635"/>
                </a:lnTo>
                <a:lnTo>
                  <a:pt x="219455" y="131063"/>
                </a:lnTo>
                <a:lnTo>
                  <a:pt x="214884" y="126491"/>
                </a:lnTo>
                <a:lnTo>
                  <a:pt x="208787" y="121919"/>
                </a:lnTo>
                <a:lnTo>
                  <a:pt x="202691" y="118871"/>
                </a:lnTo>
                <a:lnTo>
                  <a:pt x="196596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0667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33528" y="3048"/>
                </a:lnTo>
                <a:lnTo>
                  <a:pt x="25908" y="6096"/>
                </a:lnTo>
                <a:lnTo>
                  <a:pt x="21336" y="10667"/>
                </a:lnTo>
                <a:lnTo>
                  <a:pt x="15240" y="15239"/>
                </a:lnTo>
                <a:lnTo>
                  <a:pt x="10668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8" y="149351"/>
                </a:lnTo>
                <a:lnTo>
                  <a:pt x="15240" y="153923"/>
                </a:lnTo>
                <a:lnTo>
                  <a:pt x="21336" y="158495"/>
                </a:lnTo>
                <a:lnTo>
                  <a:pt x="25908" y="163067"/>
                </a:lnTo>
                <a:lnTo>
                  <a:pt x="33528" y="166115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6" y="292607"/>
                </a:lnTo>
                <a:lnTo>
                  <a:pt x="196596" y="291083"/>
                </a:lnTo>
                <a:lnTo>
                  <a:pt x="208787" y="284987"/>
                </a:lnTo>
                <a:lnTo>
                  <a:pt x="214884" y="280415"/>
                </a:lnTo>
                <a:lnTo>
                  <a:pt x="219456" y="275843"/>
                </a:lnTo>
                <a:lnTo>
                  <a:pt x="225552" y="271271"/>
                </a:lnTo>
                <a:lnTo>
                  <a:pt x="234696" y="252983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34696" y="155447"/>
                </a:lnTo>
                <a:lnTo>
                  <a:pt x="231648" y="147827"/>
                </a:lnTo>
                <a:lnTo>
                  <a:pt x="225552" y="135635"/>
                </a:lnTo>
                <a:lnTo>
                  <a:pt x="219456" y="131063"/>
                </a:lnTo>
                <a:lnTo>
                  <a:pt x="214884" y="126491"/>
                </a:lnTo>
                <a:lnTo>
                  <a:pt x="208787" y="121919"/>
                </a:lnTo>
                <a:lnTo>
                  <a:pt x="202692" y="118871"/>
                </a:lnTo>
                <a:lnTo>
                  <a:pt x="196596" y="117347"/>
                </a:lnTo>
                <a:lnTo>
                  <a:pt x="188976" y="115823"/>
                </a:lnTo>
                <a:lnTo>
                  <a:pt x="54864" y="115823"/>
                </a:lnTo>
                <a:lnTo>
                  <a:pt x="54864" y="54863"/>
                </a:lnTo>
                <a:lnTo>
                  <a:pt x="225552" y="54863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7679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56387" y="0"/>
                </a:moveTo>
                <a:lnTo>
                  <a:pt x="0" y="0"/>
                </a:lnTo>
                <a:lnTo>
                  <a:pt x="0" y="344424"/>
                </a:lnTo>
                <a:lnTo>
                  <a:pt x="1524" y="352044"/>
                </a:lnTo>
                <a:lnTo>
                  <a:pt x="4572" y="358140"/>
                </a:lnTo>
                <a:lnTo>
                  <a:pt x="7620" y="365760"/>
                </a:lnTo>
                <a:lnTo>
                  <a:pt x="12192" y="370332"/>
                </a:lnTo>
                <a:lnTo>
                  <a:pt x="16764" y="376428"/>
                </a:lnTo>
                <a:lnTo>
                  <a:pt x="21336" y="381000"/>
                </a:lnTo>
                <a:lnTo>
                  <a:pt x="27432" y="385572"/>
                </a:lnTo>
                <a:lnTo>
                  <a:pt x="35052" y="388620"/>
                </a:lnTo>
                <a:lnTo>
                  <a:pt x="41148" y="391668"/>
                </a:lnTo>
                <a:lnTo>
                  <a:pt x="48768" y="393192"/>
                </a:lnTo>
                <a:lnTo>
                  <a:pt x="289560" y="393192"/>
                </a:lnTo>
                <a:lnTo>
                  <a:pt x="297180" y="391668"/>
                </a:lnTo>
                <a:lnTo>
                  <a:pt x="303275" y="388620"/>
                </a:lnTo>
                <a:lnTo>
                  <a:pt x="310896" y="385572"/>
                </a:lnTo>
                <a:lnTo>
                  <a:pt x="316992" y="381000"/>
                </a:lnTo>
                <a:lnTo>
                  <a:pt x="327660" y="370332"/>
                </a:lnTo>
                <a:lnTo>
                  <a:pt x="330708" y="365760"/>
                </a:lnTo>
                <a:lnTo>
                  <a:pt x="333756" y="358140"/>
                </a:lnTo>
                <a:lnTo>
                  <a:pt x="336804" y="352044"/>
                </a:lnTo>
                <a:lnTo>
                  <a:pt x="338328" y="344424"/>
                </a:lnTo>
                <a:lnTo>
                  <a:pt x="338328" y="336804"/>
                </a:lnTo>
                <a:lnTo>
                  <a:pt x="56387" y="336804"/>
                </a:lnTo>
                <a:lnTo>
                  <a:pt x="56387" y="0"/>
                </a:lnTo>
                <a:close/>
              </a:path>
              <a:path w="338454" h="393700">
                <a:moveTo>
                  <a:pt x="338328" y="0"/>
                </a:moveTo>
                <a:lnTo>
                  <a:pt x="281940" y="0"/>
                </a:lnTo>
                <a:lnTo>
                  <a:pt x="281940" y="336804"/>
                </a:lnTo>
                <a:lnTo>
                  <a:pt x="338328" y="336804"/>
                </a:lnTo>
                <a:lnTo>
                  <a:pt x="33832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2020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0959" y="24383"/>
                </a:lnTo>
                <a:lnTo>
                  <a:pt x="59435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46887" y="19811"/>
                </a:lnTo>
                <a:lnTo>
                  <a:pt x="242315" y="15239"/>
                </a:lnTo>
                <a:lnTo>
                  <a:pt x="236219" y="10667"/>
                </a:lnTo>
                <a:lnTo>
                  <a:pt x="231647" y="6096"/>
                </a:lnTo>
                <a:lnTo>
                  <a:pt x="224027" y="3048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4064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20" y="112775"/>
                </a:lnTo>
                <a:lnTo>
                  <a:pt x="33527" y="115824"/>
                </a:lnTo>
                <a:lnTo>
                  <a:pt x="25908" y="118872"/>
                </a:lnTo>
                <a:lnTo>
                  <a:pt x="21336" y="123443"/>
                </a:lnTo>
                <a:lnTo>
                  <a:pt x="15239" y="128015"/>
                </a:lnTo>
                <a:lnTo>
                  <a:pt x="10668" y="132587"/>
                </a:lnTo>
                <a:lnTo>
                  <a:pt x="4572" y="144779"/>
                </a:lnTo>
                <a:lnTo>
                  <a:pt x="1524" y="152400"/>
                </a:lnTo>
                <a:lnTo>
                  <a:pt x="0" y="158496"/>
                </a:lnTo>
                <a:lnTo>
                  <a:pt x="0" y="358139"/>
                </a:lnTo>
                <a:lnTo>
                  <a:pt x="1524" y="365759"/>
                </a:lnTo>
                <a:lnTo>
                  <a:pt x="10668" y="384047"/>
                </a:lnTo>
                <a:lnTo>
                  <a:pt x="15239" y="388619"/>
                </a:lnTo>
                <a:lnTo>
                  <a:pt x="21336" y="393191"/>
                </a:lnTo>
                <a:lnTo>
                  <a:pt x="25908" y="397763"/>
                </a:lnTo>
                <a:lnTo>
                  <a:pt x="33527" y="400811"/>
                </a:lnTo>
                <a:lnTo>
                  <a:pt x="39624" y="403859"/>
                </a:lnTo>
                <a:lnTo>
                  <a:pt x="45720" y="405383"/>
                </a:lnTo>
                <a:lnTo>
                  <a:pt x="156972" y="405383"/>
                </a:lnTo>
                <a:lnTo>
                  <a:pt x="163068" y="403859"/>
                </a:lnTo>
                <a:lnTo>
                  <a:pt x="169163" y="400811"/>
                </a:lnTo>
                <a:lnTo>
                  <a:pt x="176784" y="397763"/>
                </a:lnTo>
                <a:lnTo>
                  <a:pt x="202691" y="362711"/>
                </a:lnTo>
                <a:lnTo>
                  <a:pt x="204215" y="355091"/>
                </a:lnTo>
                <a:lnTo>
                  <a:pt x="257556" y="355091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5091"/>
                </a:moveTo>
                <a:lnTo>
                  <a:pt x="204215" y="355091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5091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6108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7243" y="0"/>
                </a:lnTo>
                <a:lnTo>
                  <a:pt x="39624" y="1524"/>
                </a:lnTo>
                <a:lnTo>
                  <a:pt x="33527" y="3048"/>
                </a:lnTo>
                <a:lnTo>
                  <a:pt x="25907" y="6096"/>
                </a:lnTo>
                <a:lnTo>
                  <a:pt x="16763" y="15239"/>
                </a:lnTo>
                <a:lnTo>
                  <a:pt x="10667" y="19811"/>
                </a:lnTo>
                <a:lnTo>
                  <a:pt x="4571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10667" y="271271"/>
                </a:lnTo>
                <a:lnTo>
                  <a:pt x="16763" y="275843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7243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0791" y="32003"/>
                </a:lnTo>
                <a:lnTo>
                  <a:pt x="239267" y="25907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69864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2963" y="0"/>
                </a:lnTo>
                <a:lnTo>
                  <a:pt x="74675" y="9143"/>
                </a:lnTo>
                <a:lnTo>
                  <a:pt x="65532" y="18287"/>
                </a:lnTo>
                <a:lnTo>
                  <a:pt x="60960" y="24383"/>
                </a:lnTo>
                <a:lnTo>
                  <a:pt x="59436" y="30479"/>
                </a:lnTo>
                <a:lnTo>
                  <a:pt x="56387" y="36575"/>
                </a:lnTo>
                <a:lnTo>
                  <a:pt x="54863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214884" y="32003"/>
                </a:lnTo>
                <a:lnTo>
                  <a:pt x="211836" y="25907"/>
                </a:lnTo>
                <a:lnTo>
                  <a:pt x="207263" y="19811"/>
                </a:lnTo>
                <a:lnTo>
                  <a:pt x="202691" y="15239"/>
                </a:lnTo>
                <a:lnTo>
                  <a:pt x="196596" y="10667"/>
                </a:lnTo>
                <a:lnTo>
                  <a:pt x="192024" y="6096"/>
                </a:lnTo>
                <a:lnTo>
                  <a:pt x="184403" y="3048"/>
                </a:lnTo>
                <a:lnTo>
                  <a:pt x="178308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803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4" y="0"/>
                </a:lnTo>
                <a:lnTo>
                  <a:pt x="39624" y="1524"/>
                </a:lnTo>
                <a:lnTo>
                  <a:pt x="6096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4572" y="137159"/>
                </a:lnTo>
                <a:lnTo>
                  <a:pt x="6096" y="143255"/>
                </a:lnTo>
                <a:lnTo>
                  <a:pt x="10668" y="149351"/>
                </a:lnTo>
                <a:lnTo>
                  <a:pt x="19812" y="158495"/>
                </a:lnTo>
                <a:lnTo>
                  <a:pt x="25908" y="163067"/>
                </a:lnTo>
                <a:lnTo>
                  <a:pt x="33528" y="166115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5072" y="291083"/>
                </a:lnTo>
                <a:lnTo>
                  <a:pt x="228600" y="265175"/>
                </a:lnTo>
                <a:lnTo>
                  <a:pt x="236220" y="245363"/>
                </a:lnTo>
                <a:lnTo>
                  <a:pt x="236220" y="161543"/>
                </a:lnTo>
                <a:lnTo>
                  <a:pt x="214884" y="126491"/>
                </a:lnTo>
                <a:lnTo>
                  <a:pt x="195072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5079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8" y="144779"/>
                </a:lnTo>
                <a:lnTo>
                  <a:pt x="71628" y="335280"/>
                </a:lnTo>
                <a:lnTo>
                  <a:pt x="91440" y="370332"/>
                </a:lnTo>
                <a:lnTo>
                  <a:pt x="105156" y="377951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6750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3527" y="112775"/>
                </a:lnTo>
                <a:lnTo>
                  <a:pt x="25907" y="115823"/>
                </a:lnTo>
                <a:lnTo>
                  <a:pt x="21335" y="120395"/>
                </a:lnTo>
                <a:lnTo>
                  <a:pt x="15240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5" y="280415"/>
                </a:lnTo>
                <a:lnTo>
                  <a:pt x="25907" y="284987"/>
                </a:lnTo>
                <a:lnTo>
                  <a:pt x="33527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79" y="292607"/>
                </a:lnTo>
                <a:lnTo>
                  <a:pt x="152400" y="291083"/>
                </a:lnTo>
                <a:lnTo>
                  <a:pt x="191778" y="250427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5" y="3048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9731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4864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09" h="292734">
                <a:moveTo>
                  <a:pt x="210312" y="0"/>
                </a:moveTo>
                <a:lnTo>
                  <a:pt x="92964" y="0"/>
                </a:lnTo>
                <a:lnTo>
                  <a:pt x="80772" y="6096"/>
                </a:lnTo>
                <a:lnTo>
                  <a:pt x="76200" y="9143"/>
                </a:lnTo>
                <a:lnTo>
                  <a:pt x="65532" y="19811"/>
                </a:lnTo>
                <a:lnTo>
                  <a:pt x="62484" y="24383"/>
                </a:lnTo>
                <a:lnTo>
                  <a:pt x="59436" y="32003"/>
                </a:lnTo>
                <a:lnTo>
                  <a:pt x="56388" y="38100"/>
                </a:lnTo>
                <a:lnTo>
                  <a:pt x="54864" y="44196"/>
                </a:lnTo>
                <a:lnTo>
                  <a:pt x="54864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4508" y="32003"/>
                </a:lnTo>
                <a:lnTo>
                  <a:pt x="225551" y="3048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09" h="405765">
                <a:moveTo>
                  <a:pt x="257555" y="0"/>
                </a:moveTo>
                <a:lnTo>
                  <a:pt x="202692" y="0"/>
                </a:lnTo>
                <a:lnTo>
                  <a:pt x="202692" y="112775"/>
                </a:lnTo>
                <a:lnTo>
                  <a:pt x="45720" y="112775"/>
                </a:lnTo>
                <a:lnTo>
                  <a:pt x="10668" y="132587"/>
                </a:lnTo>
                <a:lnTo>
                  <a:pt x="1524" y="152400"/>
                </a:lnTo>
                <a:lnTo>
                  <a:pt x="0" y="158496"/>
                </a:lnTo>
                <a:lnTo>
                  <a:pt x="0" y="358139"/>
                </a:lnTo>
                <a:lnTo>
                  <a:pt x="1524" y="365759"/>
                </a:lnTo>
                <a:lnTo>
                  <a:pt x="25907" y="397763"/>
                </a:lnTo>
                <a:lnTo>
                  <a:pt x="45720" y="405383"/>
                </a:lnTo>
                <a:lnTo>
                  <a:pt x="156972" y="405383"/>
                </a:lnTo>
                <a:lnTo>
                  <a:pt x="195072" y="380999"/>
                </a:lnTo>
                <a:lnTo>
                  <a:pt x="202692" y="362711"/>
                </a:lnTo>
                <a:lnTo>
                  <a:pt x="202692" y="355091"/>
                </a:lnTo>
                <a:lnTo>
                  <a:pt x="257555" y="355091"/>
                </a:lnTo>
                <a:lnTo>
                  <a:pt x="257555" y="350519"/>
                </a:lnTo>
                <a:lnTo>
                  <a:pt x="53340" y="350519"/>
                </a:lnTo>
                <a:lnTo>
                  <a:pt x="53340" y="167639"/>
                </a:lnTo>
                <a:lnTo>
                  <a:pt x="257555" y="167639"/>
                </a:lnTo>
                <a:lnTo>
                  <a:pt x="257555" y="0"/>
                </a:lnTo>
                <a:close/>
              </a:path>
              <a:path w="257809" h="405765">
                <a:moveTo>
                  <a:pt x="257555" y="355091"/>
                </a:moveTo>
                <a:lnTo>
                  <a:pt x="202692" y="355091"/>
                </a:lnTo>
                <a:lnTo>
                  <a:pt x="202692" y="405383"/>
                </a:lnTo>
                <a:lnTo>
                  <a:pt x="257555" y="405383"/>
                </a:lnTo>
                <a:lnTo>
                  <a:pt x="257555" y="355091"/>
                </a:lnTo>
                <a:close/>
              </a:path>
              <a:path w="257809" h="405765">
                <a:moveTo>
                  <a:pt x="257555" y="167639"/>
                </a:moveTo>
                <a:lnTo>
                  <a:pt x="202692" y="167639"/>
                </a:lnTo>
                <a:lnTo>
                  <a:pt x="202692" y="350519"/>
                </a:lnTo>
                <a:lnTo>
                  <a:pt x="257555" y="350519"/>
                </a:lnTo>
                <a:lnTo>
                  <a:pt x="257555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4300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3819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8600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40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1" y="0"/>
                </a:moveTo>
                <a:lnTo>
                  <a:pt x="92964" y="0"/>
                </a:lnTo>
                <a:lnTo>
                  <a:pt x="86868" y="3048"/>
                </a:lnTo>
                <a:lnTo>
                  <a:pt x="79248" y="6096"/>
                </a:lnTo>
                <a:lnTo>
                  <a:pt x="74675" y="9143"/>
                </a:lnTo>
                <a:lnTo>
                  <a:pt x="70103" y="15239"/>
                </a:lnTo>
                <a:lnTo>
                  <a:pt x="64007" y="19811"/>
                </a:lnTo>
                <a:lnTo>
                  <a:pt x="60959" y="24383"/>
                </a:lnTo>
                <a:lnTo>
                  <a:pt x="57911" y="32003"/>
                </a:lnTo>
                <a:lnTo>
                  <a:pt x="54864" y="38100"/>
                </a:lnTo>
                <a:lnTo>
                  <a:pt x="53340" y="44196"/>
                </a:lnTo>
                <a:lnTo>
                  <a:pt x="53340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36220" y="10667"/>
                </a:lnTo>
                <a:lnTo>
                  <a:pt x="216407" y="1524"/>
                </a:lnTo>
                <a:lnTo>
                  <a:pt x="21031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0643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163067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3048"/>
                </a:lnTo>
                <a:lnTo>
                  <a:pt x="1524" y="38100"/>
                </a:lnTo>
                <a:lnTo>
                  <a:pt x="0" y="45720"/>
                </a:lnTo>
                <a:lnTo>
                  <a:pt x="0" y="233171"/>
                </a:lnTo>
                <a:lnTo>
                  <a:pt x="19811" y="268223"/>
                </a:lnTo>
                <a:lnTo>
                  <a:pt x="45720" y="280415"/>
                </a:lnTo>
                <a:lnTo>
                  <a:pt x="202691" y="280415"/>
                </a:lnTo>
                <a:lnTo>
                  <a:pt x="202691" y="356615"/>
                </a:lnTo>
                <a:lnTo>
                  <a:pt x="32003" y="356615"/>
                </a:lnTo>
                <a:lnTo>
                  <a:pt x="32003" y="409955"/>
                </a:lnTo>
                <a:lnTo>
                  <a:pt x="210311" y="409955"/>
                </a:lnTo>
                <a:lnTo>
                  <a:pt x="217931" y="408431"/>
                </a:lnTo>
                <a:lnTo>
                  <a:pt x="230124" y="402335"/>
                </a:lnTo>
                <a:lnTo>
                  <a:pt x="236220" y="397763"/>
                </a:lnTo>
                <a:lnTo>
                  <a:pt x="240791" y="393191"/>
                </a:lnTo>
                <a:lnTo>
                  <a:pt x="246887" y="388619"/>
                </a:lnTo>
                <a:lnTo>
                  <a:pt x="256031" y="370331"/>
                </a:lnTo>
                <a:lnTo>
                  <a:pt x="257555" y="362711"/>
                </a:lnTo>
                <a:lnTo>
                  <a:pt x="257555" y="227075"/>
                </a:lnTo>
                <a:lnTo>
                  <a:pt x="53339" y="227075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202691" y="51815"/>
                </a:lnTo>
                <a:lnTo>
                  <a:pt x="202691" y="44196"/>
                </a:lnTo>
                <a:lnTo>
                  <a:pt x="201167" y="38100"/>
                </a:lnTo>
                <a:lnTo>
                  <a:pt x="198120" y="32003"/>
                </a:lnTo>
                <a:lnTo>
                  <a:pt x="195072" y="24383"/>
                </a:lnTo>
                <a:lnTo>
                  <a:pt x="185927" y="15239"/>
                </a:lnTo>
                <a:lnTo>
                  <a:pt x="181355" y="9143"/>
                </a:lnTo>
                <a:lnTo>
                  <a:pt x="163067" y="0"/>
                </a:lnTo>
                <a:close/>
              </a:path>
              <a:path w="257809" h="410209">
                <a:moveTo>
                  <a:pt x="257555" y="54863"/>
                </a:moveTo>
                <a:lnTo>
                  <a:pt x="202691" y="54863"/>
                </a:lnTo>
                <a:lnTo>
                  <a:pt x="202691" y="227075"/>
                </a:lnTo>
                <a:lnTo>
                  <a:pt x="257555" y="227075"/>
                </a:lnTo>
                <a:lnTo>
                  <a:pt x="257555" y="54863"/>
                </a:lnTo>
                <a:close/>
              </a:path>
              <a:path w="257809" h="410209">
                <a:moveTo>
                  <a:pt x="257555" y="0"/>
                </a:moveTo>
                <a:lnTo>
                  <a:pt x="202691" y="0"/>
                </a:lnTo>
                <a:lnTo>
                  <a:pt x="202691" y="51815"/>
                </a:lnTo>
                <a:lnTo>
                  <a:pt x="257555" y="51815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655" y="2406395"/>
            <a:ext cx="100584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1139" y="2314955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4" h="287019">
                <a:moveTo>
                  <a:pt x="41147" y="0"/>
                </a:moveTo>
                <a:lnTo>
                  <a:pt x="0" y="0"/>
                </a:lnTo>
                <a:lnTo>
                  <a:pt x="0" y="256032"/>
                </a:lnTo>
                <a:lnTo>
                  <a:pt x="3047" y="260604"/>
                </a:lnTo>
                <a:lnTo>
                  <a:pt x="4571" y="266700"/>
                </a:lnTo>
                <a:lnTo>
                  <a:pt x="7619" y="271272"/>
                </a:lnTo>
                <a:lnTo>
                  <a:pt x="12191" y="274320"/>
                </a:lnTo>
                <a:lnTo>
                  <a:pt x="15240" y="278892"/>
                </a:lnTo>
                <a:lnTo>
                  <a:pt x="19812" y="280416"/>
                </a:lnTo>
                <a:lnTo>
                  <a:pt x="24384" y="283464"/>
                </a:lnTo>
                <a:lnTo>
                  <a:pt x="28956" y="284988"/>
                </a:lnTo>
                <a:lnTo>
                  <a:pt x="35051" y="286512"/>
                </a:lnTo>
                <a:lnTo>
                  <a:pt x="210311" y="286512"/>
                </a:lnTo>
                <a:lnTo>
                  <a:pt x="216408" y="284988"/>
                </a:lnTo>
                <a:lnTo>
                  <a:pt x="220979" y="283464"/>
                </a:lnTo>
                <a:lnTo>
                  <a:pt x="225552" y="280416"/>
                </a:lnTo>
                <a:lnTo>
                  <a:pt x="230123" y="278892"/>
                </a:lnTo>
                <a:lnTo>
                  <a:pt x="237743" y="271272"/>
                </a:lnTo>
                <a:lnTo>
                  <a:pt x="240791" y="266700"/>
                </a:lnTo>
                <a:lnTo>
                  <a:pt x="243840" y="260604"/>
                </a:lnTo>
                <a:lnTo>
                  <a:pt x="246887" y="251460"/>
                </a:lnTo>
                <a:lnTo>
                  <a:pt x="246887" y="245364"/>
                </a:lnTo>
                <a:lnTo>
                  <a:pt x="41147" y="245364"/>
                </a:lnTo>
                <a:lnTo>
                  <a:pt x="41147" y="0"/>
                </a:lnTo>
                <a:close/>
              </a:path>
              <a:path w="247014" h="287019">
                <a:moveTo>
                  <a:pt x="246887" y="0"/>
                </a:moveTo>
                <a:lnTo>
                  <a:pt x="205740" y="0"/>
                </a:lnTo>
                <a:lnTo>
                  <a:pt x="205740" y="245364"/>
                </a:lnTo>
                <a:lnTo>
                  <a:pt x="246887" y="245364"/>
                </a:lnTo>
                <a:lnTo>
                  <a:pt x="246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1179" y="2388107"/>
            <a:ext cx="187451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8735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3" y="85343"/>
                </a:lnTo>
                <a:lnTo>
                  <a:pt x="18287" y="86867"/>
                </a:lnTo>
                <a:lnTo>
                  <a:pt x="15239" y="89915"/>
                </a:lnTo>
                <a:lnTo>
                  <a:pt x="10668" y="92963"/>
                </a:lnTo>
                <a:lnTo>
                  <a:pt x="4571" y="102108"/>
                </a:lnTo>
                <a:lnTo>
                  <a:pt x="3047" y="106679"/>
                </a:lnTo>
                <a:lnTo>
                  <a:pt x="0" y="111251"/>
                </a:lnTo>
                <a:lnTo>
                  <a:pt x="0" y="266700"/>
                </a:lnTo>
                <a:lnTo>
                  <a:pt x="3047" y="271272"/>
                </a:lnTo>
                <a:lnTo>
                  <a:pt x="4571" y="275843"/>
                </a:lnTo>
                <a:lnTo>
                  <a:pt x="7619" y="280415"/>
                </a:lnTo>
                <a:lnTo>
                  <a:pt x="18287" y="291084"/>
                </a:lnTo>
                <a:lnTo>
                  <a:pt x="24383" y="292608"/>
                </a:lnTo>
                <a:lnTo>
                  <a:pt x="33527" y="295655"/>
                </a:lnTo>
                <a:lnTo>
                  <a:pt x="114300" y="295655"/>
                </a:lnTo>
                <a:lnTo>
                  <a:pt x="128015" y="291084"/>
                </a:lnTo>
                <a:lnTo>
                  <a:pt x="131063" y="288036"/>
                </a:lnTo>
                <a:lnTo>
                  <a:pt x="135636" y="284988"/>
                </a:lnTo>
                <a:lnTo>
                  <a:pt x="138683" y="281939"/>
                </a:lnTo>
                <a:lnTo>
                  <a:pt x="141731" y="277367"/>
                </a:lnTo>
                <a:lnTo>
                  <a:pt x="143256" y="272796"/>
                </a:lnTo>
                <a:lnTo>
                  <a:pt x="146303" y="269748"/>
                </a:lnTo>
                <a:lnTo>
                  <a:pt x="147827" y="265175"/>
                </a:lnTo>
                <a:lnTo>
                  <a:pt x="147827" y="259079"/>
                </a:lnTo>
                <a:lnTo>
                  <a:pt x="187451" y="259079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79"/>
                </a:moveTo>
                <a:lnTo>
                  <a:pt x="147827" y="259079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59079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36292" y="2388107"/>
            <a:ext cx="178307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3179" y="2388107"/>
            <a:ext cx="158495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87395" y="2388107"/>
            <a:ext cx="172212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8376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6387" y="259079"/>
                </a:lnTo>
                <a:lnTo>
                  <a:pt x="59436" y="263651"/>
                </a:lnTo>
                <a:lnTo>
                  <a:pt x="64007" y="266700"/>
                </a:lnTo>
                <a:lnTo>
                  <a:pt x="67056" y="271272"/>
                </a:lnTo>
                <a:lnTo>
                  <a:pt x="71628" y="274320"/>
                </a:lnTo>
                <a:lnTo>
                  <a:pt x="85343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0023" y="2388107"/>
            <a:ext cx="178308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88435" y="2388107"/>
            <a:ext cx="187451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35323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6096" y="102108"/>
                </a:lnTo>
                <a:lnTo>
                  <a:pt x="3048" y="106679"/>
                </a:lnTo>
                <a:lnTo>
                  <a:pt x="0" y="115824"/>
                </a:lnTo>
                <a:lnTo>
                  <a:pt x="0" y="262127"/>
                </a:lnTo>
                <a:lnTo>
                  <a:pt x="3048" y="271272"/>
                </a:lnTo>
                <a:lnTo>
                  <a:pt x="6096" y="275843"/>
                </a:lnTo>
                <a:lnTo>
                  <a:pt x="7620" y="280415"/>
                </a:lnTo>
                <a:lnTo>
                  <a:pt x="12191" y="283463"/>
                </a:lnTo>
                <a:lnTo>
                  <a:pt x="15239" y="288036"/>
                </a:lnTo>
                <a:lnTo>
                  <a:pt x="19812" y="291084"/>
                </a:lnTo>
                <a:lnTo>
                  <a:pt x="28955" y="294132"/>
                </a:lnTo>
                <a:lnTo>
                  <a:pt x="35051" y="295655"/>
                </a:lnTo>
                <a:lnTo>
                  <a:pt x="114300" y="295655"/>
                </a:lnTo>
                <a:lnTo>
                  <a:pt x="128015" y="291084"/>
                </a:lnTo>
                <a:lnTo>
                  <a:pt x="132587" y="288036"/>
                </a:lnTo>
                <a:lnTo>
                  <a:pt x="135636" y="284988"/>
                </a:lnTo>
                <a:lnTo>
                  <a:pt x="140208" y="281939"/>
                </a:lnTo>
                <a:lnTo>
                  <a:pt x="141731" y="277367"/>
                </a:lnTo>
                <a:lnTo>
                  <a:pt x="144779" y="272796"/>
                </a:lnTo>
                <a:lnTo>
                  <a:pt x="146303" y="269748"/>
                </a:lnTo>
                <a:lnTo>
                  <a:pt x="147827" y="265175"/>
                </a:lnTo>
                <a:lnTo>
                  <a:pt x="147827" y="259079"/>
                </a:lnTo>
                <a:lnTo>
                  <a:pt x="187451" y="259079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59079"/>
                </a:moveTo>
                <a:lnTo>
                  <a:pt x="147827" y="259079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59079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215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2879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98035" y="2388107"/>
            <a:ext cx="187451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4923" y="2388107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60" h="300355">
                <a:moveTo>
                  <a:pt x="114300" y="0"/>
                </a:moveTo>
                <a:lnTo>
                  <a:pt x="35051" y="0"/>
                </a:lnTo>
                <a:lnTo>
                  <a:pt x="30479" y="1524"/>
                </a:lnTo>
                <a:lnTo>
                  <a:pt x="24384" y="3047"/>
                </a:lnTo>
                <a:lnTo>
                  <a:pt x="19812" y="4571"/>
                </a:lnTo>
                <a:lnTo>
                  <a:pt x="15239" y="7619"/>
                </a:lnTo>
                <a:lnTo>
                  <a:pt x="12191" y="12191"/>
                </a:lnTo>
                <a:lnTo>
                  <a:pt x="9143" y="15239"/>
                </a:lnTo>
                <a:lnTo>
                  <a:pt x="3048" y="24383"/>
                </a:lnTo>
                <a:lnTo>
                  <a:pt x="0" y="33527"/>
                </a:lnTo>
                <a:lnTo>
                  <a:pt x="0" y="172212"/>
                </a:lnTo>
                <a:lnTo>
                  <a:pt x="3048" y="181355"/>
                </a:lnTo>
                <a:lnTo>
                  <a:pt x="9143" y="190500"/>
                </a:lnTo>
                <a:lnTo>
                  <a:pt x="12191" y="193547"/>
                </a:lnTo>
                <a:lnTo>
                  <a:pt x="15239" y="198119"/>
                </a:lnTo>
                <a:lnTo>
                  <a:pt x="19812" y="201167"/>
                </a:lnTo>
                <a:lnTo>
                  <a:pt x="24384" y="202691"/>
                </a:lnTo>
                <a:lnTo>
                  <a:pt x="30479" y="204215"/>
                </a:lnTo>
                <a:lnTo>
                  <a:pt x="35051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4384" y="260603"/>
                </a:lnTo>
                <a:lnTo>
                  <a:pt x="24384" y="300227"/>
                </a:lnTo>
                <a:lnTo>
                  <a:pt x="153924" y="300227"/>
                </a:lnTo>
                <a:lnTo>
                  <a:pt x="158496" y="298703"/>
                </a:lnTo>
                <a:lnTo>
                  <a:pt x="164591" y="297179"/>
                </a:lnTo>
                <a:lnTo>
                  <a:pt x="169163" y="295655"/>
                </a:lnTo>
                <a:lnTo>
                  <a:pt x="173736" y="292607"/>
                </a:lnTo>
                <a:lnTo>
                  <a:pt x="176784" y="288036"/>
                </a:lnTo>
                <a:lnTo>
                  <a:pt x="179831" y="284988"/>
                </a:lnTo>
                <a:lnTo>
                  <a:pt x="182879" y="280415"/>
                </a:lnTo>
                <a:lnTo>
                  <a:pt x="184403" y="275843"/>
                </a:lnTo>
                <a:lnTo>
                  <a:pt x="187451" y="271271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27431"/>
                </a:lnTo>
                <a:lnTo>
                  <a:pt x="144779" y="22859"/>
                </a:lnTo>
                <a:lnTo>
                  <a:pt x="143255" y="18287"/>
                </a:lnTo>
                <a:lnTo>
                  <a:pt x="140208" y="13715"/>
                </a:lnTo>
                <a:lnTo>
                  <a:pt x="137160" y="10667"/>
                </a:lnTo>
                <a:lnTo>
                  <a:pt x="132587" y="7619"/>
                </a:lnTo>
                <a:lnTo>
                  <a:pt x="129539" y="4571"/>
                </a:lnTo>
                <a:lnTo>
                  <a:pt x="120396" y="1524"/>
                </a:lnTo>
                <a:lnTo>
                  <a:pt x="114300" y="0"/>
                </a:lnTo>
                <a:close/>
              </a:path>
              <a:path w="187960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60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84776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6387" y="259079"/>
                </a:lnTo>
                <a:lnTo>
                  <a:pt x="59436" y="263651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7" y="274320"/>
                </a:lnTo>
                <a:lnTo>
                  <a:pt x="85344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7947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7" y="82296"/>
                </a:lnTo>
                <a:lnTo>
                  <a:pt x="57912" y="86867"/>
                </a:lnTo>
                <a:lnTo>
                  <a:pt x="53339" y="89915"/>
                </a:lnTo>
                <a:lnTo>
                  <a:pt x="47243" y="96012"/>
                </a:lnTo>
                <a:lnTo>
                  <a:pt x="44196" y="100584"/>
                </a:lnTo>
                <a:lnTo>
                  <a:pt x="42672" y="105155"/>
                </a:lnTo>
                <a:lnTo>
                  <a:pt x="39624" y="109727"/>
                </a:lnTo>
                <a:lnTo>
                  <a:pt x="38180" y="114059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3" y="106679"/>
                </a:lnTo>
                <a:lnTo>
                  <a:pt x="175260" y="92963"/>
                </a:lnTo>
                <a:lnTo>
                  <a:pt x="172212" y="89915"/>
                </a:lnTo>
                <a:lnTo>
                  <a:pt x="167639" y="86867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73979" y="2388107"/>
            <a:ext cx="178308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7547" y="2388107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2400" y="213359"/>
                </a:lnTo>
                <a:lnTo>
                  <a:pt x="158496" y="211836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5260" y="201167"/>
                </a:lnTo>
                <a:lnTo>
                  <a:pt x="178307" y="198119"/>
                </a:lnTo>
                <a:lnTo>
                  <a:pt x="184403" y="188975"/>
                </a:lnTo>
                <a:lnTo>
                  <a:pt x="187451" y="179831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8100" y="30479"/>
                </a:lnTo>
                <a:lnTo>
                  <a:pt x="38390" y="29609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60" h="299085">
                <a:moveTo>
                  <a:pt x="38390" y="29609"/>
                </a:moveTo>
                <a:lnTo>
                  <a:pt x="38100" y="30479"/>
                </a:lnTo>
                <a:lnTo>
                  <a:pt x="38100" y="36575"/>
                </a:lnTo>
                <a:lnTo>
                  <a:pt x="38390" y="29609"/>
                </a:lnTo>
                <a:close/>
              </a:path>
              <a:path w="187960" h="299085">
                <a:moveTo>
                  <a:pt x="152400" y="0"/>
                </a:moveTo>
                <a:lnTo>
                  <a:pt x="71627" y="0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6" y="18287"/>
                </a:lnTo>
                <a:lnTo>
                  <a:pt x="42672" y="21336"/>
                </a:lnTo>
                <a:lnTo>
                  <a:pt x="39624" y="25907"/>
                </a:lnTo>
                <a:lnTo>
                  <a:pt x="38390" y="29609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3527"/>
                </a:lnTo>
                <a:lnTo>
                  <a:pt x="184403" y="24383"/>
                </a:lnTo>
                <a:lnTo>
                  <a:pt x="175260" y="10667"/>
                </a:lnTo>
                <a:lnTo>
                  <a:pt x="172212" y="7619"/>
                </a:lnTo>
                <a:lnTo>
                  <a:pt x="167639" y="4571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3579" y="2388107"/>
            <a:ext cx="158496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3891" y="2388107"/>
            <a:ext cx="182880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3347" y="2305811"/>
            <a:ext cx="71755" cy="382905"/>
          </a:xfrm>
          <a:custGeom>
            <a:avLst/>
            <a:gdLst/>
            <a:ahLst/>
            <a:cxnLst/>
            <a:rect l="l" t="t" r="r" b="b"/>
            <a:pathLst>
              <a:path w="71754" h="382905">
                <a:moveTo>
                  <a:pt x="70103" y="82296"/>
                </a:moveTo>
                <a:lnTo>
                  <a:pt x="30479" y="82296"/>
                </a:lnTo>
                <a:lnTo>
                  <a:pt x="30479" y="342900"/>
                </a:lnTo>
                <a:lnTo>
                  <a:pt x="0" y="342900"/>
                </a:lnTo>
                <a:lnTo>
                  <a:pt x="0" y="382524"/>
                </a:lnTo>
                <a:lnTo>
                  <a:pt x="36575" y="382524"/>
                </a:lnTo>
                <a:lnTo>
                  <a:pt x="45719" y="379475"/>
                </a:lnTo>
                <a:lnTo>
                  <a:pt x="50291" y="376427"/>
                </a:lnTo>
                <a:lnTo>
                  <a:pt x="54863" y="374903"/>
                </a:lnTo>
                <a:lnTo>
                  <a:pt x="57912" y="370332"/>
                </a:lnTo>
                <a:lnTo>
                  <a:pt x="62484" y="367284"/>
                </a:lnTo>
                <a:lnTo>
                  <a:pt x="64007" y="362712"/>
                </a:lnTo>
                <a:lnTo>
                  <a:pt x="67055" y="358139"/>
                </a:lnTo>
                <a:lnTo>
                  <a:pt x="70103" y="348996"/>
                </a:lnTo>
                <a:lnTo>
                  <a:pt x="70103" y="82296"/>
                </a:lnTo>
                <a:close/>
              </a:path>
              <a:path w="71754" h="382905">
                <a:moveTo>
                  <a:pt x="71627" y="0"/>
                </a:moveTo>
                <a:lnTo>
                  <a:pt x="28955" y="0"/>
                </a:lnTo>
                <a:lnTo>
                  <a:pt x="28955" y="41148"/>
                </a:lnTo>
                <a:lnTo>
                  <a:pt x="71627" y="41148"/>
                </a:lnTo>
                <a:lnTo>
                  <a:pt x="71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47459" y="2388107"/>
            <a:ext cx="178308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94347" y="2388107"/>
            <a:ext cx="178307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7519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4863" y="254508"/>
                </a:lnTo>
                <a:lnTo>
                  <a:pt x="60959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0772" y="277368"/>
                </a:lnTo>
                <a:lnTo>
                  <a:pt x="86868" y="278891"/>
                </a:lnTo>
                <a:lnTo>
                  <a:pt x="161544" y="278891"/>
                </a:lnTo>
                <a:lnTo>
                  <a:pt x="161544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8091" y="2950464"/>
            <a:ext cx="182880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4979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2128"/>
                </a:lnTo>
                <a:lnTo>
                  <a:pt x="3047" y="271272"/>
                </a:lnTo>
                <a:lnTo>
                  <a:pt x="6095" y="277368"/>
                </a:lnTo>
                <a:lnTo>
                  <a:pt x="9143" y="280416"/>
                </a:lnTo>
                <a:lnTo>
                  <a:pt x="12192" y="28498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3" y="292608"/>
                </a:lnTo>
                <a:lnTo>
                  <a:pt x="28956" y="295656"/>
                </a:lnTo>
                <a:lnTo>
                  <a:pt x="158495" y="295656"/>
                </a:lnTo>
                <a:lnTo>
                  <a:pt x="164592" y="292608"/>
                </a:lnTo>
                <a:lnTo>
                  <a:pt x="169163" y="291084"/>
                </a:lnTo>
                <a:lnTo>
                  <a:pt x="172212" y="288036"/>
                </a:lnTo>
                <a:lnTo>
                  <a:pt x="176783" y="284988"/>
                </a:lnTo>
                <a:lnTo>
                  <a:pt x="179831" y="280416"/>
                </a:lnTo>
                <a:lnTo>
                  <a:pt x="182880" y="277368"/>
                </a:lnTo>
                <a:lnTo>
                  <a:pt x="184403" y="271272"/>
                </a:lnTo>
                <a:lnTo>
                  <a:pt x="187451" y="26670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3924" y="82296"/>
                </a:moveTo>
                <a:lnTo>
                  <a:pt x="73151" y="82296"/>
                </a:lnTo>
                <a:lnTo>
                  <a:pt x="59436" y="86868"/>
                </a:lnTo>
                <a:lnTo>
                  <a:pt x="54863" y="89916"/>
                </a:lnTo>
                <a:lnTo>
                  <a:pt x="51815" y="92964"/>
                </a:lnTo>
                <a:lnTo>
                  <a:pt x="48768" y="97536"/>
                </a:lnTo>
                <a:lnTo>
                  <a:pt x="45719" y="100584"/>
                </a:lnTo>
                <a:lnTo>
                  <a:pt x="42671" y="105156"/>
                </a:lnTo>
                <a:lnTo>
                  <a:pt x="41147" y="109728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2"/>
                </a:lnTo>
                <a:lnTo>
                  <a:pt x="184403" y="106680"/>
                </a:lnTo>
                <a:lnTo>
                  <a:pt x="182880" y="102108"/>
                </a:lnTo>
                <a:lnTo>
                  <a:pt x="179831" y="97536"/>
                </a:lnTo>
                <a:lnTo>
                  <a:pt x="176783" y="94487"/>
                </a:lnTo>
                <a:lnTo>
                  <a:pt x="172212" y="91440"/>
                </a:lnTo>
                <a:lnTo>
                  <a:pt x="169163" y="88392"/>
                </a:lnTo>
                <a:lnTo>
                  <a:pt x="164592" y="85344"/>
                </a:lnTo>
                <a:lnTo>
                  <a:pt x="158495" y="83820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3579" y="2868167"/>
            <a:ext cx="71755" cy="382905"/>
          </a:xfrm>
          <a:custGeom>
            <a:avLst/>
            <a:gdLst/>
            <a:ahLst/>
            <a:cxnLst/>
            <a:rect l="l" t="t" r="r" b="b"/>
            <a:pathLst>
              <a:path w="71755" h="382905">
                <a:moveTo>
                  <a:pt x="70103" y="83820"/>
                </a:moveTo>
                <a:lnTo>
                  <a:pt x="30480" y="83820"/>
                </a:lnTo>
                <a:lnTo>
                  <a:pt x="30480" y="342900"/>
                </a:lnTo>
                <a:lnTo>
                  <a:pt x="0" y="342900"/>
                </a:lnTo>
                <a:lnTo>
                  <a:pt x="0" y="382524"/>
                </a:lnTo>
                <a:lnTo>
                  <a:pt x="41147" y="382524"/>
                </a:lnTo>
                <a:lnTo>
                  <a:pt x="45719" y="379476"/>
                </a:lnTo>
                <a:lnTo>
                  <a:pt x="50292" y="377952"/>
                </a:lnTo>
                <a:lnTo>
                  <a:pt x="54863" y="374904"/>
                </a:lnTo>
                <a:lnTo>
                  <a:pt x="65531" y="364236"/>
                </a:lnTo>
                <a:lnTo>
                  <a:pt x="67056" y="358140"/>
                </a:lnTo>
                <a:lnTo>
                  <a:pt x="70103" y="348996"/>
                </a:lnTo>
                <a:lnTo>
                  <a:pt x="70103" y="83820"/>
                </a:lnTo>
                <a:close/>
              </a:path>
              <a:path w="71755" h="382905">
                <a:moveTo>
                  <a:pt x="71627" y="0"/>
                </a:moveTo>
                <a:lnTo>
                  <a:pt x="28956" y="0"/>
                </a:lnTo>
                <a:lnTo>
                  <a:pt x="28956" y="41148"/>
                </a:lnTo>
                <a:lnTo>
                  <a:pt x="71627" y="41148"/>
                </a:lnTo>
                <a:lnTo>
                  <a:pt x="71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7692" y="2950464"/>
            <a:ext cx="178307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54579" y="2950464"/>
            <a:ext cx="178307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89276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5"/>
                </a:moveTo>
                <a:lnTo>
                  <a:pt x="51816" y="105155"/>
                </a:lnTo>
                <a:lnTo>
                  <a:pt x="51816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6" y="263651"/>
                </a:lnTo>
                <a:lnTo>
                  <a:pt x="62484" y="268223"/>
                </a:lnTo>
                <a:lnTo>
                  <a:pt x="71628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40" y="65531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2260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20923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01695" y="2950464"/>
            <a:ext cx="210312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54679" y="2950464"/>
            <a:ext cx="178307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98520" y="2950464"/>
            <a:ext cx="172212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36847" y="2950464"/>
            <a:ext cx="178307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83735" y="2950464"/>
            <a:ext cx="187451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41291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2" y="0"/>
                </a:moveTo>
                <a:lnTo>
                  <a:pt x="147828" y="0"/>
                </a:lnTo>
                <a:lnTo>
                  <a:pt x="147828" y="82296"/>
                </a:lnTo>
                <a:lnTo>
                  <a:pt x="33528" y="82296"/>
                </a:lnTo>
                <a:lnTo>
                  <a:pt x="24384" y="85344"/>
                </a:lnTo>
                <a:lnTo>
                  <a:pt x="15240" y="91440"/>
                </a:lnTo>
                <a:lnTo>
                  <a:pt x="12192" y="94487"/>
                </a:lnTo>
                <a:lnTo>
                  <a:pt x="7620" y="97536"/>
                </a:lnTo>
                <a:lnTo>
                  <a:pt x="4572" y="102108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3048" y="271272"/>
                </a:lnTo>
                <a:lnTo>
                  <a:pt x="4572" y="277368"/>
                </a:lnTo>
                <a:lnTo>
                  <a:pt x="15240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6" y="295656"/>
                </a:lnTo>
                <a:lnTo>
                  <a:pt x="118872" y="295656"/>
                </a:lnTo>
                <a:lnTo>
                  <a:pt x="123444" y="292608"/>
                </a:lnTo>
                <a:lnTo>
                  <a:pt x="132587" y="289560"/>
                </a:lnTo>
                <a:lnTo>
                  <a:pt x="135636" y="284988"/>
                </a:lnTo>
                <a:lnTo>
                  <a:pt x="141732" y="278892"/>
                </a:lnTo>
                <a:lnTo>
                  <a:pt x="144780" y="274320"/>
                </a:lnTo>
                <a:lnTo>
                  <a:pt x="147828" y="265176"/>
                </a:lnTo>
                <a:lnTo>
                  <a:pt x="147828" y="260604"/>
                </a:lnTo>
                <a:lnTo>
                  <a:pt x="187452" y="260604"/>
                </a:lnTo>
                <a:lnTo>
                  <a:pt x="187452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0"/>
                </a:lnTo>
                <a:close/>
              </a:path>
              <a:path w="187960" h="295910">
                <a:moveTo>
                  <a:pt x="187452" y="260604"/>
                </a:moveTo>
                <a:lnTo>
                  <a:pt x="147828" y="260604"/>
                </a:lnTo>
                <a:lnTo>
                  <a:pt x="147828" y="295656"/>
                </a:lnTo>
                <a:lnTo>
                  <a:pt x="187452" y="295656"/>
                </a:lnTo>
                <a:lnTo>
                  <a:pt x="187452" y="260604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2"/>
                </a:lnTo>
                <a:lnTo>
                  <a:pt x="187452" y="256032"/>
                </a:lnTo>
                <a:lnTo>
                  <a:pt x="18745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04003" y="2950464"/>
            <a:ext cx="158496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12791" y="2950464"/>
            <a:ext cx="178308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61203" y="2950464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187451" y="175260"/>
                </a:moveTo>
                <a:lnTo>
                  <a:pt x="147828" y="175260"/>
                </a:lnTo>
                <a:lnTo>
                  <a:pt x="147828" y="298703"/>
                </a:lnTo>
                <a:lnTo>
                  <a:pt x="187451" y="298703"/>
                </a:lnTo>
                <a:lnTo>
                  <a:pt x="187451" y="175260"/>
                </a:lnTo>
                <a:close/>
              </a:path>
              <a:path w="187960" h="299085">
                <a:moveTo>
                  <a:pt x="152400" y="0"/>
                </a:moveTo>
                <a:lnTo>
                  <a:pt x="33528" y="0"/>
                </a:lnTo>
                <a:lnTo>
                  <a:pt x="24384" y="3048"/>
                </a:lnTo>
                <a:lnTo>
                  <a:pt x="18287" y="6096"/>
                </a:lnTo>
                <a:lnTo>
                  <a:pt x="15240" y="9144"/>
                </a:lnTo>
                <a:lnTo>
                  <a:pt x="10668" y="12191"/>
                </a:lnTo>
                <a:lnTo>
                  <a:pt x="7620" y="15239"/>
                </a:lnTo>
                <a:lnTo>
                  <a:pt x="4572" y="19812"/>
                </a:lnTo>
                <a:lnTo>
                  <a:pt x="3048" y="24384"/>
                </a:lnTo>
                <a:lnTo>
                  <a:pt x="0" y="28956"/>
                </a:lnTo>
                <a:lnTo>
                  <a:pt x="0" y="184403"/>
                </a:lnTo>
                <a:lnTo>
                  <a:pt x="3048" y="188975"/>
                </a:lnTo>
                <a:lnTo>
                  <a:pt x="4572" y="195072"/>
                </a:lnTo>
                <a:lnTo>
                  <a:pt x="7620" y="198120"/>
                </a:lnTo>
                <a:lnTo>
                  <a:pt x="10668" y="202691"/>
                </a:lnTo>
                <a:lnTo>
                  <a:pt x="15240" y="205739"/>
                </a:lnTo>
                <a:lnTo>
                  <a:pt x="18287" y="208787"/>
                </a:lnTo>
                <a:lnTo>
                  <a:pt x="24384" y="210312"/>
                </a:lnTo>
                <a:lnTo>
                  <a:pt x="28956" y="213360"/>
                </a:lnTo>
                <a:lnTo>
                  <a:pt x="118872" y="213360"/>
                </a:lnTo>
                <a:lnTo>
                  <a:pt x="123444" y="210312"/>
                </a:lnTo>
                <a:lnTo>
                  <a:pt x="128016" y="208787"/>
                </a:lnTo>
                <a:lnTo>
                  <a:pt x="132587" y="205739"/>
                </a:lnTo>
                <a:lnTo>
                  <a:pt x="138684" y="199644"/>
                </a:lnTo>
                <a:lnTo>
                  <a:pt x="144780" y="190500"/>
                </a:lnTo>
                <a:lnTo>
                  <a:pt x="147828" y="181356"/>
                </a:lnTo>
                <a:lnTo>
                  <a:pt x="147828" y="175260"/>
                </a:lnTo>
                <a:lnTo>
                  <a:pt x="187451" y="175260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5051"/>
                </a:lnTo>
                <a:lnTo>
                  <a:pt x="185928" y="28956"/>
                </a:lnTo>
                <a:lnTo>
                  <a:pt x="184404" y="24384"/>
                </a:lnTo>
                <a:lnTo>
                  <a:pt x="178308" y="15239"/>
                </a:lnTo>
                <a:lnTo>
                  <a:pt x="175260" y="12191"/>
                </a:lnTo>
                <a:lnTo>
                  <a:pt x="172212" y="7620"/>
                </a:lnTo>
                <a:lnTo>
                  <a:pt x="167640" y="6096"/>
                </a:lnTo>
                <a:lnTo>
                  <a:pt x="163068" y="3048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8" y="39624"/>
                </a:lnTo>
                <a:lnTo>
                  <a:pt x="147828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17235" y="2950464"/>
            <a:ext cx="187451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6128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4791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79947" y="2950464"/>
            <a:ext cx="158496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88735" y="2950464"/>
            <a:ext cx="178308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35623" y="2950464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3" y="39624"/>
                </a:lnTo>
                <a:lnTo>
                  <a:pt x="298703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3" y="39624"/>
                </a:moveTo>
                <a:lnTo>
                  <a:pt x="259079" y="39624"/>
                </a:lnTo>
                <a:lnTo>
                  <a:pt x="259079" y="213360"/>
                </a:lnTo>
                <a:lnTo>
                  <a:pt x="298703" y="213360"/>
                </a:lnTo>
                <a:lnTo>
                  <a:pt x="298703" y="39624"/>
                </a:lnTo>
                <a:close/>
              </a:path>
              <a:path w="299085" h="213360">
                <a:moveTo>
                  <a:pt x="134112" y="0"/>
                </a:moveTo>
                <a:lnTo>
                  <a:pt x="73151" y="0"/>
                </a:lnTo>
                <a:lnTo>
                  <a:pt x="59436" y="4572"/>
                </a:lnTo>
                <a:lnTo>
                  <a:pt x="54863" y="7620"/>
                </a:lnTo>
                <a:lnTo>
                  <a:pt x="47243" y="15239"/>
                </a:lnTo>
                <a:lnTo>
                  <a:pt x="45720" y="18287"/>
                </a:lnTo>
                <a:lnTo>
                  <a:pt x="42672" y="22860"/>
                </a:lnTo>
                <a:lnTo>
                  <a:pt x="41148" y="27432"/>
                </a:lnTo>
                <a:lnTo>
                  <a:pt x="39624" y="33527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33527"/>
                </a:lnTo>
                <a:lnTo>
                  <a:pt x="167639" y="27432"/>
                </a:lnTo>
                <a:lnTo>
                  <a:pt x="166115" y="22860"/>
                </a:lnTo>
                <a:lnTo>
                  <a:pt x="163067" y="18287"/>
                </a:lnTo>
                <a:lnTo>
                  <a:pt x="160020" y="15239"/>
                </a:lnTo>
                <a:lnTo>
                  <a:pt x="156972" y="10668"/>
                </a:lnTo>
                <a:lnTo>
                  <a:pt x="153924" y="7620"/>
                </a:lnTo>
                <a:lnTo>
                  <a:pt x="149351" y="4572"/>
                </a:lnTo>
                <a:lnTo>
                  <a:pt x="140208" y="1524"/>
                </a:lnTo>
                <a:lnTo>
                  <a:pt x="134112" y="0"/>
                </a:lnTo>
                <a:close/>
              </a:path>
              <a:path w="299085" h="213360">
                <a:moveTo>
                  <a:pt x="265175" y="0"/>
                </a:moveTo>
                <a:lnTo>
                  <a:pt x="202691" y="0"/>
                </a:lnTo>
                <a:lnTo>
                  <a:pt x="188975" y="4572"/>
                </a:lnTo>
                <a:lnTo>
                  <a:pt x="184403" y="7620"/>
                </a:lnTo>
                <a:lnTo>
                  <a:pt x="176784" y="15239"/>
                </a:lnTo>
                <a:lnTo>
                  <a:pt x="175260" y="18287"/>
                </a:lnTo>
                <a:lnTo>
                  <a:pt x="172212" y="22860"/>
                </a:lnTo>
                <a:lnTo>
                  <a:pt x="170687" y="27432"/>
                </a:lnTo>
                <a:lnTo>
                  <a:pt x="169163" y="33527"/>
                </a:lnTo>
                <a:lnTo>
                  <a:pt x="169163" y="38100"/>
                </a:lnTo>
                <a:lnTo>
                  <a:pt x="298703" y="38100"/>
                </a:lnTo>
                <a:lnTo>
                  <a:pt x="298703" y="35051"/>
                </a:lnTo>
                <a:lnTo>
                  <a:pt x="297179" y="28956"/>
                </a:lnTo>
                <a:lnTo>
                  <a:pt x="294131" y="19812"/>
                </a:lnTo>
                <a:lnTo>
                  <a:pt x="291084" y="15239"/>
                </a:lnTo>
                <a:lnTo>
                  <a:pt x="286512" y="12191"/>
                </a:lnTo>
                <a:lnTo>
                  <a:pt x="283463" y="9144"/>
                </a:lnTo>
                <a:lnTo>
                  <a:pt x="274320" y="3048"/>
                </a:lnTo>
                <a:lnTo>
                  <a:pt x="265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99859" y="2950464"/>
            <a:ext cx="178308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46747" y="2950464"/>
            <a:ext cx="187451" cy="21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0588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5" y="263651"/>
                </a:lnTo>
                <a:lnTo>
                  <a:pt x="62483" y="268223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1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3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3" y="105155"/>
                </a:lnTo>
                <a:lnTo>
                  <a:pt x="161543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17664" y="2950464"/>
            <a:ext cx="172211" cy="2133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33131" y="2868167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40" y="121920"/>
                </a:moveTo>
                <a:lnTo>
                  <a:pt x="51816" y="121920"/>
                </a:lnTo>
                <a:lnTo>
                  <a:pt x="51816" y="295656"/>
                </a:lnTo>
                <a:lnTo>
                  <a:pt x="91440" y="295656"/>
                </a:lnTo>
                <a:lnTo>
                  <a:pt x="91440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8" y="0"/>
                </a:lnTo>
                <a:lnTo>
                  <a:pt x="82296" y="1524"/>
                </a:lnTo>
                <a:lnTo>
                  <a:pt x="76200" y="3048"/>
                </a:lnTo>
                <a:lnTo>
                  <a:pt x="67056" y="9144"/>
                </a:lnTo>
                <a:lnTo>
                  <a:pt x="60960" y="15240"/>
                </a:lnTo>
                <a:lnTo>
                  <a:pt x="57912" y="19812"/>
                </a:lnTo>
                <a:lnTo>
                  <a:pt x="56388" y="24384"/>
                </a:lnTo>
                <a:lnTo>
                  <a:pt x="53340" y="28956"/>
                </a:lnTo>
                <a:lnTo>
                  <a:pt x="51816" y="35052"/>
                </a:lnTo>
                <a:lnTo>
                  <a:pt x="51816" y="82296"/>
                </a:lnTo>
                <a:lnTo>
                  <a:pt x="91440" y="82296"/>
                </a:lnTo>
                <a:lnTo>
                  <a:pt x="91440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48016" y="2950464"/>
            <a:ext cx="158495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56804" y="2950464"/>
            <a:ext cx="182879" cy="2133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03692" y="2950464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4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3" y="39624"/>
                </a:lnTo>
                <a:lnTo>
                  <a:pt x="298703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4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60"/>
                </a:lnTo>
                <a:lnTo>
                  <a:pt x="169163" y="213360"/>
                </a:lnTo>
                <a:lnTo>
                  <a:pt x="169163" y="39624"/>
                </a:lnTo>
                <a:close/>
              </a:path>
              <a:path w="299084" h="213360">
                <a:moveTo>
                  <a:pt x="298703" y="39624"/>
                </a:moveTo>
                <a:lnTo>
                  <a:pt x="259079" y="39624"/>
                </a:lnTo>
                <a:lnTo>
                  <a:pt x="259079" y="213360"/>
                </a:lnTo>
                <a:lnTo>
                  <a:pt x="298703" y="213360"/>
                </a:lnTo>
                <a:lnTo>
                  <a:pt x="298703" y="39624"/>
                </a:lnTo>
                <a:close/>
              </a:path>
              <a:path w="299084" h="213360">
                <a:moveTo>
                  <a:pt x="135635" y="0"/>
                </a:moveTo>
                <a:lnTo>
                  <a:pt x="74675" y="0"/>
                </a:lnTo>
                <a:lnTo>
                  <a:pt x="68579" y="1524"/>
                </a:lnTo>
                <a:lnTo>
                  <a:pt x="59435" y="4572"/>
                </a:lnTo>
                <a:lnTo>
                  <a:pt x="54863" y="7620"/>
                </a:lnTo>
                <a:lnTo>
                  <a:pt x="51815" y="10668"/>
                </a:lnTo>
                <a:lnTo>
                  <a:pt x="48767" y="15239"/>
                </a:lnTo>
                <a:lnTo>
                  <a:pt x="45719" y="18287"/>
                </a:lnTo>
                <a:lnTo>
                  <a:pt x="44196" y="22860"/>
                </a:lnTo>
                <a:lnTo>
                  <a:pt x="41148" y="27432"/>
                </a:lnTo>
                <a:lnTo>
                  <a:pt x="39624" y="33527"/>
                </a:lnTo>
                <a:lnTo>
                  <a:pt x="39624" y="38100"/>
                </a:lnTo>
                <a:lnTo>
                  <a:pt x="169163" y="38100"/>
                </a:lnTo>
                <a:lnTo>
                  <a:pt x="169163" y="27432"/>
                </a:lnTo>
                <a:lnTo>
                  <a:pt x="166115" y="22860"/>
                </a:lnTo>
                <a:lnTo>
                  <a:pt x="164591" y="18287"/>
                </a:lnTo>
                <a:lnTo>
                  <a:pt x="153924" y="7620"/>
                </a:lnTo>
                <a:lnTo>
                  <a:pt x="149351" y="4572"/>
                </a:lnTo>
                <a:lnTo>
                  <a:pt x="135635" y="0"/>
                </a:lnTo>
                <a:close/>
              </a:path>
              <a:path w="299084" h="213360">
                <a:moveTo>
                  <a:pt x="265175" y="0"/>
                </a:moveTo>
                <a:lnTo>
                  <a:pt x="204215" y="0"/>
                </a:lnTo>
                <a:lnTo>
                  <a:pt x="198119" y="1524"/>
                </a:lnTo>
                <a:lnTo>
                  <a:pt x="188975" y="4572"/>
                </a:lnTo>
                <a:lnTo>
                  <a:pt x="185927" y="7620"/>
                </a:lnTo>
                <a:lnTo>
                  <a:pt x="181355" y="10668"/>
                </a:lnTo>
                <a:lnTo>
                  <a:pt x="178307" y="15239"/>
                </a:lnTo>
                <a:lnTo>
                  <a:pt x="175259" y="18287"/>
                </a:lnTo>
                <a:lnTo>
                  <a:pt x="173735" y="22860"/>
                </a:lnTo>
                <a:lnTo>
                  <a:pt x="170687" y="27432"/>
                </a:lnTo>
                <a:lnTo>
                  <a:pt x="170687" y="33527"/>
                </a:lnTo>
                <a:lnTo>
                  <a:pt x="169163" y="38100"/>
                </a:lnTo>
                <a:lnTo>
                  <a:pt x="298703" y="38100"/>
                </a:lnTo>
                <a:lnTo>
                  <a:pt x="298703" y="28956"/>
                </a:lnTo>
                <a:lnTo>
                  <a:pt x="295655" y="24384"/>
                </a:lnTo>
                <a:lnTo>
                  <a:pt x="294131" y="19812"/>
                </a:lnTo>
                <a:lnTo>
                  <a:pt x="291083" y="15239"/>
                </a:lnTo>
                <a:lnTo>
                  <a:pt x="284987" y="9144"/>
                </a:lnTo>
                <a:lnTo>
                  <a:pt x="275843" y="3048"/>
                </a:lnTo>
                <a:lnTo>
                  <a:pt x="269748" y="1524"/>
                </a:lnTo>
                <a:lnTo>
                  <a:pt x="265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82228" y="2950464"/>
            <a:ext cx="178307" cy="2133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98091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6700"/>
                </a:lnTo>
                <a:lnTo>
                  <a:pt x="3048" y="272796"/>
                </a:lnTo>
                <a:lnTo>
                  <a:pt x="4571" y="277367"/>
                </a:lnTo>
                <a:lnTo>
                  <a:pt x="7620" y="281939"/>
                </a:lnTo>
                <a:lnTo>
                  <a:pt x="10668" y="284988"/>
                </a:lnTo>
                <a:lnTo>
                  <a:pt x="15240" y="288036"/>
                </a:lnTo>
                <a:lnTo>
                  <a:pt x="18288" y="291084"/>
                </a:lnTo>
                <a:lnTo>
                  <a:pt x="24384" y="292608"/>
                </a:lnTo>
                <a:lnTo>
                  <a:pt x="28956" y="295655"/>
                </a:lnTo>
                <a:lnTo>
                  <a:pt x="158496" y="295655"/>
                </a:lnTo>
                <a:lnTo>
                  <a:pt x="163068" y="292608"/>
                </a:lnTo>
                <a:lnTo>
                  <a:pt x="167640" y="291084"/>
                </a:lnTo>
                <a:lnTo>
                  <a:pt x="172212" y="288036"/>
                </a:lnTo>
                <a:lnTo>
                  <a:pt x="178308" y="281939"/>
                </a:lnTo>
                <a:lnTo>
                  <a:pt x="184403" y="272796"/>
                </a:lnTo>
                <a:lnTo>
                  <a:pt x="185928" y="266700"/>
                </a:lnTo>
                <a:lnTo>
                  <a:pt x="187452" y="262127"/>
                </a:lnTo>
                <a:lnTo>
                  <a:pt x="187452" y="256031"/>
                </a:lnTo>
                <a:lnTo>
                  <a:pt x="39624" y="256031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1"/>
                </a:lnTo>
                <a:lnTo>
                  <a:pt x="187452" y="256031"/>
                </a:lnTo>
                <a:lnTo>
                  <a:pt x="187452" y="121920"/>
                </a:lnTo>
                <a:close/>
              </a:path>
              <a:path w="187960" h="295910">
                <a:moveTo>
                  <a:pt x="152400" y="82296"/>
                </a:moveTo>
                <a:lnTo>
                  <a:pt x="71628" y="82296"/>
                </a:lnTo>
                <a:lnTo>
                  <a:pt x="62484" y="85343"/>
                </a:lnTo>
                <a:lnTo>
                  <a:pt x="57912" y="88391"/>
                </a:lnTo>
                <a:lnTo>
                  <a:pt x="53340" y="89915"/>
                </a:lnTo>
                <a:lnTo>
                  <a:pt x="50292" y="94487"/>
                </a:lnTo>
                <a:lnTo>
                  <a:pt x="47244" y="97536"/>
                </a:lnTo>
                <a:lnTo>
                  <a:pt x="44196" y="102108"/>
                </a:lnTo>
                <a:lnTo>
                  <a:pt x="42671" y="106679"/>
                </a:lnTo>
                <a:lnTo>
                  <a:pt x="39624" y="111251"/>
                </a:lnTo>
                <a:lnTo>
                  <a:pt x="38160" y="115643"/>
                </a:lnTo>
                <a:lnTo>
                  <a:pt x="38100" y="120396"/>
                </a:lnTo>
                <a:lnTo>
                  <a:pt x="187452" y="120396"/>
                </a:lnTo>
                <a:lnTo>
                  <a:pt x="187452" y="117348"/>
                </a:lnTo>
                <a:lnTo>
                  <a:pt x="185928" y="111251"/>
                </a:lnTo>
                <a:lnTo>
                  <a:pt x="158496" y="83820"/>
                </a:lnTo>
                <a:lnTo>
                  <a:pt x="152400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54123" y="3512820"/>
            <a:ext cx="187451" cy="2133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07107" y="3512820"/>
            <a:ext cx="172212" cy="2133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63139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41804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45435" y="3512820"/>
            <a:ext cx="187451" cy="2133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02992" y="3512820"/>
            <a:ext cx="178307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45307" y="3512820"/>
            <a:ext cx="172212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75432" y="3512820"/>
            <a:ext cx="172212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13759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5" y="213359"/>
                </a:lnTo>
                <a:lnTo>
                  <a:pt x="163067" y="210312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8307" y="199643"/>
                </a:lnTo>
                <a:lnTo>
                  <a:pt x="184403" y="190500"/>
                </a:lnTo>
                <a:lnTo>
                  <a:pt x="185927" y="184403"/>
                </a:lnTo>
                <a:lnTo>
                  <a:pt x="187451" y="179831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8100" y="32003"/>
                </a:lnTo>
                <a:lnTo>
                  <a:pt x="38317" y="31350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38317" y="31350"/>
                </a:moveTo>
                <a:lnTo>
                  <a:pt x="38100" y="32003"/>
                </a:lnTo>
                <a:lnTo>
                  <a:pt x="38100" y="36575"/>
                </a:lnTo>
                <a:lnTo>
                  <a:pt x="38317" y="31350"/>
                </a:lnTo>
                <a:close/>
              </a:path>
              <a:path w="187960" h="299085">
                <a:moveTo>
                  <a:pt x="152400" y="0"/>
                </a:moveTo>
                <a:lnTo>
                  <a:pt x="71627" y="0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42672" y="22859"/>
                </a:lnTo>
                <a:lnTo>
                  <a:pt x="39624" y="27431"/>
                </a:lnTo>
                <a:lnTo>
                  <a:pt x="38317" y="31350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5051"/>
                </a:lnTo>
                <a:lnTo>
                  <a:pt x="185927" y="28955"/>
                </a:lnTo>
                <a:lnTo>
                  <a:pt x="158495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69791" y="3512820"/>
            <a:ext cx="178308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18203" y="3512820"/>
            <a:ext cx="158496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22420" y="3512820"/>
            <a:ext cx="172212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57115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6" y="213359"/>
                </a:lnTo>
                <a:lnTo>
                  <a:pt x="163068" y="210312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8308" y="199643"/>
                </a:lnTo>
                <a:lnTo>
                  <a:pt x="184404" y="190500"/>
                </a:lnTo>
                <a:lnTo>
                  <a:pt x="185928" y="184403"/>
                </a:lnTo>
                <a:lnTo>
                  <a:pt x="187451" y="179831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8100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8" y="39624"/>
                </a:lnTo>
                <a:lnTo>
                  <a:pt x="147828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2400" y="0"/>
                </a:moveTo>
                <a:lnTo>
                  <a:pt x="73151" y="0"/>
                </a:lnTo>
                <a:lnTo>
                  <a:pt x="67056" y="1524"/>
                </a:lnTo>
                <a:lnTo>
                  <a:pt x="57912" y="4571"/>
                </a:lnTo>
                <a:lnTo>
                  <a:pt x="54863" y="7619"/>
                </a:lnTo>
                <a:lnTo>
                  <a:pt x="50292" y="10667"/>
                </a:lnTo>
                <a:lnTo>
                  <a:pt x="47244" y="13715"/>
                </a:lnTo>
                <a:lnTo>
                  <a:pt x="44196" y="18287"/>
                </a:lnTo>
                <a:lnTo>
                  <a:pt x="42672" y="22859"/>
                </a:lnTo>
                <a:lnTo>
                  <a:pt x="39624" y="27431"/>
                </a:lnTo>
                <a:lnTo>
                  <a:pt x="39624" y="32003"/>
                </a:lnTo>
                <a:lnTo>
                  <a:pt x="38100" y="36575"/>
                </a:lnTo>
                <a:lnTo>
                  <a:pt x="187451" y="36575"/>
                </a:lnTo>
                <a:lnTo>
                  <a:pt x="187451" y="35051"/>
                </a:lnTo>
                <a:lnTo>
                  <a:pt x="185928" y="28955"/>
                </a:lnTo>
                <a:lnTo>
                  <a:pt x="158496" y="1524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61559" y="3512820"/>
            <a:ext cx="17830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13147" y="3512820"/>
            <a:ext cx="178307" cy="2133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94732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76200" y="275844"/>
                </a:lnTo>
                <a:lnTo>
                  <a:pt x="80771" y="278891"/>
                </a:lnTo>
                <a:lnTo>
                  <a:pt x="161543" y="278891"/>
                </a:lnTo>
                <a:lnTo>
                  <a:pt x="161543" y="239267"/>
                </a:lnTo>
                <a:lnTo>
                  <a:pt x="91439" y="239267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49240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7903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07152" y="3512820"/>
            <a:ext cx="211836" cy="2133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60135" y="3512820"/>
            <a:ext cx="178308" cy="2133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99403" y="366674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0" y="0"/>
                </a:moveTo>
                <a:lnTo>
                  <a:pt x="60960" y="0"/>
                </a:lnTo>
                <a:lnTo>
                  <a:pt x="60960" y="60959"/>
                </a:lnTo>
                <a:lnTo>
                  <a:pt x="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2367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199644" y="0"/>
                </a:moveTo>
                <a:lnTo>
                  <a:pt x="0" y="0"/>
                </a:lnTo>
                <a:lnTo>
                  <a:pt x="0" y="393192"/>
                </a:lnTo>
                <a:lnTo>
                  <a:pt x="199644" y="393192"/>
                </a:lnTo>
                <a:lnTo>
                  <a:pt x="215336" y="392382"/>
                </a:lnTo>
                <a:lnTo>
                  <a:pt x="257556" y="382524"/>
                </a:lnTo>
                <a:lnTo>
                  <a:pt x="291417" y="363664"/>
                </a:lnTo>
                <a:lnTo>
                  <a:pt x="315424" y="336804"/>
                </a:lnTo>
                <a:lnTo>
                  <a:pt x="56387" y="336804"/>
                </a:lnTo>
                <a:lnTo>
                  <a:pt x="56387" y="56388"/>
                </a:lnTo>
                <a:lnTo>
                  <a:pt x="316014" y="56388"/>
                </a:lnTo>
                <a:lnTo>
                  <a:pt x="308824" y="46267"/>
                </a:lnTo>
                <a:lnTo>
                  <a:pt x="269795" y="14287"/>
                </a:lnTo>
                <a:lnTo>
                  <a:pt x="230314" y="2285"/>
                </a:lnTo>
                <a:lnTo>
                  <a:pt x="215336" y="571"/>
                </a:lnTo>
                <a:lnTo>
                  <a:pt x="199644" y="0"/>
                </a:lnTo>
                <a:close/>
              </a:path>
              <a:path w="338455" h="393700">
                <a:moveTo>
                  <a:pt x="316014" y="56388"/>
                </a:moveTo>
                <a:lnTo>
                  <a:pt x="199644" y="56388"/>
                </a:lnTo>
                <a:lnTo>
                  <a:pt x="209407" y="56673"/>
                </a:lnTo>
                <a:lnTo>
                  <a:pt x="218312" y="57531"/>
                </a:lnTo>
                <a:lnTo>
                  <a:pt x="254841" y="72532"/>
                </a:lnTo>
                <a:lnTo>
                  <a:pt x="278725" y="110370"/>
                </a:lnTo>
                <a:lnTo>
                  <a:pt x="281939" y="137160"/>
                </a:lnTo>
                <a:lnTo>
                  <a:pt x="281939" y="254508"/>
                </a:lnTo>
                <a:lnTo>
                  <a:pt x="269724" y="303799"/>
                </a:lnTo>
                <a:lnTo>
                  <a:pt x="235267" y="331279"/>
                </a:lnTo>
                <a:lnTo>
                  <a:pt x="199644" y="336804"/>
                </a:lnTo>
                <a:lnTo>
                  <a:pt x="315424" y="336804"/>
                </a:lnTo>
                <a:lnTo>
                  <a:pt x="333184" y="298656"/>
                </a:lnTo>
                <a:lnTo>
                  <a:pt x="338327" y="254508"/>
                </a:lnTo>
                <a:lnTo>
                  <a:pt x="338327" y="137160"/>
                </a:lnTo>
                <a:lnTo>
                  <a:pt x="333184" y="93654"/>
                </a:lnTo>
                <a:lnTo>
                  <a:pt x="316420" y="56959"/>
                </a:lnTo>
                <a:lnTo>
                  <a:pt x="316014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6039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3528" y="112775"/>
                </a:lnTo>
                <a:lnTo>
                  <a:pt x="25908" y="115823"/>
                </a:lnTo>
                <a:lnTo>
                  <a:pt x="21336" y="120395"/>
                </a:lnTo>
                <a:lnTo>
                  <a:pt x="15240" y="124967"/>
                </a:lnTo>
                <a:lnTo>
                  <a:pt x="10668" y="129539"/>
                </a:lnTo>
                <a:lnTo>
                  <a:pt x="4572" y="141731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25908" y="284987"/>
                </a:lnTo>
                <a:lnTo>
                  <a:pt x="33528" y="288035"/>
                </a:lnTo>
                <a:lnTo>
                  <a:pt x="39624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52400" y="291083"/>
                </a:lnTo>
                <a:lnTo>
                  <a:pt x="182880" y="268223"/>
                </a:lnTo>
                <a:lnTo>
                  <a:pt x="192024" y="242315"/>
                </a:lnTo>
                <a:lnTo>
                  <a:pt x="245364" y="242315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5720"/>
                </a:lnTo>
                <a:lnTo>
                  <a:pt x="224028" y="10667"/>
                </a:lnTo>
                <a:lnTo>
                  <a:pt x="219456" y="6096"/>
                </a:lnTo>
                <a:lnTo>
                  <a:pt x="211836" y="3048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78" y="250427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2315"/>
                </a:lnTo>
                <a:close/>
              </a:path>
              <a:path w="245744" h="292734">
                <a:moveTo>
                  <a:pt x="192024" y="242315"/>
                </a:moveTo>
                <a:lnTo>
                  <a:pt x="191778" y="25042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3032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5280"/>
                </a:lnTo>
                <a:lnTo>
                  <a:pt x="99060" y="374903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60"/>
                </a:lnTo>
                <a:lnTo>
                  <a:pt x="126492" y="327660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5451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5240" y="0"/>
                </a:lnTo>
                <a:lnTo>
                  <a:pt x="15240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7244" y="109727"/>
                </a:lnTo>
                <a:lnTo>
                  <a:pt x="39624" y="111251"/>
                </a:lnTo>
                <a:lnTo>
                  <a:pt x="7620" y="135635"/>
                </a:lnTo>
                <a:lnTo>
                  <a:pt x="0" y="155447"/>
                </a:lnTo>
                <a:lnTo>
                  <a:pt x="0" y="245363"/>
                </a:lnTo>
                <a:lnTo>
                  <a:pt x="21336" y="280415"/>
                </a:lnTo>
                <a:lnTo>
                  <a:pt x="47244" y="292607"/>
                </a:lnTo>
                <a:lnTo>
                  <a:pt x="146303" y="292607"/>
                </a:lnTo>
                <a:lnTo>
                  <a:pt x="184403" y="268223"/>
                </a:lnTo>
                <a:lnTo>
                  <a:pt x="192024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43839" y="39624"/>
                </a:lnTo>
                <a:lnTo>
                  <a:pt x="242315" y="32003"/>
                </a:lnTo>
                <a:lnTo>
                  <a:pt x="213360" y="3048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2024" y="242315"/>
                </a:lnTo>
                <a:lnTo>
                  <a:pt x="192024" y="249935"/>
                </a:lnTo>
                <a:lnTo>
                  <a:pt x="191761" y="250987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192024" y="242315"/>
                </a:moveTo>
                <a:lnTo>
                  <a:pt x="191761" y="250987"/>
                </a:lnTo>
                <a:lnTo>
                  <a:pt x="192024" y="249935"/>
                </a:lnTo>
                <a:lnTo>
                  <a:pt x="192024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847" y="1091183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56387" y="0"/>
                </a:moveTo>
                <a:lnTo>
                  <a:pt x="0" y="0"/>
                </a:lnTo>
                <a:lnTo>
                  <a:pt x="0" y="344424"/>
                </a:lnTo>
                <a:lnTo>
                  <a:pt x="1524" y="352044"/>
                </a:lnTo>
                <a:lnTo>
                  <a:pt x="4572" y="358140"/>
                </a:lnTo>
                <a:lnTo>
                  <a:pt x="7619" y="365760"/>
                </a:lnTo>
                <a:lnTo>
                  <a:pt x="12191" y="370332"/>
                </a:lnTo>
                <a:lnTo>
                  <a:pt x="16763" y="376428"/>
                </a:lnTo>
                <a:lnTo>
                  <a:pt x="21336" y="381000"/>
                </a:lnTo>
                <a:lnTo>
                  <a:pt x="27431" y="385572"/>
                </a:lnTo>
                <a:lnTo>
                  <a:pt x="35051" y="388620"/>
                </a:lnTo>
                <a:lnTo>
                  <a:pt x="41148" y="391668"/>
                </a:lnTo>
                <a:lnTo>
                  <a:pt x="48767" y="393192"/>
                </a:lnTo>
                <a:lnTo>
                  <a:pt x="289560" y="393192"/>
                </a:lnTo>
                <a:lnTo>
                  <a:pt x="327660" y="370332"/>
                </a:lnTo>
                <a:lnTo>
                  <a:pt x="333755" y="358140"/>
                </a:lnTo>
                <a:lnTo>
                  <a:pt x="336803" y="352044"/>
                </a:lnTo>
                <a:lnTo>
                  <a:pt x="338327" y="344424"/>
                </a:lnTo>
                <a:lnTo>
                  <a:pt x="338327" y="336804"/>
                </a:lnTo>
                <a:lnTo>
                  <a:pt x="56387" y="336804"/>
                </a:lnTo>
                <a:lnTo>
                  <a:pt x="56387" y="0"/>
                </a:lnTo>
                <a:close/>
              </a:path>
              <a:path w="338454" h="393700">
                <a:moveTo>
                  <a:pt x="338327" y="0"/>
                </a:moveTo>
                <a:lnTo>
                  <a:pt x="281939" y="0"/>
                </a:lnTo>
                <a:lnTo>
                  <a:pt x="281939" y="336804"/>
                </a:lnTo>
                <a:lnTo>
                  <a:pt x="338327" y="336804"/>
                </a:lnTo>
                <a:lnTo>
                  <a:pt x="33832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188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2963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5532" y="19811"/>
                </a:lnTo>
                <a:lnTo>
                  <a:pt x="62484" y="24383"/>
                </a:lnTo>
                <a:lnTo>
                  <a:pt x="59436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6" y="51815"/>
                </a:lnTo>
                <a:lnTo>
                  <a:pt x="257556" y="45720"/>
                </a:lnTo>
                <a:lnTo>
                  <a:pt x="256032" y="39624"/>
                </a:lnTo>
                <a:lnTo>
                  <a:pt x="252984" y="32003"/>
                </a:lnTo>
                <a:lnTo>
                  <a:pt x="251460" y="25907"/>
                </a:lnTo>
                <a:lnTo>
                  <a:pt x="217932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4755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2" y="0"/>
                </a:lnTo>
                <a:lnTo>
                  <a:pt x="202692" y="112775"/>
                </a:lnTo>
                <a:lnTo>
                  <a:pt x="45720" y="112775"/>
                </a:lnTo>
                <a:lnTo>
                  <a:pt x="10668" y="132587"/>
                </a:lnTo>
                <a:lnTo>
                  <a:pt x="0" y="152400"/>
                </a:lnTo>
                <a:lnTo>
                  <a:pt x="0" y="365759"/>
                </a:lnTo>
                <a:lnTo>
                  <a:pt x="25908" y="397763"/>
                </a:lnTo>
                <a:lnTo>
                  <a:pt x="45720" y="405383"/>
                </a:lnTo>
                <a:lnTo>
                  <a:pt x="156972" y="405383"/>
                </a:lnTo>
                <a:lnTo>
                  <a:pt x="195072" y="380999"/>
                </a:lnTo>
                <a:lnTo>
                  <a:pt x="202692" y="362711"/>
                </a:lnTo>
                <a:lnTo>
                  <a:pt x="202692" y="355091"/>
                </a:lnTo>
                <a:lnTo>
                  <a:pt x="257556" y="355091"/>
                </a:lnTo>
                <a:lnTo>
                  <a:pt x="257556" y="350519"/>
                </a:lnTo>
                <a:lnTo>
                  <a:pt x="53340" y="350519"/>
                </a:lnTo>
                <a:lnTo>
                  <a:pt x="53340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5091"/>
                </a:moveTo>
                <a:lnTo>
                  <a:pt x="202692" y="355091"/>
                </a:lnTo>
                <a:lnTo>
                  <a:pt x="202692" y="405383"/>
                </a:lnTo>
                <a:lnTo>
                  <a:pt x="257556" y="405383"/>
                </a:lnTo>
                <a:lnTo>
                  <a:pt x="257556" y="355091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2" y="167639"/>
                </a:lnTo>
                <a:lnTo>
                  <a:pt x="202692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6800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3"/>
                </a:lnTo>
                <a:lnTo>
                  <a:pt x="4572" y="259079"/>
                </a:lnTo>
                <a:lnTo>
                  <a:pt x="6096" y="265175"/>
                </a:lnTo>
                <a:lnTo>
                  <a:pt x="38100" y="291083"/>
                </a:lnTo>
                <a:lnTo>
                  <a:pt x="45720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24027" y="10667"/>
                </a:lnTo>
                <a:lnTo>
                  <a:pt x="204215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0555" y="1191767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40" y="50291"/>
                </a:lnTo>
                <a:lnTo>
                  <a:pt x="53340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8" y="0"/>
                </a:moveTo>
                <a:lnTo>
                  <a:pt x="92964" y="0"/>
                </a:lnTo>
                <a:lnTo>
                  <a:pt x="86868" y="3048"/>
                </a:lnTo>
                <a:lnTo>
                  <a:pt x="79248" y="6096"/>
                </a:lnTo>
                <a:lnTo>
                  <a:pt x="74676" y="9143"/>
                </a:lnTo>
                <a:lnTo>
                  <a:pt x="70104" y="13715"/>
                </a:lnTo>
                <a:lnTo>
                  <a:pt x="64008" y="18287"/>
                </a:lnTo>
                <a:lnTo>
                  <a:pt x="54864" y="36575"/>
                </a:lnTo>
                <a:lnTo>
                  <a:pt x="53340" y="44196"/>
                </a:lnTo>
                <a:lnTo>
                  <a:pt x="53340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9624"/>
                </a:lnTo>
                <a:lnTo>
                  <a:pt x="213360" y="32003"/>
                </a:lnTo>
                <a:lnTo>
                  <a:pt x="207264" y="19811"/>
                </a:lnTo>
                <a:lnTo>
                  <a:pt x="201168" y="15239"/>
                </a:lnTo>
                <a:lnTo>
                  <a:pt x="196596" y="10667"/>
                </a:lnTo>
                <a:lnTo>
                  <a:pt x="190500" y="6096"/>
                </a:lnTo>
                <a:lnTo>
                  <a:pt x="184404" y="3048"/>
                </a:lnTo>
                <a:lnTo>
                  <a:pt x="176784" y="1524"/>
                </a:lnTo>
                <a:lnTo>
                  <a:pt x="1706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0971" y="1191767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1" y="0"/>
                </a:moveTo>
                <a:lnTo>
                  <a:pt x="47243" y="0"/>
                </a:lnTo>
                <a:lnTo>
                  <a:pt x="41148" y="1524"/>
                </a:lnTo>
                <a:lnTo>
                  <a:pt x="33527" y="3048"/>
                </a:lnTo>
                <a:lnTo>
                  <a:pt x="27431" y="6096"/>
                </a:lnTo>
                <a:lnTo>
                  <a:pt x="21336" y="10667"/>
                </a:lnTo>
                <a:lnTo>
                  <a:pt x="16763" y="15239"/>
                </a:lnTo>
                <a:lnTo>
                  <a:pt x="10667" y="19811"/>
                </a:lnTo>
                <a:lnTo>
                  <a:pt x="4572" y="32003"/>
                </a:lnTo>
                <a:lnTo>
                  <a:pt x="1524" y="39624"/>
                </a:lnTo>
                <a:lnTo>
                  <a:pt x="0" y="45720"/>
                </a:lnTo>
                <a:lnTo>
                  <a:pt x="0" y="123443"/>
                </a:lnTo>
                <a:lnTo>
                  <a:pt x="1524" y="131063"/>
                </a:lnTo>
                <a:lnTo>
                  <a:pt x="10667" y="149351"/>
                </a:lnTo>
                <a:lnTo>
                  <a:pt x="16763" y="153923"/>
                </a:lnTo>
                <a:lnTo>
                  <a:pt x="21336" y="158495"/>
                </a:lnTo>
                <a:lnTo>
                  <a:pt x="27431" y="163067"/>
                </a:lnTo>
                <a:lnTo>
                  <a:pt x="33527" y="166115"/>
                </a:lnTo>
                <a:lnTo>
                  <a:pt x="41148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5" y="291083"/>
                </a:lnTo>
                <a:lnTo>
                  <a:pt x="202691" y="288035"/>
                </a:lnTo>
                <a:lnTo>
                  <a:pt x="210312" y="284987"/>
                </a:lnTo>
                <a:lnTo>
                  <a:pt x="214883" y="280415"/>
                </a:lnTo>
                <a:lnTo>
                  <a:pt x="220979" y="275843"/>
                </a:lnTo>
                <a:lnTo>
                  <a:pt x="225551" y="271271"/>
                </a:lnTo>
                <a:lnTo>
                  <a:pt x="234695" y="252983"/>
                </a:lnTo>
                <a:lnTo>
                  <a:pt x="236219" y="245363"/>
                </a:lnTo>
                <a:lnTo>
                  <a:pt x="236219" y="161543"/>
                </a:lnTo>
                <a:lnTo>
                  <a:pt x="214883" y="126491"/>
                </a:lnTo>
                <a:lnTo>
                  <a:pt x="210312" y="121919"/>
                </a:lnTo>
                <a:lnTo>
                  <a:pt x="202691" y="118871"/>
                </a:lnTo>
                <a:lnTo>
                  <a:pt x="196595" y="117347"/>
                </a:lnTo>
                <a:lnTo>
                  <a:pt x="188975" y="115823"/>
                </a:lnTo>
                <a:lnTo>
                  <a:pt x="54863" y="115823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4247" y="1101852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80"/>
                </a:lnTo>
                <a:lnTo>
                  <a:pt x="73151" y="342900"/>
                </a:lnTo>
                <a:lnTo>
                  <a:pt x="82296" y="361188"/>
                </a:lnTo>
                <a:lnTo>
                  <a:pt x="88391" y="365760"/>
                </a:lnTo>
                <a:lnTo>
                  <a:pt x="92963" y="370332"/>
                </a:lnTo>
                <a:lnTo>
                  <a:pt x="99060" y="374903"/>
                </a:lnTo>
                <a:lnTo>
                  <a:pt x="105155" y="377951"/>
                </a:lnTo>
                <a:lnTo>
                  <a:pt x="112775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1" y="89916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8191" y="1191767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5635"/>
                </a:lnTo>
                <a:lnTo>
                  <a:pt x="1524" y="149351"/>
                </a:lnTo>
                <a:lnTo>
                  <a:pt x="0" y="155447"/>
                </a:lnTo>
                <a:lnTo>
                  <a:pt x="0" y="245363"/>
                </a:lnTo>
                <a:lnTo>
                  <a:pt x="1524" y="251459"/>
                </a:lnTo>
                <a:lnTo>
                  <a:pt x="3048" y="259079"/>
                </a:lnTo>
                <a:lnTo>
                  <a:pt x="38100" y="291083"/>
                </a:lnTo>
                <a:lnTo>
                  <a:pt x="45720" y="292607"/>
                </a:lnTo>
                <a:lnTo>
                  <a:pt x="144780" y="292607"/>
                </a:lnTo>
                <a:lnTo>
                  <a:pt x="182880" y="268223"/>
                </a:lnTo>
                <a:lnTo>
                  <a:pt x="190500" y="249935"/>
                </a:lnTo>
                <a:lnTo>
                  <a:pt x="190500" y="242315"/>
                </a:lnTo>
                <a:lnTo>
                  <a:pt x="245363" y="242315"/>
                </a:lnTo>
                <a:lnTo>
                  <a:pt x="245363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3" y="164591"/>
                </a:lnTo>
                <a:lnTo>
                  <a:pt x="245363" y="45720"/>
                </a:lnTo>
                <a:lnTo>
                  <a:pt x="224028" y="10667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2315"/>
                </a:moveTo>
                <a:lnTo>
                  <a:pt x="190500" y="242315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2315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0423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57809" h="292734">
                <a:moveTo>
                  <a:pt x="257555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09" h="292734">
                <a:moveTo>
                  <a:pt x="210311" y="0"/>
                </a:moveTo>
                <a:lnTo>
                  <a:pt x="92964" y="0"/>
                </a:lnTo>
                <a:lnTo>
                  <a:pt x="74675" y="9143"/>
                </a:lnTo>
                <a:lnTo>
                  <a:pt x="70103" y="15239"/>
                </a:lnTo>
                <a:lnTo>
                  <a:pt x="65531" y="19811"/>
                </a:lnTo>
                <a:lnTo>
                  <a:pt x="62483" y="24383"/>
                </a:lnTo>
                <a:lnTo>
                  <a:pt x="59436" y="32003"/>
                </a:lnTo>
                <a:lnTo>
                  <a:pt x="56387" y="38100"/>
                </a:lnTo>
                <a:lnTo>
                  <a:pt x="54863" y="44196"/>
                </a:lnTo>
                <a:lnTo>
                  <a:pt x="53339" y="51815"/>
                </a:lnTo>
                <a:lnTo>
                  <a:pt x="257555" y="51815"/>
                </a:lnTo>
                <a:lnTo>
                  <a:pt x="257555" y="45720"/>
                </a:lnTo>
                <a:lnTo>
                  <a:pt x="256031" y="39624"/>
                </a:lnTo>
                <a:lnTo>
                  <a:pt x="252983" y="32003"/>
                </a:lnTo>
                <a:lnTo>
                  <a:pt x="251459" y="25907"/>
                </a:lnTo>
                <a:lnTo>
                  <a:pt x="217931" y="1524"/>
                </a:lnTo>
                <a:lnTo>
                  <a:pt x="21031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93992" y="1078991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09" h="405765">
                <a:moveTo>
                  <a:pt x="257555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19" y="112775"/>
                </a:lnTo>
                <a:lnTo>
                  <a:pt x="10667" y="132587"/>
                </a:lnTo>
                <a:lnTo>
                  <a:pt x="0" y="152400"/>
                </a:lnTo>
                <a:lnTo>
                  <a:pt x="0" y="365759"/>
                </a:lnTo>
                <a:lnTo>
                  <a:pt x="25907" y="397763"/>
                </a:lnTo>
                <a:lnTo>
                  <a:pt x="45719" y="405383"/>
                </a:lnTo>
                <a:lnTo>
                  <a:pt x="155448" y="405383"/>
                </a:lnTo>
                <a:lnTo>
                  <a:pt x="195072" y="380999"/>
                </a:lnTo>
                <a:lnTo>
                  <a:pt x="202691" y="362711"/>
                </a:lnTo>
                <a:lnTo>
                  <a:pt x="202691" y="355091"/>
                </a:lnTo>
                <a:lnTo>
                  <a:pt x="257555" y="355091"/>
                </a:lnTo>
                <a:lnTo>
                  <a:pt x="257555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5" y="167639"/>
                </a:lnTo>
                <a:lnTo>
                  <a:pt x="257555" y="0"/>
                </a:lnTo>
                <a:close/>
              </a:path>
              <a:path w="257809" h="405765">
                <a:moveTo>
                  <a:pt x="257555" y="355091"/>
                </a:moveTo>
                <a:lnTo>
                  <a:pt x="202691" y="355091"/>
                </a:lnTo>
                <a:lnTo>
                  <a:pt x="202691" y="405383"/>
                </a:lnTo>
                <a:lnTo>
                  <a:pt x="257555" y="405383"/>
                </a:lnTo>
                <a:lnTo>
                  <a:pt x="257555" y="355091"/>
                </a:lnTo>
                <a:close/>
              </a:path>
              <a:path w="257809" h="405765">
                <a:moveTo>
                  <a:pt x="257555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5" y="350519"/>
                </a:lnTo>
                <a:lnTo>
                  <a:pt x="257555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4992" y="1191767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4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44511" y="1078991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59" h="56515">
                <a:moveTo>
                  <a:pt x="60960" y="0"/>
                </a:moveTo>
                <a:lnTo>
                  <a:pt x="0" y="0"/>
                </a:lnTo>
                <a:lnTo>
                  <a:pt x="0" y="56387"/>
                </a:lnTo>
                <a:lnTo>
                  <a:pt x="60960" y="56387"/>
                </a:lnTo>
                <a:lnTo>
                  <a:pt x="60960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96911" y="1191767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09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54864" y="51815"/>
                </a:lnTo>
                <a:lnTo>
                  <a:pt x="53340" y="0"/>
                </a:lnTo>
                <a:close/>
              </a:path>
              <a:path w="257809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09" h="292734">
                <a:moveTo>
                  <a:pt x="210312" y="0"/>
                </a:moveTo>
                <a:lnTo>
                  <a:pt x="94488" y="0"/>
                </a:lnTo>
                <a:lnTo>
                  <a:pt x="86868" y="3048"/>
                </a:lnTo>
                <a:lnTo>
                  <a:pt x="59436" y="32003"/>
                </a:lnTo>
                <a:lnTo>
                  <a:pt x="56388" y="38100"/>
                </a:lnTo>
                <a:lnTo>
                  <a:pt x="54864" y="44196"/>
                </a:lnTo>
                <a:lnTo>
                  <a:pt x="54864" y="51815"/>
                </a:lnTo>
                <a:lnTo>
                  <a:pt x="257556" y="51815"/>
                </a:lnTo>
                <a:lnTo>
                  <a:pt x="257556" y="39624"/>
                </a:lnTo>
                <a:lnTo>
                  <a:pt x="231648" y="6096"/>
                </a:lnTo>
                <a:lnTo>
                  <a:pt x="225552" y="3048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1335" y="1191767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163068" y="0"/>
                </a:moveTo>
                <a:lnTo>
                  <a:pt x="45720" y="0"/>
                </a:lnTo>
                <a:lnTo>
                  <a:pt x="38100" y="1524"/>
                </a:lnTo>
                <a:lnTo>
                  <a:pt x="6096" y="25907"/>
                </a:lnTo>
                <a:lnTo>
                  <a:pt x="4572" y="32003"/>
                </a:lnTo>
                <a:lnTo>
                  <a:pt x="1524" y="38100"/>
                </a:lnTo>
                <a:lnTo>
                  <a:pt x="0" y="45720"/>
                </a:lnTo>
                <a:lnTo>
                  <a:pt x="0" y="233171"/>
                </a:lnTo>
                <a:lnTo>
                  <a:pt x="1524" y="240791"/>
                </a:lnTo>
                <a:lnTo>
                  <a:pt x="4572" y="246887"/>
                </a:lnTo>
                <a:lnTo>
                  <a:pt x="6096" y="252983"/>
                </a:lnTo>
                <a:lnTo>
                  <a:pt x="38100" y="278891"/>
                </a:lnTo>
                <a:lnTo>
                  <a:pt x="45720" y="280415"/>
                </a:lnTo>
                <a:lnTo>
                  <a:pt x="202692" y="280415"/>
                </a:lnTo>
                <a:lnTo>
                  <a:pt x="202692" y="356615"/>
                </a:lnTo>
                <a:lnTo>
                  <a:pt x="32004" y="356615"/>
                </a:lnTo>
                <a:lnTo>
                  <a:pt x="32004" y="409955"/>
                </a:lnTo>
                <a:lnTo>
                  <a:pt x="210312" y="409955"/>
                </a:lnTo>
                <a:lnTo>
                  <a:pt x="216408" y="408431"/>
                </a:lnTo>
                <a:lnTo>
                  <a:pt x="249936" y="382523"/>
                </a:lnTo>
                <a:lnTo>
                  <a:pt x="257556" y="362711"/>
                </a:lnTo>
                <a:lnTo>
                  <a:pt x="257556" y="227075"/>
                </a:lnTo>
                <a:lnTo>
                  <a:pt x="53340" y="227075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1815"/>
                </a:lnTo>
                <a:lnTo>
                  <a:pt x="202692" y="51815"/>
                </a:lnTo>
                <a:lnTo>
                  <a:pt x="202692" y="44196"/>
                </a:lnTo>
                <a:lnTo>
                  <a:pt x="201168" y="38100"/>
                </a:lnTo>
                <a:lnTo>
                  <a:pt x="198120" y="32003"/>
                </a:lnTo>
                <a:lnTo>
                  <a:pt x="195072" y="24383"/>
                </a:lnTo>
                <a:lnTo>
                  <a:pt x="185928" y="15239"/>
                </a:lnTo>
                <a:lnTo>
                  <a:pt x="181356" y="9143"/>
                </a:lnTo>
                <a:lnTo>
                  <a:pt x="163068" y="0"/>
                </a:lnTo>
                <a:close/>
              </a:path>
              <a:path w="257809" h="410209">
                <a:moveTo>
                  <a:pt x="257556" y="54863"/>
                </a:moveTo>
                <a:lnTo>
                  <a:pt x="202692" y="54863"/>
                </a:lnTo>
                <a:lnTo>
                  <a:pt x="202692" y="227075"/>
                </a:lnTo>
                <a:lnTo>
                  <a:pt x="257556" y="227075"/>
                </a:lnTo>
                <a:lnTo>
                  <a:pt x="257556" y="54863"/>
                </a:lnTo>
                <a:close/>
              </a:path>
              <a:path w="257809" h="410209">
                <a:moveTo>
                  <a:pt x="257556" y="0"/>
                </a:moveTo>
                <a:lnTo>
                  <a:pt x="202692" y="0"/>
                </a:lnTo>
                <a:lnTo>
                  <a:pt x="202692" y="51815"/>
                </a:lnTo>
                <a:lnTo>
                  <a:pt x="257556" y="51815"/>
                </a:lnTo>
                <a:lnTo>
                  <a:pt x="2575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7655" y="2406395"/>
            <a:ext cx="100584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1139" y="2314955"/>
            <a:ext cx="238125" cy="287020"/>
          </a:xfrm>
          <a:custGeom>
            <a:avLst/>
            <a:gdLst/>
            <a:ahLst/>
            <a:cxnLst/>
            <a:rect l="l" t="t" r="r" b="b"/>
            <a:pathLst>
              <a:path w="238125" h="287019">
                <a:moveTo>
                  <a:pt x="201167" y="0"/>
                </a:moveTo>
                <a:lnTo>
                  <a:pt x="35051" y="0"/>
                </a:lnTo>
                <a:lnTo>
                  <a:pt x="28956" y="1524"/>
                </a:lnTo>
                <a:lnTo>
                  <a:pt x="24384" y="3048"/>
                </a:lnTo>
                <a:lnTo>
                  <a:pt x="19812" y="6096"/>
                </a:lnTo>
                <a:lnTo>
                  <a:pt x="15240" y="7620"/>
                </a:lnTo>
                <a:lnTo>
                  <a:pt x="12191" y="12192"/>
                </a:lnTo>
                <a:lnTo>
                  <a:pt x="7619" y="15240"/>
                </a:lnTo>
                <a:lnTo>
                  <a:pt x="4571" y="19812"/>
                </a:lnTo>
                <a:lnTo>
                  <a:pt x="3047" y="24384"/>
                </a:lnTo>
                <a:lnTo>
                  <a:pt x="0" y="30480"/>
                </a:lnTo>
                <a:lnTo>
                  <a:pt x="0" y="256032"/>
                </a:lnTo>
                <a:lnTo>
                  <a:pt x="3047" y="260604"/>
                </a:lnTo>
                <a:lnTo>
                  <a:pt x="4571" y="266700"/>
                </a:lnTo>
                <a:lnTo>
                  <a:pt x="7619" y="271272"/>
                </a:lnTo>
                <a:lnTo>
                  <a:pt x="12191" y="274320"/>
                </a:lnTo>
                <a:lnTo>
                  <a:pt x="15240" y="278892"/>
                </a:lnTo>
                <a:lnTo>
                  <a:pt x="19812" y="280416"/>
                </a:lnTo>
                <a:lnTo>
                  <a:pt x="24384" y="283464"/>
                </a:lnTo>
                <a:lnTo>
                  <a:pt x="28956" y="284988"/>
                </a:lnTo>
                <a:lnTo>
                  <a:pt x="35051" y="286512"/>
                </a:lnTo>
                <a:lnTo>
                  <a:pt x="201167" y="286512"/>
                </a:lnTo>
                <a:lnTo>
                  <a:pt x="234696" y="260604"/>
                </a:lnTo>
                <a:lnTo>
                  <a:pt x="237743" y="251460"/>
                </a:lnTo>
                <a:lnTo>
                  <a:pt x="237743" y="245364"/>
                </a:lnTo>
                <a:lnTo>
                  <a:pt x="41147" y="245364"/>
                </a:lnTo>
                <a:lnTo>
                  <a:pt x="41147" y="41148"/>
                </a:lnTo>
                <a:lnTo>
                  <a:pt x="237743" y="41148"/>
                </a:lnTo>
                <a:lnTo>
                  <a:pt x="237743" y="35052"/>
                </a:lnTo>
                <a:lnTo>
                  <a:pt x="236220" y="30480"/>
                </a:lnTo>
                <a:lnTo>
                  <a:pt x="234696" y="24384"/>
                </a:lnTo>
                <a:lnTo>
                  <a:pt x="228599" y="15240"/>
                </a:lnTo>
                <a:lnTo>
                  <a:pt x="220979" y="7620"/>
                </a:lnTo>
                <a:lnTo>
                  <a:pt x="216408" y="6096"/>
                </a:lnTo>
                <a:lnTo>
                  <a:pt x="211835" y="3048"/>
                </a:lnTo>
                <a:lnTo>
                  <a:pt x="207264" y="1524"/>
                </a:lnTo>
                <a:lnTo>
                  <a:pt x="201167" y="0"/>
                </a:lnTo>
                <a:close/>
              </a:path>
              <a:path w="238125" h="287019">
                <a:moveTo>
                  <a:pt x="237743" y="208788"/>
                </a:moveTo>
                <a:lnTo>
                  <a:pt x="196596" y="208788"/>
                </a:lnTo>
                <a:lnTo>
                  <a:pt x="196596" y="245364"/>
                </a:lnTo>
                <a:lnTo>
                  <a:pt x="237743" y="245364"/>
                </a:lnTo>
                <a:lnTo>
                  <a:pt x="237743" y="208788"/>
                </a:lnTo>
                <a:close/>
              </a:path>
              <a:path w="238125" h="287019">
                <a:moveTo>
                  <a:pt x="237743" y="41148"/>
                </a:moveTo>
                <a:lnTo>
                  <a:pt x="196596" y="41148"/>
                </a:lnTo>
                <a:lnTo>
                  <a:pt x="196596" y="77724"/>
                </a:lnTo>
                <a:lnTo>
                  <a:pt x="237743" y="77724"/>
                </a:lnTo>
                <a:lnTo>
                  <a:pt x="237743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2892" y="2388107"/>
            <a:ext cx="182880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25395" y="2388107"/>
            <a:ext cx="210312" cy="213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6792" y="2388107"/>
            <a:ext cx="158495" cy="213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78379" y="2388107"/>
            <a:ext cx="178307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1007" y="2388107"/>
            <a:ext cx="172212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6288" y="2388107"/>
            <a:ext cx="17221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5744" y="2322576"/>
            <a:ext cx="163195" cy="279400"/>
          </a:xfrm>
          <a:custGeom>
            <a:avLst/>
            <a:gdLst/>
            <a:ahLst/>
            <a:cxnLst/>
            <a:rect l="l" t="t" r="r" b="b"/>
            <a:pathLst>
              <a:path w="163195" h="279400">
                <a:moveTo>
                  <a:pt x="92963" y="105156"/>
                </a:moveTo>
                <a:lnTo>
                  <a:pt x="53339" y="105156"/>
                </a:lnTo>
                <a:lnTo>
                  <a:pt x="53339" y="249936"/>
                </a:lnTo>
                <a:lnTo>
                  <a:pt x="56387" y="254508"/>
                </a:lnTo>
                <a:lnTo>
                  <a:pt x="57911" y="259079"/>
                </a:lnTo>
                <a:lnTo>
                  <a:pt x="60959" y="263651"/>
                </a:lnTo>
                <a:lnTo>
                  <a:pt x="71627" y="274320"/>
                </a:lnTo>
                <a:lnTo>
                  <a:pt x="77723" y="275844"/>
                </a:lnTo>
                <a:lnTo>
                  <a:pt x="86867" y="278891"/>
                </a:lnTo>
                <a:lnTo>
                  <a:pt x="163067" y="278891"/>
                </a:lnTo>
                <a:lnTo>
                  <a:pt x="163067" y="239268"/>
                </a:lnTo>
                <a:lnTo>
                  <a:pt x="92963" y="239268"/>
                </a:lnTo>
                <a:lnTo>
                  <a:pt x="92963" y="105156"/>
                </a:lnTo>
                <a:close/>
              </a:path>
              <a:path w="163195" h="279400">
                <a:moveTo>
                  <a:pt x="163067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3067" y="105156"/>
                </a:lnTo>
                <a:lnTo>
                  <a:pt x="163067" y="65532"/>
                </a:lnTo>
                <a:close/>
              </a:path>
              <a:path w="163195" h="279400">
                <a:moveTo>
                  <a:pt x="92963" y="0"/>
                </a:moveTo>
                <a:lnTo>
                  <a:pt x="53339" y="0"/>
                </a:lnTo>
                <a:lnTo>
                  <a:pt x="53339" y="65532"/>
                </a:lnTo>
                <a:lnTo>
                  <a:pt x="92963" y="65532"/>
                </a:lnTo>
                <a:lnTo>
                  <a:pt x="929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8915" y="2388107"/>
            <a:ext cx="178308" cy="213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65803" y="2388107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3924" y="213359"/>
                </a:lnTo>
                <a:lnTo>
                  <a:pt x="187451" y="179831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8" y="39624"/>
                </a:lnTo>
                <a:lnTo>
                  <a:pt x="147828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1" y="0"/>
                </a:lnTo>
                <a:lnTo>
                  <a:pt x="59436" y="4571"/>
                </a:lnTo>
                <a:lnTo>
                  <a:pt x="54863" y="7619"/>
                </a:lnTo>
                <a:lnTo>
                  <a:pt x="48768" y="13715"/>
                </a:lnTo>
                <a:lnTo>
                  <a:pt x="45720" y="18287"/>
                </a:lnTo>
                <a:lnTo>
                  <a:pt x="42672" y="21336"/>
                </a:lnTo>
                <a:lnTo>
                  <a:pt x="39624" y="30479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33527"/>
                </a:lnTo>
                <a:lnTo>
                  <a:pt x="182880" y="19812"/>
                </a:lnTo>
                <a:lnTo>
                  <a:pt x="176784" y="10667"/>
                </a:lnTo>
                <a:lnTo>
                  <a:pt x="167640" y="4571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8788" y="2388107"/>
            <a:ext cx="172212" cy="213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400" y="2305811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5"/>
                </a:lnTo>
                <a:lnTo>
                  <a:pt x="91439" y="295655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5344" y="0"/>
                </a:lnTo>
                <a:lnTo>
                  <a:pt x="71627" y="4572"/>
                </a:lnTo>
                <a:lnTo>
                  <a:pt x="67055" y="7620"/>
                </a:lnTo>
                <a:lnTo>
                  <a:pt x="64008" y="12191"/>
                </a:lnTo>
                <a:lnTo>
                  <a:pt x="59436" y="15239"/>
                </a:lnTo>
                <a:lnTo>
                  <a:pt x="56387" y="19812"/>
                </a:lnTo>
                <a:lnTo>
                  <a:pt x="51815" y="33527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56759" y="2388107"/>
            <a:ext cx="158495" cy="21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67071" y="2388107"/>
            <a:ext cx="182879" cy="21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13959" y="2388107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59"/>
                </a:lnTo>
                <a:lnTo>
                  <a:pt x="39624" y="213359"/>
                </a:lnTo>
                <a:lnTo>
                  <a:pt x="39624" y="39624"/>
                </a:lnTo>
                <a:lnTo>
                  <a:pt x="298703" y="39624"/>
                </a:lnTo>
                <a:lnTo>
                  <a:pt x="298703" y="38100"/>
                </a:lnTo>
                <a:lnTo>
                  <a:pt x="38100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3" y="39624"/>
                </a:moveTo>
                <a:lnTo>
                  <a:pt x="129539" y="39624"/>
                </a:lnTo>
                <a:lnTo>
                  <a:pt x="129539" y="213359"/>
                </a:lnTo>
                <a:lnTo>
                  <a:pt x="169163" y="213359"/>
                </a:lnTo>
                <a:lnTo>
                  <a:pt x="169163" y="39624"/>
                </a:lnTo>
                <a:close/>
              </a:path>
              <a:path w="299085" h="213360">
                <a:moveTo>
                  <a:pt x="298703" y="39624"/>
                </a:moveTo>
                <a:lnTo>
                  <a:pt x="259079" y="39624"/>
                </a:lnTo>
                <a:lnTo>
                  <a:pt x="259079" y="213359"/>
                </a:lnTo>
                <a:lnTo>
                  <a:pt x="298703" y="213359"/>
                </a:lnTo>
                <a:lnTo>
                  <a:pt x="298703" y="39624"/>
                </a:lnTo>
                <a:close/>
              </a:path>
              <a:path w="299085" h="213360">
                <a:moveTo>
                  <a:pt x="134112" y="0"/>
                </a:moveTo>
                <a:lnTo>
                  <a:pt x="73151" y="0"/>
                </a:lnTo>
                <a:lnTo>
                  <a:pt x="64007" y="3047"/>
                </a:lnTo>
                <a:lnTo>
                  <a:pt x="57912" y="4571"/>
                </a:lnTo>
                <a:lnTo>
                  <a:pt x="54863" y="7619"/>
                </a:lnTo>
                <a:lnTo>
                  <a:pt x="50291" y="10667"/>
                </a:lnTo>
                <a:lnTo>
                  <a:pt x="47243" y="13715"/>
                </a:lnTo>
                <a:lnTo>
                  <a:pt x="44195" y="18287"/>
                </a:lnTo>
                <a:lnTo>
                  <a:pt x="42672" y="22859"/>
                </a:lnTo>
                <a:lnTo>
                  <a:pt x="39624" y="27431"/>
                </a:lnTo>
                <a:lnTo>
                  <a:pt x="39624" y="32003"/>
                </a:lnTo>
                <a:lnTo>
                  <a:pt x="38100" y="38100"/>
                </a:lnTo>
                <a:lnTo>
                  <a:pt x="169163" y="38100"/>
                </a:lnTo>
                <a:lnTo>
                  <a:pt x="169163" y="32003"/>
                </a:lnTo>
                <a:lnTo>
                  <a:pt x="167639" y="27431"/>
                </a:lnTo>
                <a:lnTo>
                  <a:pt x="164591" y="22859"/>
                </a:lnTo>
                <a:lnTo>
                  <a:pt x="163067" y="18287"/>
                </a:lnTo>
                <a:lnTo>
                  <a:pt x="160019" y="13715"/>
                </a:lnTo>
                <a:lnTo>
                  <a:pt x="156972" y="10667"/>
                </a:lnTo>
                <a:lnTo>
                  <a:pt x="152400" y="7619"/>
                </a:lnTo>
                <a:lnTo>
                  <a:pt x="149351" y="4571"/>
                </a:lnTo>
                <a:lnTo>
                  <a:pt x="144779" y="3047"/>
                </a:lnTo>
                <a:lnTo>
                  <a:pt x="138684" y="1524"/>
                </a:lnTo>
                <a:lnTo>
                  <a:pt x="134112" y="0"/>
                </a:lnTo>
                <a:close/>
              </a:path>
              <a:path w="299085" h="213360">
                <a:moveTo>
                  <a:pt x="263651" y="0"/>
                </a:moveTo>
                <a:lnTo>
                  <a:pt x="202691" y="0"/>
                </a:lnTo>
                <a:lnTo>
                  <a:pt x="188975" y="4571"/>
                </a:lnTo>
                <a:lnTo>
                  <a:pt x="184403" y="7619"/>
                </a:lnTo>
                <a:lnTo>
                  <a:pt x="181355" y="10667"/>
                </a:lnTo>
                <a:lnTo>
                  <a:pt x="176784" y="13715"/>
                </a:lnTo>
                <a:lnTo>
                  <a:pt x="173736" y="18287"/>
                </a:lnTo>
                <a:lnTo>
                  <a:pt x="169163" y="32003"/>
                </a:lnTo>
                <a:lnTo>
                  <a:pt x="169163" y="38100"/>
                </a:lnTo>
                <a:lnTo>
                  <a:pt x="298703" y="38100"/>
                </a:lnTo>
                <a:lnTo>
                  <a:pt x="298703" y="33527"/>
                </a:lnTo>
                <a:lnTo>
                  <a:pt x="269748" y="1524"/>
                </a:lnTo>
                <a:lnTo>
                  <a:pt x="263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1452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0115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6796" y="2388107"/>
            <a:ext cx="187451" cy="213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5688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64352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4267" y="2322576"/>
            <a:ext cx="163195" cy="279400"/>
          </a:xfrm>
          <a:custGeom>
            <a:avLst/>
            <a:gdLst/>
            <a:ahLst/>
            <a:cxnLst/>
            <a:rect l="l" t="t" r="r" b="b"/>
            <a:pathLst>
              <a:path w="163195" h="279400">
                <a:moveTo>
                  <a:pt x="92964" y="105156"/>
                </a:moveTo>
                <a:lnTo>
                  <a:pt x="53340" y="105156"/>
                </a:lnTo>
                <a:lnTo>
                  <a:pt x="53340" y="249936"/>
                </a:lnTo>
                <a:lnTo>
                  <a:pt x="56387" y="254508"/>
                </a:lnTo>
                <a:lnTo>
                  <a:pt x="57912" y="259079"/>
                </a:lnTo>
                <a:lnTo>
                  <a:pt x="60960" y="263651"/>
                </a:lnTo>
                <a:lnTo>
                  <a:pt x="71628" y="274320"/>
                </a:lnTo>
                <a:lnTo>
                  <a:pt x="77724" y="275844"/>
                </a:lnTo>
                <a:lnTo>
                  <a:pt x="86868" y="278891"/>
                </a:lnTo>
                <a:lnTo>
                  <a:pt x="163068" y="278891"/>
                </a:lnTo>
                <a:lnTo>
                  <a:pt x="163068" y="239268"/>
                </a:lnTo>
                <a:lnTo>
                  <a:pt x="92964" y="239268"/>
                </a:lnTo>
                <a:lnTo>
                  <a:pt x="92964" y="105156"/>
                </a:lnTo>
                <a:close/>
              </a:path>
              <a:path w="163195" h="279400">
                <a:moveTo>
                  <a:pt x="163068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3068" y="105156"/>
                </a:lnTo>
                <a:lnTo>
                  <a:pt x="163068" y="65532"/>
                </a:lnTo>
                <a:close/>
              </a:path>
              <a:path w="163195" h="279400">
                <a:moveTo>
                  <a:pt x="92964" y="0"/>
                </a:moveTo>
                <a:lnTo>
                  <a:pt x="53340" y="0"/>
                </a:lnTo>
                <a:lnTo>
                  <a:pt x="53340" y="65532"/>
                </a:lnTo>
                <a:lnTo>
                  <a:pt x="92964" y="65532"/>
                </a:lnTo>
                <a:lnTo>
                  <a:pt x="92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8776" y="238810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59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87440" y="2305811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596" y="2388107"/>
            <a:ext cx="178307" cy="213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58533" y="2304288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60464" y="2305811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3527" y="82296"/>
                </a:lnTo>
                <a:lnTo>
                  <a:pt x="24383" y="85343"/>
                </a:lnTo>
                <a:lnTo>
                  <a:pt x="18287" y="86867"/>
                </a:lnTo>
                <a:lnTo>
                  <a:pt x="15239" y="89915"/>
                </a:lnTo>
                <a:lnTo>
                  <a:pt x="10667" y="92963"/>
                </a:lnTo>
                <a:lnTo>
                  <a:pt x="4571" y="102108"/>
                </a:lnTo>
                <a:lnTo>
                  <a:pt x="3047" y="106679"/>
                </a:lnTo>
                <a:lnTo>
                  <a:pt x="0" y="111251"/>
                </a:lnTo>
                <a:lnTo>
                  <a:pt x="0" y="266700"/>
                </a:lnTo>
                <a:lnTo>
                  <a:pt x="3047" y="271272"/>
                </a:lnTo>
                <a:lnTo>
                  <a:pt x="4571" y="275843"/>
                </a:lnTo>
                <a:lnTo>
                  <a:pt x="7619" y="280415"/>
                </a:lnTo>
                <a:lnTo>
                  <a:pt x="18287" y="291084"/>
                </a:lnTo>
                <a:lnTo>
                  <a:pt x="24383" y="292608"/>
                </a:lnTo>
                <a:lnTo>
                  <a:pt x="33527" y="295655"/>
                </a:lnTo>
                <a:lnTo>
                  <a:pt x="114300" y="295655"/>
                </a:lnTo>
                <a:lnTo>
                  <a:pt x="128015" y="291084"/>
                </a:lnTo>
                <a:lnTo>
                  <a:pt x="132587" y="288036"/>
                </a:lnTo>
                <a:lnTo>
                  <a:pt x="138683" y="281939"/>
                </a:lnTo>
                <a:lnTo>
                  <a:pt x="141731" y="277367"/>
                </a:lnTo>
                <a:lnTo>
                  <a:pt x="143255" y="272796"/>
                </a:lnTo>
                <a:lnTo>
                  <a:pt x="146303" y="269748"/>
                </a:lnTo>
                <a:lnTo>
                  <a:pt x="147827" y="265175"/>
                </a:lnTo>
                <a:lnTo>
                  <a:pt x="147827" y="259079"/>
                </a:lnTo>
                <a:lnTo>
                  <a:pt x="187451" y="259079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59079"/>
                </a:moveTo>
                <a:lnTo>
                  <a:pt x="147827" y="259079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259079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8019" y="2388107"/>
            <a:ext cx="178307" cy="213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51192" y="2322576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6"/>
                </a:moveTo>
                <a:lnTo>
                  <a:pt x="51815" y="105156"/>
                </a:lnTo>
                <a:lnTo>
                  <a:pt x="51815" y="245363"/>
                </a:lnTo>
                <a:lnTo>
                  <a:pt x="56387" y="259079"/>
                </a:lnTo>
                <a:lnTo>
                  <a:pt x="59435" y="263651"/>
                </a:lnTo>
                <a:lnTo>
                  <a:pt x="64007" y="266700"/>
                </a:lnTo>
                <a:lnTo>
                  <a:pt x="67055" y="271272"/>
                </a:lnTo>
                <a:lnTo>
                  <a:pt x="71627" y="274320"/>
                </a:lnTo>
                <a:lnTo>
                  <a:pt x="85343" y="278891"/>
                </a:lnTo>
                <a:lnTo>
                  <a:pt x="161543" y="278891"/>
                </a:lnTo>
                <a:lnTo>
                  <a:pt x="161543" y="239268"/>
                </a:lnTo>
                <a:lnTo>
                  <a:pt x="91439" y="239268"/>
                </a:lnTo>
                <a:lnTo>
                  <a:pt x="91439" y="105156"/>
                </a:lnTo>
                <a:close/>
              </a:path>
              <a:path w="161925" h="279400">
                <a:moveTo>
                  <a:pt x="161543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3" y="105156"/>
                </a:lnTo>
                <a:lnTo>
                  <a:pt x="161543" y="65532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2"/>
                </a:lnTo>
                <a:lnTo>
                  <a:pt x="91439" y="65532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4364" y="2388107"/>
            <a:ext cx="178307" cy="213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98091" y="2950464"/>
            <a:ext cx="178308" cy="213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4979" y="2950464"/>
            <a:ext cx="182880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10917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6073" y="286816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3704" y="2950464"/>
            <a:ext cx="178307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0592" y="2950464"/>
            <a:ext cx="178307" cy="2133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85288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6" y="105155"/>
                </a:lnTo>
                <a:lnTo>
                  <a:pt x="51816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59436" y="263651"/>
                </a:lnTo>
                <a:lnTo>
                  <a:pt x="62484" y="268223"/>
                </a:lnTo>
                <a:lnTo>
                  <a:pt x="67056" y="271271"/>
                </a:lnTo>
                <a:lnTo>
                  <a:pt x="70104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6" y="0"/>
                </a:lnTo>
                <a:lnTo>
                  <a:pt x="51816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38272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16935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42671" y="0"/>
                </a:moveTo>
                <a:lnTo>
                  <a:pt x="0" y="0"/>
                </a:lnTo>
                <a:lnTo>
                  <a:pt x="0" y="41148"/>
                </a:lnTo>
                <a:lnTo>
                  <a:pt x="42671" y="41148"/>
                </a:lnTo>
                <a:lnTo>
                  <a:pt x="42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22092" y="2950464"/>
            <a:ext cx="182880" cy="2133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70503" y="2950464"/>
            <a:ext cx="187451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8059" y="3104388"/>
            <a:ext cx="59690" cy="120650"/>
          </a:xfrm>
          <a:custGeom>
            <a:avLst/>
            <a:gdLst/>
            <a:ahLst/>
            <a:cxnLst/>
            <a:rect l="l" t="t" r="r" b="b"/>
            <a:pathLst>
              <a:path w="59689" h="120650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28955" y="59436"/>
                </a:lnTo>
                <a:lnTo>
                  <a:pt x="0" y="120396"/>
                </a:lnTo>
                <a:lnTo>
                  <a:pt x="27431" y="12039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56659" y="2950464"/>
            <a:ext cx="187451" cy="2133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12691" y="2950464"/>
            <a:ext cx="187452" cy="2133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70247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28955" y="83820"/>
                </a:lnTo>
                <a:lnTo>
                  <a:pt x="24384" y="85344"/>
                </a:lnTo>
                <a:lnTo>
                  <a:pt x="15239" y="91440"/>
                </a:lnTo>
                <a:lnTo>
                  <a:pt x="12191" y="94487"/>
                </a:lnTo>
                <a:lnTo>
                  <a:pt x="7619" y="97536"/>
                </a:lnTo>
                <a:lnTo>
                  <a:pt x="6096" y="102108"/>
                </a:lnTo>
                <a:lnTo>
                  <a:pt x="3048" y="106680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24384" y="292608"/>
                </a:lnTo>
                <a:lnTo>
                  <a:pt x="28955" y="295656"/>
                </a:lnTo>
                <a:lnTo>
                  <a:pt x="118872" y="295656"/>
                </a:lnTo>
                <a:lnTo>
                  <a:pt x="123443" y="292608"/>
                </a:lnTo>
                <a:lnTo>
                  <a:pt x="132587" y="289560"/>
                </a:lnTo>
                <a:lnTo>
                  <a:pt x="135636" y="284988"/>
                </a:lnTo>
                <a:lnTo>
                  <a:pt x="141731" y="278892"/>
                </a:lnTo>
                <a:lnTo>
                  <a:pt x="144779" y="274320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27803" y="2950464"/>
            <a:ext cx="178308" cy="2133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74691" y="2950464"/>
            <a:ext cx="158496" cy="2133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8908" y="2950464"/>
            <a:ext cx="172212" cy="2133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99888" y="2884932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39" y="105155"/>
                </a:moveTo>
                <a:lnTo>
                  <a:pt x="51815" y="105155"/>
                </a:lnTo>
                <a:lnTo>
                  <a:pt x="51815" y="245363"/>
                </a:lnTo>
                <a:lnTo>
                  <a:pt x="53339" y="249935"/>
                </a:lnTo>
                <a:lnTo>
                  <a:pt x="54863" y="256031"/>
                </a:lnTo>
                <a:lnTo>
                  <a:pt x="56387" y="260603"/>
                </a:lnTo>
                <a:lnTo>
                  <a:pt x="67056" y="271271"/>
                </a:lnTo>
                <a:lnTo>
                  <a:pt x="71627" y="274319"/>
                </a:lnTo>
                <a:lnTo>
                  <a:pt x="76200" y="275843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39" y="239267"/>
                </a:lnTo>
                <a:lnTo>
                  <a:pt x="91439" y="105155"/>
                </a:lnTo>
                <a:close/>
              </a:path>
              <a:path w="161925" h="279400">
                <a:moveTo>
                  <a:pt x="161544" y="65531"/>
                </a:moveTo>
                <a:lnTo>
                  <a:pt x="0" y="65531"/>
                </a:lnTo>
                <a:lnTo>
                  <a:pt x="0" y="105155"/>
                </a:lnTo>
                <a:lnTo>
                  <a:pt x="161544" y="105155"/>
                </a:lnTo>
                <a:lnTo>
                  <a:pt x="161544" y="65531"/>
                </a:lnTo>
                <a:close/>
              </a:path>
              <a:path w="161925" h="279400">
                <a:moveTo>
                  <a:pt x="91439" y="0"/>
                </a:moveTo>
                <a:lnTo>
                  <a:pt x="51815" y="0"/>
                </a:lnTo>
                <a:lnTo>
                  <a:pt x="51815" y="65531"/>
                </a:lnTo>
                <a:lnTo>
                  <a:pt x="91439" y="65531"/>
                </a:lnTo>
                <a:lnTo>
                  <a:pt x="9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33059" y="2950464"/>
            <a:ext cx="178307" cy="2133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79947" y="2950464"/>
            <a:ext cx="187451" cy="2133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28359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28955" y="83820"/>
                </a:lnTo>
                <a:lnTo>
                  <a:pt x="24384" y="85344"/>
                </a:lnTo>
                <a:lnTo>
                  <a:pt x="15239" y="91440"/>
                </a:lnTo>
                <a:lnTo>
                  <a:pt x="12191" y="94487"/>
                </a:lnTo>
                <a:lnTo>
                  <a:pt x="7619" y="97536"/>
                </a:lnTo>
                <a:lnTo>
                  <a:pt x="4572" y="102108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3048" y="271272"/>
                </a:lnTo>
                <a:lnTo>
                  <a:pt x="4572" y="277368"/>
                </a:lnTo>
                <a:lnTo>
                  <a:pt x="15239" y="288036"/>
                </a:lnTo>
                <a:lnTo>
                  <a:pt x="19812" y="291084"/>
                </a:lnTo>
                <a:lnTo>
                  <a:pt x="24384" y="292608"/>
                </a:lnTo>
                <a:lnTo>
                  <a:pt x="28955" y="295656"/>
                </a:lnTo>
                <a:lnTo>
                  <a:pt x="118872" y="295656"/>
                </a:lnTo>
                <a:lnTo>
                  <a:pt x="123443" y="292608"/>
                </a:lnTo>
                <a:lnTo>
                  <a:pt x="132587" y="289560"/>
                </a:lnTo>
                <a:lnTo>
                  <a:pt x="135636" y="284988"/>
                </a:lnTo>
                <a:lnTo>
                  <a:pt x="141731" y="278892"/>
                </a:lnTo>
                <a:lnTo>
                  <a:pt x="144779" y="274320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60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07252" y="2950464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85915" y="2868167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91071" y="2950464"/>
            <a:ext cx="187451" cy="2133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47104" y="2950464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59" h="300355">
                <a:moveTo>
                  <a:pt x="114300" y="0"/>
                </a:moveTo>
                <a:lnTo>
                  <a:pt x="35051" y="0"/>
                </a:lnTo>
                <a:lnTo>
                  <a:pt x="28955" y="1524"/>
                </a:lnTo>
                <a:lnTo>
                  <a:pt x="24384" y="3048"/>
                </a:lnTo>
                <a:lnTo>
                  <a:pt x="15240" y="9144"/>
                </a:lnTo>
                <a:lnTo>
                  <a:pt x="12192" y="12191"/>
                </a:lnTo>
                <a:lnTo>
                  <a:pt x="7620" y="15239"/>
                </a:lnTo>
                <a:lnTo>
                  <a:pt x="6096" y="19812"/>
                </a:lnTo>
                <a:lnTo>
                  <a:pt x="3048" y="24384"/>
                </a:lnTo>
                <a:lnTo>
                  <a:pt x="1524" y="28956"/>
                </a:lnTo>
                <a:lnTo>
                  <a:pt x="0" y="35051"/>
                </a:lnTo>
                <a:lnTo>
                  <a:pt x="0" y="172212"/>
                </a:lnTo>
                <a:lnTo>
                  <a:pt x="24384" y="202691"/>
                </a:lnTo>
                <a:lnTo>
                  <a:pt x="28955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4384" y="260603"/>
                </a:lnTo>
                <a:lnTo>
                  <a:pt x="24384" y="300227"/>
                </a:lnTo>
                <a:lnTo>
                  <a:pt x="158496" y="300227"/>
                </a:lnTo>
                <a:lnTo>
                  <a:pt x="163068" y="297180"/>
                </a:lnTo>
                <a:lnTo>
                  <a:pt x="169164" y="295656"/>
                </a:lnTo>
                <a:lnTo>
                  <a:pt x="172212" y="292608"/>
                </a:lnTo>
                <a:lnTo>
                  <a:pt x="176784" y="289560"/>
                </a:lnTo>
                <a:lnTo>
                  <a:pt x="179831" y="284988"/>
                </a:lnTo>
                <a:lnTo>
                  <a:pt x="182879" y="281939"/>
                </a:lnTo>
                <a:lnTo>
                  <a:pt x="184403" y="275844"/>
                </a:lnTo>
                <a:lnTo>
                  <a:pt x="187451" y="271272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7827" y="33527"/>
                </a:lnTo>
                <a:lnTo>
                  <a:pt x="146303" y="27432"/>
                </a:lnTo>
                <a:lnTo>
                  <a:pt x="143255" y="18287"/>
                </a:lnTo>
                <a:lnTo>
                  <a:pt x="132588" y="7620"/>
                </a:lnTo>
                <a:lnTo>
                  <a:pt x="128016" y="4572"/>
                </a:lnTo>
                <a:lnTo>
                  <a:pt x="114300" y="0"/>
                </a:lnTo>
                <a:close/>
              </a:path>
              <a:path w="187959" h="300355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59" h="300355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5516" y="3104388"/>
            <a:ext cx="59690" cy="120650"/>
          </a:xfrm>
          <a:custGeom>
            <a:avLst/>
            <a:gdLst/>
            <a:ahLst/>
            <a:cxnLst/>
            <a:rect l="l" t="t" r="r" b="b"/>
            <a:pathLst>
              <a:path w="59690" h="120650">
                <a:moveTo>
                  <a:pt x="59435" y="0"/>
                </a:moveTo>
                <a:lnTo>
                  <a:pt x="0" y="0"/>
                </a:lnTo>
                <a:lnTo>
                  <a:pt x="0" y="59436"/>
                </a:lnTo>
                <a:lnTo>
                  <a:pt x="28955" y="59436"/>
                </a:lnTo>
                <a:lnTo>
                  <a:pt x="0" y="120396"/>
                </a:lnTo>
                <a:lnTo>
                  <a:pt x="28955" y="120396"/>
                </a:lnTo>
                <a:lnTo>
                  <a:pt x="59435" y="59436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14971" y="2950464"/>
            <a:ext cx="178307" cy="2133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63383" y="2950464"/>
            <a:ext cx="187451" cy="2133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19416" y="2868167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35051" y="82296"/>
                </a:lnTo>
                <a:lnTo>
                  <a:pt x="28955" y="83820"/>
                </a:lnTo>
                <a:lnTo>
                  <a:pt x="24383" y="85344"/>
                </a:lnTo>
                <a:lnTo>
                  <a:pt x="15239" y="91440"/>
                </a:lnTo>
                <a:lnTo>
                  <a:pt x="12191" y="94487"/>
                </a:lnTo>
                <a:lnTo>
                  <a:pt x="7619" y="97536"/>
                </a:lnTo>
                <a:lnTo>
                  <a:pt x="6095" y="102108"/>
                </a:lnTo>
                <a:lnTo>
                  <a:pt x="3048" y="106680"/>
                </a:lnTo>
                <a:lnTo>
                  <a:pt x="1524" y="111252"/>
                </a:lnTo>
                <a:lnTo>
                  <a:pt x="0" y="117348"/>
                </a:lnTo>
                <a:lnTo>
                  <a:pt x="0" y="262128"/>
                </a:lnTo>
                <a:lnTo>
                  <a:pt x="24383" y="292608"/>
                </a:lnTo>
                <a:lnTo>
                  <a:pt x="28955" y="295656"/>
                </a:lnTo>
                <a:lnTo>
                  <a:pt x="118872" y="295656"/>
                </a:lnTo>
                <a:lnTo>
                  <a:pt x="123443" y="292608"/>
                </a:lnTo>
                <a:lnTo>
                  <a:pt x="132587" y="289560"/>
                </a:lnTo>
                <a:lnTo>
                  <a:pt x="135635" y="284988"/>
                </a:lnTo>
                <a:lnTo>
                  <a:pt x="141731" y="278892"/>
                </a:lnTo>
                <a:lnTo>
                  <a:pt x="144779" y="274320"/>
                </a:lnTo>
                <a:lnTo>
                  <a:pt x="147827" y="265176"/>
                </a:lnTo>
                <a:lnTo>
                  <a:pt x="147827" y="260604"/>
                </a:lnTo>
                <a:lnTo>
                  <a:pt x="187451" y="260604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60604"/>
                </a:moveTo>
                <a:lnTo>
                  <a:pt x="147827" y="260604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60604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98091" y="3512820"/>
            <a:ext cx="178308" cy="2133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23644" y="3512820"/>
            <a:ext cx="210312" cy="2133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82723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59"/>
                </a:lnTo>
                <a:lnTo>
                  <a:pt x="158495" y="213359"/>
                </a:lnTo>
                <a:lnTo>
                  <a:pt x="163068" y="210312"/>
                </a:lnTo>
                <a:lnTo>
                  <a:pt x="167639" y="208787"/>
                </a:lnTo>
                <a:lnTo>
                  <a:pt x="172212" y="205739"/>
                </a:lnTo>
                <a:lnTo>
                  <a:pt x="175259" y="202691"/>
                </a:lnTo>
                <a:lnTo>
                  <a:pt x="179831" y="199643"/>
                </a:lnTo>
                <a:lnTo>
                  <a:pt x="182880" y="195071"/>
                </a:lnTo>
                <a:lnTo>
                  <a:pt x="184403" y="190500"/>
                </a:lnTo>
                <a:lnTo>
                  <a:pt x="185927" y="184403"/>
                </a:lnTo>
                <a:lnTo>
                  <a:pt x="187451" y="179831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3924" y="0"/>
                </a:moveTo>
                <a:lnTo>
                  <a:pt x="73151" y="0"/>
                </a:lnTo>
                <a:lnTo>
                  <a:pt x="59436" y="4571"/>
                </a:lnTo>
                <a:lnTo>
                  <a:pt x="54863" y="7619"/>
                </a:lnTo>
                <a:lnTo>
                  <a:pt x="48768" y="13715"/>
                </a:lnTo>
                <a:lnTo>
                  <a:pt x="42671" y="22859"/>
                </a:lnTo>
                <a:lnTo>
                  <a:pt x="39624" y="32003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35051"/>
                </a:lnTo>
                <a:lnTo>
                  <a:pt x="185927" y="28955"/>
                </a:lnTo>
                <a:lnTo>
                  <a:pt x="182880" y="19812"/>
                </a:lnTo>
                <a:lnTo>
                  <a:pt x="179831" y="15239"/>
                </a:lnTo>
                <a:lnTo>
                  <a:pt x="175259" y="12191"/>
                </a:lnTo>
                <a:lnTo>
                  <a:pt x="172212" y="9143"/>
                </a:lnTo>
                <a:lnTo>
                  <a:pt x="163068" y="3047"/>
                </a:lnTo>
                <a:lnTo>
                  <a:pt x="153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57805" y="343052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45435" y="3512820"/>
            <a:ext cx="182880" cy="2133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93848" y="3512820"/>
            <a:ext cx="158495" cy="2133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02635" y="3512820"/>
            <a:ext cx="178307" cy="21335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7332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51460"/>
                </a:lnTo>
                <a:lnTo>
                  <a:pt x="54863" y="256032"/>
                </a:lnTo>
                <a:lnTo>
                  <a:pt x="56387" y="260603"/>
                </a:lnTo>
                <a:lnTo>
                  <a:pt x="59436" y="265175"/>
                </a:lnTo>
                <a:lnTo>
                  <a:pt x="62484" y="268224"/>
                </a:lnTo>
                <a:lnTo>
                  <a:pt x="67056" y="271272"/>
                </a:lnTo>
                <a:lnTo>
                  <a:pt x="70104" y="274320"/>
                </a:lnTo>
                <a:lnTo>
                  <a:pt x="76200" y="275844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90315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8979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74135" y="3512820"/>
            <a:ext cx="182879" cy="213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22547" y="3512820"/>
            <a:ext cx="187451" cy="21335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60876" y="343052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5"/>
                </a:lnTo>
                <a:lnTo>
                  <a:pt x="91439" y="295655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4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4" y="121920"/>
                </a:lnTo>
                <a:lnTo>
                  <a:pt x="161544" y="82296"/>
                </a:lnTo>
                <a:close/>
              </a:path>
              <a:path w="161925" h="295910">
                <a:moveTo>
                  <a:pt x="161544" y="0"/>
                </a:moveTo>
                <a:lnTo>
                  <a:pt x="86868" y="0"/>
                </a:lnTo>
                <a:lnTo>
                  <a:pt x="82296" y="1524"/>
                </a:lnTo>
                <a:lnTo>
                  <a:pt x="76200" y="3048"/>
                </a:lnTo>
                <a:lnTo>
                  <a:pt x="51815" y="35051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4" y="39624"/>
                </a:lnTo>
                <a:lnTo>
                  <a:pt x="161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75759" y="3512820"/>
            <a:ext cx="182879" cy="21335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422647" y="3512820"/>
            <a:ext cx="158496" cy="21335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56403" y="351282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187451" y="176783"/>
                </a:moveTo>
                <a:lnTo>
                  <a:pt x="147828" y="176783"/>
                </a:lnTo>
                <a:lnTo>
                  <a:pt x="147828" y="298703"/>
                </a:lnTo>
                <a:lnTo>
                  <a:pt x="187451" y="298703"/>
                </a:lnTo>
                <a:lnTo>
                  <a:pt x="187451" y="176783"/>
                </a:lnTo>
                <a:close/>
              </a:path>
              <a:path w="187960" h="299085">
                <a:moveTo>
                  <a:pt x="153924" y="0"/>
                </a:moveTo>
                <a:lnTo>
                  <a:pt x="35051" y="0"/>
                </a:lnTo>
                <a:lnTo>
                  <a:pt x="28956" y="1524"/>
                </a:lnTo>
                <a:lnTo>
                  <a:pt x="24384" y="3047"/>
                </a:lnTo>
                <a:lnTo>
                  <a:pt x="15240" y="9143"/>
                </a:lnTo>
                <a:lnTo>
                  <a:pt x="12192" y="12191"/>
                </a:lnTo>
                <a:lnTo>
                  <a:pt x="7620" y="15239"/>
                </a:lnTo>
                <a:lnTo>
                  <a:pt x="6096" y="19812"/>
                </a:lnTo>
                <a:lnTo>
                  <a:pt x="3048" y="24383"/>
                </a:lnTo>
                <a:lnTo>
                  <a:pt x="1524" y="28955"/>
                </a:lnTo>
                <a:lnTo>
                  <a:pt x="0" y="35051"/>
                </a:lnTo>
                <a:lnTo>
                  <a:pt x="0" y="179831"/>
                </a:lnTo>
                <a:lnTo>
                  <a:pt x="1524" y="184403"/>
                </a:lnTo>
                <a:lnTo>
                  <a:pt x="3048" y="190500"/>
                </a:lnTo>
                <a:lnTo>
                  <a:pt x="6096" y="195071"/>
                </a:lnTo>
                <a:lnTo>
                  <a:pt x="7620" y="199643"/>
                </a:lnTo>
                <a:lnTo>
                  <a:pt x="12192" y="202691"/>
                </a:lnTo>
                <a:lnTo>
                  <a:pt x="15240" y="205739"/>
                </a:lnTo>
                <a:lnTo>
                  <a:pt x="19812" y="208787"/>
                </a:lnTo>
                <a:lnTo>
                  <a:pt x="24384" y="210312"/>
                </a:lnTo>
                <a:lnTo>
                  <a:pt x="28956" y="213359"/>
                </a:lnTo>
                <a:lnTo>
                  <a:pt x="120396" y="213359"/>
                </a:lnTo>
                <a:lnTo>
                  <a:pt x="124968" y="210312"/>
                </a:lnTo>
                <a:lnTo>
                  <a:pt x="129540" y="208787"/>
                </a:lnTo>
                <a:lnTo>
                  <a:pt x="132587" y="205739"/>
                </a:lnTo>
                <a:lnTo>
                  <a:pt x="137160" y="202691"/>
                </a:lnTo>
                <a:lnTo>
                  <a:pt x="140208" y="199643"/>
                </a:lnTo>
                <a:lnTo>
                  <a:pt x="143256" y="195071"/>
                </a:lnTo>
                <a:lnTo>
                  <a:pt x="144780" y="190500"/>
                </a:lnTo>
                <a:lnTo>
                  <a:pt x="147828" y="185927"/>
                </a:lnTo>
                <a:lnTo>
                  <a:pt x="147828" y="176783"/>
                </a:lnTo>
                <a:lnTo>
                  <a:pt x="187451" y="176783"/>
                </a:lnTo>
                <a:lnTo>
                  <a:pt x="187451" y="173735"/>
                </a:lnTo>
                <a:lnTo>
                  <a:pt x="39624" y="17373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5051"/>
                </a:lnTo>
                <a:lnTo>
                  <a:pt x="163068" y="3047"/>
                </a:lnTo>
                <a:lnTo>
                  <a:pt x="1539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8" y="39624"/>
                </a:lnTo>
                <a:lnTo>
                  <a:pt x="147828" y="173735"/>
                </a:lnTo>
                <a:lnTo>
                  <a:pt x="187451" y="173735"/>
                </a:lnTo>
                <a:lnTo>
                  <a:pt x="187451" y="3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13959" y="3512820"/>
            <a:ext cx="187451" cy="21335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92852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71515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76671" y="3512820"/>
            <a:ext cx="17830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22035" y="3430523"/>
            <a:ext cx="196850" cy="295910"/>
          </a:xfrm>
          <a:custGeom>
            <a:avLst/>
            <a:gdLst/>
            <a:ahLst/>
            <a:cxnLst/>
            <a:rect l="l" t="t" r="r" b="b"/>
            <a:pathLst>
              <a:path w="196850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205739"/>
                </a:lnTo>
                <a:lnTo>
                  <a:pt x="96689" y="205739"/>
                </a:lnTo>
                <a:lnTo>
                  <a:pt x="74675" y="185927"/>
                </a:lnTo>
                <a:lnTo>
                  <a:pt x="94846" y="167639"/>
                </a:lnTo>
                <a:lnTo>
                  <a:pt x="39624" y="167639"/>
                </a:lnTo>
                <a:lnTo>
                  <a:pt x="39624" y="0"/>
                </a:lnTo>
                <a:close/>
              </a:path>
              <a:path w="196850" h="295910">
                <a:moveTo>
                  <a:pt x="96689" y="205739"/>
                </a:moveTo>
                <a:lnTo>
                  <a:pt x="39624" y="205739"/>
                </a:lnTo>
                <a:lnTo>
                  <a:pt x="141731" y="295655"/>
                </a:lnTo>
                <a:lnTo>
                  <a:pt x="196596" y="295655"/>
                </a:lnTo>
                <a:lnTo>
                  <a:pt x="96689" y="205739"/>
                </a:lnTo>
                <a:close/>
              </a:path>
              <a:path w="196850" h="295910">
                <a:moveTo>
                  <a:pt x="188975" y="82296"/>
                </a:moveTo>
                <a:lnTo>
                  <a:pt x="132587" y="82296"/>
                </a:lnTo>
                <a:lnTo>
                  <a:pt x="39624" y="167639"/>
                </a:lnTo>
                <a:lnTo>
                  <a:pt x="94846" y="167639"/>
                </a:lnTo>
                <a:lnTo>
                  <a:pt x="188975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78652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57315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62471" y="3512820"/>
            <a:ext cx="187451" cy="2133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13932" y="3512820"/>
            <a:ext cx="172212" cy="2133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69964" y="3514344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835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48628" y="3430523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79" h="41275">
                <a:moveTo>
                  <a:pt x="42672" y="0"/>
                </a:moveTo>
                <a:lnTo>
                  <a:pt x="0" y="0"/>
                </a:lnTo>
                <a:lnTo>
                  <a:pt x="0" y="41148"/>
                </a:lnTo>
                <a:lnTo>
                  <a:pt x="42672" y="41148"/>
                </a:lnTo>
                <a:lnTo>
                  <a:pt x="42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53783" y="3512820"/>
            <a:ext cx="187960" cy="300355"/>
          </a:xfrm>
          <a:custGeom>
            <a:avLst/>
            <a:gdLst/>
            <a:ahLst/>
            <a:cxnLst/>
            <a:rect l="l" t="t" r="r" b="b"/>
            <a:pathLst>
              <a:path w="187959" h="300354">
                <a:moveTo>
                  <a:pt x="114300" y="0"/>
                </a:moveTo>
                <a:lnTo>
                  <a:pt x="33527" y="0"/>
                </a:lnTo>
                <a:lnTo>
                  <a:pt x="28956" y="1524"/>
                </a:lnTo>
                <a:lnTo>
                  <a:pt x="22860" y="3047"/>
                </a:lnTo>
                <a:lnTo>
                  <a:pt x="13716" y="9143"/>
                </a:lnTo>
                <a:lnTo>
                  <a:pt x="7620" y="15239"/>
                </a:lnTo>
                <a:lnTo>
                  <a:pt x="4572" y="19812"/>
                </a:lnTo>
                <a:lnTo>
                  <a:pt x="3048" y="24383"/>
                </a:lnTo>
                <a:lnTo>
                  <a:pt x="0" y="28955"/>
                </a:lnTo>
                <a:lnTo>
                  <a:pt x="0" y="176783"/>
                </a:lnTo>
                <a:lnTo>
                  <a:pt x="3048" y="182879"/>
                </a:lnTo>
                <a:lnTo>
                  <a:pt x="4572" y="187451"/>
                </a:lnTo>
                <a:lnTo>
                  <a:pt x="7620" y="192024"/>
                </a:lnTo>
                <a:lnTo>
                  <a:pt x="13716" y="198119"/>
                </a:lnTo>
                <a:lnTo>
                  <a:pt x="18288" y="201167"/>
                </a:lnTo>
                <a:lnTo>
                  <a:pt x="22860" y="202691"/>
                </a:lnTo>
                <a:lnTo>
                  <a:pt x="28956" y="205739"/>
                </a:lnTo>
                <a:lnTo>
                  <a:pt x="147827" y="205739"/>
                </a:lnTo>
                <a:lnTo>
                  <a:pt x="147827" y="260603"/>
                </a:lnTo>
                <a:lnTo>
                  <a:pt x="22860" y="260603"/>
                </a:lnTo>
                <a:lnTo>
                  <a:pt x="22860" y="300227"/>
                </a:lnTo>
                <a:lnTo>
                  <a:pt x="158496" y="300227"/>
                </a:lnTo>
                <a:lnTo>
                  <a:pt x="163068" y="297179"/>
                </a:lnTo>
                <a:lnTo>
                  <a:pt x="167640" y="295655"/>
                </a:lnTo>
                <a:lnTo>
                  <a:pt x="172212" y="292607"/>
                </a:lnTo>
                <a:lnTo>
                  <a:pt x="178308" y="286512"/>
                </a:lnTo>
                <a:lnTo>
                  <a:pt x="181356" y="281939"/>
                </a:lnTo>
                <a:lnTo>
                  <a:pt x="182880" y="277367"/>
                </a:lnTo>
                <a:lnTo>
                  <a:pt x="185927" y="271271"/>
                </a:lnTo>
                <a:lnTo>
                  <a:pt x="187451" y="266700"/>
                </a:lnTo>
                <a:lnTo>
                  <a:pt x="187451" y="166115"/>
                </a:lnTo>
                <a:lnTo>
                  <a:pt x="39624" y="166115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8100"/>
                </a:lnTo>
                <a:lnTo>
                  <a:pt x="147827" y="38100"/>
                </a:lnTo>
                <a:lnTo>
                  <a:pt x="146304" y="33527"/>
                </a:lnTo>
                <a:lnTo>
                  <a:pt x="146304" y="28955"/>
                </a:lnTo>
                <a:lnTo>
                  <a:pt x="143256" y="24383"/>
                </a:lnTo>
                <a:lnTo>
                  <a:pt x="141732" y="19812"/>
                </a:lnTo>
                <a:lnTo>
                  <a:pt x="138684" y="15239"/>
                </a:lnTo>
                <a:lnTo>
                  <a:pt x="131064" y="7619"/>
                </a:lnTo>
                <a:lnTo>
                  <a:pt x="128016" y="6095"/>
                </a:lnTo>
                <a:lnTo>
                  <a:pt x="123444" y="3047"/>
                </a:lnTo>
                <a:lnTo>
                  <a:pt x="114300" y="0"/>
                </a:lnTo>
                <a:close/>
              </a:path>
              <a:path w="187959" h="300354">
                <a:moveTo>
                  <a:pt x="187451" y="39624"/>
                </a:moveTo>
                <a:lnTo>
                  <a:pt x="147827" y="39624"/>
                </a:lnTo>
                <a:lnTo>
                  <a:pt x="147827" y="166115"/>
                </a:lnTo>
                <a:lnTo>
                  <a:pt x="187451" y="166115"/>
                </a:lnTo>
                <a:lnTo>
                  <a:pt x="187451" y="39624"/>
                </a:lnTo>
                <a:close/>
              </a:path>
              <a:path w="187959" h="300354">
                <a:moveTo>
                  <a:pt x="187451" y="0"/>
                </a:moveTo>
                <a:lnTo>
                  <a:pt x="147827" y="0"/>
                </a:lnTo>
                <a:lnTo>
                  <a:pt x="147827" y="38100"/>
                </a:lnTo>
                <a:lnTo>
                  <a:pt x="187451" y="38100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909816" y="343052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5"/>
                </a:lnTo>
                <a:lnTo>
                  <a:pt x="39624" y="295655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5"/>
                </a:lnTo>
                <a:lnTo>
                  <a:pt x="187451" y="295655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3924" y="82296"/>
                </a:moveTo>
                <a:lnTo>
                  <a:pt x="73151" y="82296"/>
                </a:lnTo>
                <a:lnTo>
                  <a:pt x="64007" y="85343"/>
                </a:lnTo>
                <a:lnTo>
                  <a:pt x="59435" y="88391"/>
                </a:lnTo>
                <a:lnTo>
                  <a:pt x="54863" y="89915"/>
                </a:lnTo>
                <a:lnTo>
                  <a:pt x="51815" y="94487"/>
                </a:lnTo>
                <a:lnTo>
                  <a:pt x="47243" y="97536"/>
                </a:lnTo>
                <a:lnTo>
                  <a:pt x="45719" y="102108"/>
                </a:lnTo>
                <a:lnTo>
                  <a:pt x="42672" y="106679"/>
                </a:lnTo>
                <a:lnTo>
                  <a:pt x="39624" y="115824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1251"/>
                </a:lnTo>
                <a:lnTo>
                  <a:pt x="184403" y="106679"/>
                </a:lnTo>
                <a:lnTo>
                  <a:pt x="182879" y="102108"/>
                </a:lnTo>
                <a:lnTo>
                  <a:pt x="179831" y="97536"/>
                </a:lnTo>
                <a:lnTo>
                  <a:pt x="176783" y="94487"/>
                </a:lnTo>
                <a:lnTo>
                  <a:pt x="172211" y="91439"/>
                </a:lnTo>
                <a:lnTo>
                  <a:pt x="169163" y="88391"/>
                </a:lnTo>
                <a:lnTo>
                  <a:pt x="163067" y="85343"/>
                </a:lnTo>
                <a:lnTo>
                  <a:pt x="153924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53656" y="3447288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5363"/>
                </a:lnTo>
                <a:lnTo>
                  <a:pt x="53340" y="251460"/>
                </a:lnTo>
                <a:lnTo>
                  <a:pt x="56388" y="260603"/>
                </a:lnTo>
                <a:lnTo>
                  <a:pt x="59436" y="265175"/>
                </a:lnTo>
                <a:lnTo>
                  <a:pt x="64008" y="268224"/>
                </a:lnTo>
                <a:lnTo>
                  <a:pt x="67055" y="271272"/>
                </a:lnTo>
                <a:lnTo>
                  <a:pt x="71627" y="274320"/>
                </a:lnTo>
                <a:lnTo>
                  <a:pt x="76200" y="275844"/>
                </a:lnTo>
                <a:lnTo>
                  <a:pt x="80772" y="278891"/>
                </a:lnTo>
                <a:lnTo>
                  <a:pt x="161544" y="278891"/>
                </a:lnTo>
                <a:lnTo>
                  <a:pt x="161544" y="239267"/>
                </a:lnTo>
                <a:lnTo>
                  <a:pt x="91440" y="239267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82256" y="3512820"/>
            <a:ext cx="172212" cy="2133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15428" y="366674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960" y="0"/>
                </a:lnTo>
                <a:lnTo>
                  <a:pt x="60960" y="60959"/>
                </a:lnTo>
                <a:lnTo>
                  <a:pt x="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21713" y="416687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3190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01139" y="4145915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419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521713" y="4003040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27454" y="4166615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444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27454" y="4003547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41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95272" y="4076700"/>
            <a:ext cx="208915" cy="299085"/>
          </a:xfrm>
          <a:custGeom>
            <a:avLst/>
            <a:gdLst/>
            <a:ahLst/>
            <a:cxnLst/>
            <a:rect l="l" t="t" r="r" b="b"/>
            <a:pathLst>
              <a:path w="208914" h="299085">
                <a:moveTo>
                  <a:pt x="42671" y="0"/>
                </a:moveTo>
                <a:lnTo>
                  <a:pt x="0" y="0"/>
                </a:lnTo>
                <a:lnTo>
                  <a:pt x="83819" y="193548"/>
                </a:lnTo>
                <a:lnTo>
                  <a:pt x="39623" y="298703"/>
                </a:lnTo>
                <a:lnTo>
                  <a:pt x="79247" y="298703"/>
                </a:lnTo>
                <a:lnTo>
                  <a:pt x="145339" y="146303"/>
                </a:lnTo>
                <a:lnTo>
                  <a:pt x="105155" y="146303"/>
                </a:lnTo>
                <a:lnTo>
                  <a:pt x="42671" y="0"/>
                </a:lnTo>
                <a:close/>
              </a:path>
              <a:path w="208914" h="299085">
                <a:moveTo>
                  <a:pt x="208787" y="0"/>
                </a:moveTo>
                <a:lnTo>
                  <a:pt x="166115" y="0"/>
                </a:lnTo>
                <a:lnTo>
                  <a:pt x="105155" y="146303"/>
                </a:lnTo>
                <a:lnTo>
                  <a:pt x="145339" y="146303"/>
                </a:lnTo>
                <a:lnTo>
                  <a:pt x="2087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40635" y="4076700"/>
            <a:ext cx="187960" cy="299085"/>
          </a:xfrm>
          <a:custGeom>
            <a:avLst/>
            <a:gdLst/>
            <a:ahLst/>
            <a:cxnLst/>
            <a:rect l="l" t="t" r="r" b="b"/>
            <a:pathLst>
              <a:path w="187960" h="299085">
                <a:moveTo>
                  <a:pt x="39624" y="0"/>
                </a:moveTo>
                <a:lnTo>
                  <a:pt x="0" y="0"/>
                </a:lnTo>
                <a:lnTo>
                  <a:pt x="0" y="298703"/>
                </a:lnTo>
                <a:lnTo>
                  <a:pt x="39624" y="298703"/>
                </a:lnTo>
                <a:lnTo>
                  <a:pt x="39624" y="213360"/>
                </a:lnTo>
                <a:lnTo>
                  <a:pt x="153924" y="213360"/>
                </a:lnTo>
                <a:lnTo>
                  <a:pt x="163068" y="210312"/>
                </a:lnTo>
                <a:lnTo>
                  <a:pt x="167639" y="207263"/>
                </a:lnTo>
                <a:lnTo>
                  <a:pt x="172212" y="205739"/>
                </a:lnTo>
                <a:lnTo>
                  <a:pt x="175259" y="201167"/>
                </a:lnTo>
                <a:lnTo>
                  <a:pt x="179831" y="198120"/>
                </a:lnTo>
                <a:lnTo>
                  <a:pt x="182880" y="193548"/>
                </a:lnTo>
                <a:lnTo>
                  <a:pt x="185927" y="184403"/>
                </a:lnTo>
                <a:lnTo>
                  <a:pt x="187451" y="178308"/>
                </a:lnTo>
                <a:lnTo>
                  <a:pt x="187451" y="173736"/>
                </a:lnTo>
                <a:lnTo>
                  <a:pt x="39624" y="173736"/>
                </a:lnTo>
                <a:lnTo>
                  <a:pt x="39624" y="39624"/>
                </a:lnTo>
                <a:lnTo>
                  <a:pt x="187451" y="39624"/>
                </a:lnTo>
                <a:lnTo>
                  <a:pt x="187451" y="36575"/>
                </a:lnTo>
                <a:lnTo>
                  <a:pt x="39624" y="36575"/>
                </a:lnTo>
                <a:lnTo>
                  <a:pt x="39624" y="0"/>
                </a:lnTo>
                <a:close/>
              </a:path>
              <a:path w="187960" h="299085">
                <a:moveTo>
                  <a:pt x="187451" y="39624"/>
                </a:moveTo>
                <a:lnTo>
                  <a:pt x="147827" y="39624"/>
                </a:lnTo>
                <a:lnTo>
                  <a:pt x="147827" y="173736"/>
                </a:lnTo>
                <a:lnTo>
                  <a:pt x="187451" y="173736"/>
                </a:lnTo>
                <a:lnTo>
                  <a:pt x="187451" y="39624"/>
                </a:lnTo>
                <a:close/>
              </a:path>
              <a:path w="187960" h="299085">
                <a:moveTo>
                  <a:pt x="158495" y="0"/>
                </a:moveTo>
                <a:lnTo>
                  <a:pt x="68580" y="0"/>
                </a:lnTo>
                <a:lnTo>
                  <a:pt x="64007" y="3048"/>
                </a:lnTo>
                <a:lnTo>
                  <a:pt x="59436" y="4572"/>
                </a:lnTo>
                <a:lnTo>
                  <a:pt x="54863" y="7620"/>
                </a:lnTo>
                <a:lnTo>
                  <a:pt x="45719" y="16763"/>
                </a:lnTo>
                <a:lnTo>
                  <a:pt x="42671" y="21336"/>
                </a:lnTo>
                <a:lnTo>
                  <a:pt x="39624" y="30479"/>
                </a:lnTo>
                <a:lnTo>
                  <a:pt x="39624" y="36575"/>
                </a:lnTo>
                <a:lnTo>
                  <a:pt x="187451" y="36575"/>
                </a:lnTo>
                <a:lnTo>
                  <a:pt x="187451" y="33527"/>
                </a:lnTo>
                <a:lnTo>
                  <a:pt x="184403" y="24384"/>
                </a:lnTo>
                <a:lnTo>
                  <a:pt x="182880" y="18287"/>
                </a:lnTo>
                <a:lnTo>
                  <a:pt x="172212" y="7620"/>
                </a:lnTo>
                <a:lnTo>
                  <a:pt x="167639" y="4572"/>
                </a:lnTo>
                <a:lnTo>
                  <a:pt x="163068" y="3048"/>
                </a:lnTo>
                <a:lnTo>
                  <a:pt x="158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98192" y="4076700"/>
            <a:ext cx="182880" cy="21336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31364" y="4011167"/>
            <a:ext cx="161925" cy="279400"/>
          </a:xfrm>
          <a:custGeom>
            <a:avLst/>
            <a:gdLst/>
            <a:ahLst/>
            <a:cxnLst/>
            <a:rect l="l" t="t" r="r" b="b"/>
            <a:pathLst>
              <a:path w="161925" h="279400">
                <a:moveTo>
                  <a:pt x="91440" y="105156"/>
                </a:moveTo>
                <a:lnTo>
                  <a:pt x="51816" y="105156"/>
                </a:lnTo>
                <a:lnTo>
                  <a:pt x="51816" y="243840"/>
                </a:lnTo>
                <a:lnTo>
                  <a:pt x="53340" y="249936"/>
                </a:lnTo>
                <a:lnTo>
                  <a:pt x="54863" y="254508"/>
                </a:lnTo>
                <a:lnTo>
                  <a:pt x="60960" y="263652"/>
                </a:lnTo>
                <a:lnTo>
                  <a:pt x="64008" y="266700"/>
                </a:lnTo>
                <a:lnTo>
                  <a:pt x="67056" y="271272"/>
                </a:lnTo>
                <a:lnTo>
                  <a:pt x="71628" y="272796"/>
                </a:lnTo>
                <a:lnTo>
                  <a:pt x="76200" y="275844"/>
                </a:lnTo>
                <a:lnTo>
                  <a:pt x="80772" y="277368"/>
                </a:lnTo>
                <a:lnTo>
                  <a:pt x="86868" y="278892"/>
                </a:lnTo>
                <a:lnTo>
                  <a:pt x="161544" y="278892"/>
                </a:lnTo>
                <a:lnTo>
                  <a:pt x="161544" y="239268"/>
                </a:lnTo>
                <a:lnTo>
                  <a:pt x="91440" y="239268"/>
                </a:lnTo>
                <a:lnTo>
                  <a:pt x="91440" y="105156"/>
                </a:lnTo>
                <a:close/>
              </a:path>
              <a:path w="161925" h="279400">
                <a:moveTo>
                  <a:pt x="161544" y="65532"/>
                </a:moveTo>
                <a:lnTo>
                  <a:pt x="0" y="65532"/>
                </a:lnTo>
                <a:lnTo>
                  <a:pt x="0" y="105156"/>
                </a:lnTo>
                <a:lnTo>
                  <a:pt x="161544" y="105156"/>
                </a:lnTo>
                <a:lnTo>
                  <a:pt x="161544" y="65532"/>
                </a:lnTo>
                <a:close/>
              </a:path>
              <a:path w="161925" h="279400">
                <a:moveTo>
                  <a:pt x="91440" y="0"/>
                </a:moveTo>
                <a:lnTo>
                  <a:pt x="51816" y="0"/>
                </a:lnTo>
                <a:lnTo>
                  <a:pt x="51816" y="65532"/>
                </a:lnTo>
                <a:lnTo>
                  <a:pt x="91440" y="65532"/>
                </a:lnTo>
                <a:lnTo>
                  <a:pt x="91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64535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60" h="295910">
                <a:moveTo>
                  <a:pt x="158495" y="82296"/>
                </a:moveTo>
                <a:lnTo>
                  <a:pt x="67056" y="82296"/>
                </a:lnTo>
                <a:lnTo>
                  <a:pt x="62483" y="85344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1" y="92963"/>
                </a:lnTo>
                <a:lnTo>
                  <a:pt x="47243" y="96012"/>
                </a:lnTo>
                <a:lnTo>
                  <a:pt x="44195" y="100584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3" y="106680"/>
                </a:lnTo>
                <a:lnTo>
                  <a:pt x="182880" y="100584"/>
                </a:lnTo>
                <a:lnTo>
                  <a:pt x="172212" y="89916"/>
                </a:lnTo>
                <a:lnTo>
                  <a:pt x="167639" y="86868"/>
                </a:lnTo>
                <a:lnTo>
                  <a:pt x="163068" y="85344"/>
                </a:lnTo>
                <a:lnTo>
                  <a:pt x="158495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22092" y="4076700"/>
            <a:ext cx="178307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64408" y="4076700"/>
            <a:ext cx="172212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99103" y="4076700"/>
            <a:ext cx="178308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41420" y="4076700"/>
            <a:ext cx="172212" cy="21336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70603" y="4076700"/>
            <a:ext cx="178308" cy="21336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17491" y="4076700"/>
            <a:ext cx="178308" cy="21336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565903" y="4076700"/>
            <a:ext cx="187451" cy="2133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927091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60" h="295910">
                <a:moveTo>
                  <a:pt x="39624" y="0"/>
                </a:moveTo>
                <a:lnTo>
                  <a:pt x="0" y="0"/>
                </a:lnTo>
                <a:lnTo>
                  <a:pt x="0" y="260604"/>
                </a:lnTo>
                <a:lnTo>
                  <a:pt x="1524" y="266700"/>
                </a:lnTo>
                <a:lnTo>
                  <a:pt x="4572" y="275844"/>
                </a:lnTo>
                <a:lnTo>
                  <a:pt x="7620" y="280416"/>
                </a:lnTo>
                <a:lnTo>
                  <a:pt x="12192" y="283463"/>
                </a:lnTo>
                <a:lnTo>
                  <a:pt x="15240" y="288036"/>
                </a:lnTo>
                <a:lnTo>
                  <a:pt x="19812" y="289560"/>
                </a:lnTo>
                <a:lnTo>
                  <a:pt x="24384" y="292608"/>
                </a:lnTo>
                <a:lnTo>
                  <a:pt x="33528" y="295656"/>
                </a:lnTo>
                <a:lnTo>
                  <a:pt x="153924" y="295656"/>
                </a:lnTo>
                <a:lnTo>
                  <a:pt x="163068" y="292608"/>
                </a:lnTo>
                <a:lnTo>
                  <a:pt x="167640" y="289560"/>
                </a:lnTo>
                <a:lnTo>
                  <a:pt x="172212" y="288036"/>
                </a:lnTo>
                <a:lnTo>
                  <a:pt x="175260" y="283463"/>
                </a:lnTo>
                <a:lnTo>
                  <a:pt x="179832" y="280416"/>
                </a:lnTo>
                <a:lnTo>
                  <a:pt x="182880" y="275844"/>
                </a:lnTo>
                <a:lnTo>
                  <a:pt x="185928" y="266700"/>
                </a:lnTo>
                <a:lnTo>
                  <a:pt x="187452" y="260604"/>
                </a:lnTo>
                <a:lnTo>
                  <a:pt x="187452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2" y="121920"/>
                </a:lnTo>
                <a:lnTo>
                  <a:pt x="187452" y="120396"/>
                </a:lnTo>
                <a:lnTo>
                  <a:pt x="39624" y="120396"/>
                </a:lnTo>
                <a:lnTo>
                  <a:pt x="39624" y="0"/>
                </a:lnTo>
                <a:close/>
              </a:path>
              <a:path w="187960" h="295910">
                <a:moveTo>
                  <a:pt x="187452" y="121920"/>
                </a:moveTo>
                <a:lnTo>
                  <a:pt x="147828" y="121920"/>
                </a:lnTo>
                <a:lnTo>
                  <a:pt x="147828" y="256032"/>
                </a:lnTo>
                <a:lnTo>
                  <a:pt x="187452" y="256032"/>
                </a:lnTo>
                <a:lnTo>
                  <a:pt x="187452" y="121920"/>
                </a:lnTo>
                <a:close/>
              </a:path>
              <a:path w="187960" h="295910">
                <a:moveTo>
                  <a:pt x="158496" y="82296"/>
                </a:moveTo>
                <a:lnTo>
                  <a:pt x="67056" y="82296"/>
                </a:lnTo>
                <a:lnTo>
                  <a:pt x="62484" y="85344"/>
                </a:lnTo>
                <a:lnTo>
                  <a:pt x="57912" y="86868"/>
                </a:lnTo>
                <a:lnTo>
                  <a:pt x="54863" y="89916"/>
                </a:lnTo>
                <a:lnTo>
                  <a:pt x="50292" y="92963"/>
                </a:lnTo>
                <a:lnTo>
                  <a:pt x="47244" y="96012"/>
                </a:lnTo>
                <a:lnTo>
                  <a:pt x="44196" y="100584"/>
                </a:lnTo>
                <a:lnTo>
                  <a:pt x="39624" y="114300"/>
                </a:lnTo>
                <a:lnTo>
                  <a:pt x="39624" y="120396"/>
                </a:lnTo>
                <a:lnTo>
                  <a:pt x="187452" y="120396"/>
                </a:lnTo>
                <a:lnTo>
                  <a:pt x="187452" y="115824"/>
                </a:lnTo>
                <a:lnTo>
                  <a:pt x="184404" y="106680"/>
                </a:lnTo>
                <a:lnTo>
                  <a:pt x="182880" y="100584"/>
                </a:lnTo>
                <a:lnTo>
                  <a:pt x="172212" y="89916"/>
                </a:lnTo>
                <a:lnTo>
                  <a:pt x="167640" y="86868"/>
                </a:lnTo>
                <a:lnTo>
                  <a:pt x="163068" y="85344"/>
                </a:lnTo>
                <a:lnTo>
                  <a:pt x="158496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84647" y="4076700"/>
            <a:ext cx="178307" cy="2133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32120" y="3994403"/>
            <a:ext cx="161925" cy="295910"/>
          </a:xfrm>
          <a:custGeom>
            <a:avLst/>
            <a:gdLst/>
            <a:ahLst/>
            <a:cxnLst/>
            <a:rect l="l" t="t" r="r" b="b"/>
            <a:pathLst>
              <a:path w="161925" h="295910">
                <a:moveTo>
                  <a:pt x="91439" y="121920"/>
                </a:moveTo>
                <a:lnTo>
                  <a:pt x="51815" y="121920"/>
                </a:lnTo>
                <a:lnTo>
                  <a:pt x="51815" y="295656"/>
                </a:lnTo>
                <a:lnTo>
                  <a:pt x="91439" y="295656"/>
                </a:lnTo>
                <a:lnTo>
                  <a:pt x="91439" y="121920"/>
                </a:lnTo>
                <a:close/>
              </a:path>
              <a:path w="161925" h="295910">
                <a:moveTo>
                  <a:pt x="161543" y="82296"/>
                </a:moveTo>
                <a:lnTo>
                  <a:pt x="0" y="82296"/>
                </a:lnTo>
                <a:lnTo>
                  <a:pt x="0" y="121920"/>
                </a:lnTo>
                <a:lnTo>
                  <a:pt x="161543" y="121920"/>
                </a:lnTo>
                <a:lnTo>
                  <a:pt x="161543" y="82296"/>
                </a:lnTo>
                <a:close/>
              </a:path>
              <a:path w="161925" h="295910">
                <a:moveTo>
                  <a:pt x="161543" y="0"/>
                </a:moveTo>
                <a:lnTo>
                  <a:pt x="82295" y="0"/>
                </a:lnTo>
                <a:lnTo>
                  <a:pt x="76200" y="3048"/>
                </a:lnTo>
                <a:lnTo>
                  <a:pt x="71627" y="4572"/>
                </a:lnTo>
                <a:lnTo>
                  <a:pt x="67055" y="7620"/>
                </a:lnTo>
                <a:lnTo>
                  <a:pt x="64007" y="10668"/>
                </a:lnTo>
                <a:lnTo>
                  <a:pt x="54863" y="24384"/>
                </a:lnTo>
                <a:lnTo>
                  <a:pt x="51815" y="33528"/>
                </a:lnTo>
                <a:lnTo>
                  <a:pt x="51815" y="82296"/>
                </a:lnTo>
                <a:lnTo>
                  <a:pt x="91439" y="82296"/>
                </a:lnTo>
                <a:lnTo>
                  <a:pt x="91439" y="39624"/>
                </a:lnTo>
                <a:lnTo>
                  <a:pt x="161543" y="39624"/>
                </a:lnTo>
                <a:lnTo>
                  <a:pt x="161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47003" y="4076700"/>
            <a:ext cx="182880" cy="21336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5415" y="4076700"/>
            <a:ext cx="158496" cy="2133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02679" y="4076700"/>
            <a:ext cx="299085" cy="213360"/>
          </a:xfrm>
          <a:custGeom>
            <a:avLst/>
            <a:gdLst/>
            <a:ahLst/>
            <a:cxnLst/>
            <a:rect l="l" t="t" r="r" b="b"/>
            <a:pathLst>
              <a:path w="299085" h="213360">
                <a:moveTo>
                  <a:pt x="39624" y="0"/>
                </a:moveTo>
                <a:lnTo>
                  <a:pt x="0" y="0"/>
                </a:lnTo>
                <a:lnTo>
                  <a:pt x="0" y="213360"/>
                </a:lnTo>
                <a:lnTo>
                  <a:pt x="39624" y="213360"/>
                </a:lnTo>
                <a:lnTo>
                  <a:pt x="39624" y="39624"/>
                </a:lnTo>
                <a:lnTo>
                  <a:pt x="298704" y="39624"/>
                </a:lnTo>
                <a:lnTo>
                  <a:pt x="298704" y="38100"/>
                </a:lnTo>
                <a:lnTo>
                  <a:pt x="39624" y="38100"/>
                </a:lnTo>
                <a:lnTo>
                  <a:pt x="39624" y="0"/>
                </a:lnTo>
                <a:close/>
              </a:path>
              <a:path w="299085" h="213360">
                <a:moveTo>
                  <a:pt x="169164" y="39624"/>
                </a:moveTo>
                <a:lnTo>
                  <a:pt x="129540" y="39624"/>
                </a:lnTo>
                <a:lnTo>
                  <a:pt x="129540" y="213360"/>
                </a:lnTo>
                <a:lnTo>
                  <a:pt x="169164" y="213360"/>
                </a:lnTo>
                <a:lnTo>
                  <a:pt x="169164" y="39624"/>
                </a:lnTo>
                <a:close/>
              </a:path>
              <a:path w="299085" h="213360">
                <a:moveTo>
                  <a:pt x="298704" y="39624"/>
                </a:moveTo>
                <a:lnTo>
                  <a:pt x="259080" y="39624"/>
                </a:lnTo>
                <a:lnTo>
                  <a:pt x="259080" y="213360"/>
                </a:lnTo>
                <a:lnTo>
                  <a:pt x="298704" y="213360"/>
                </a:lnTo>
                <a:lnTo>
                  <a:pt x="298704" y="39624"/>
                </a:lnTo>
                <a:close/>
              </a:path>
              <a:path w="299085" h="213360">
                <a:moveTo>
                  <a:pt x="140208" y="0"/>
                </a:moveTo>
                <a:lnTo>
                  <a:pt x="68580" y="0"/>
                </a:lnTo>
                <a:lnTo>
                  <a:pt x="64008" y="3048"/>
                </a:lnTo>
                <a:lnTo>
                  <a:pt x="59436" y="4572"/>
                </a:lnTo>
                <a:lnTo>
                  <a:pt x="54864" y="7620"/>
                </a:lnTo>
                <a:lnTo>
                  <a:pt x="51816" y="10667"/>
                </a:lnTo>
                <a:lnTo>
                  <a:pt x="47244" y="13715"/>
                </a:lnTo>
                <a:lnTo>
                  <a:pt x="44196" y="18287"/>
                </a:lnTo>
                <a:lnTo>
                  <a:pt x="39624" y="32003"/>
                </a:lnTo>
                <a:lnTo>
                  <a:pt x="39624" y="38100"/>
                </a:lnTo>
                <a:lnTo>
                  <a:pt x="169164" y="38100"/>
                </a:lnTo>
                <a:lnTo>
                  <a:pt x="169164" y="32003"/>
                </a:lnTo>
                <a:lnTo>
                  <a:pt x="166116" y="22860"/>
                </a:lnTo>
                <a:lnTo>
                  <a:pt x="160020" y="13715"/>
                </a:lnTo>
                <a:lnTo>
                  <a:pt x="156972" y="10667"/>
                </a:lnTo>
                <a:lnTo>
                  <a:pt x="152400" y="7620"/>
                </a:lnTo>
                <a:lnTo>
                  <a:pt x="149352" y="4572"/>
                </a:lnTo>
                <a:lnTo>
                  <a:pt x="144780" y="3048"/>
                </a:lnTo>
                <a:lnTo>
                  <a:pt x="140208" y="0"/>
                </a:lnTo>
                <a:close/>
              </a:path>
              <a:path w="299085" h="213360">
                <a:moveTo>
                  <a:pt x="269748" y="0"/>
                </a:moveTo>
                <a:lnTo>
                  <a:pt x="198120" y="0"/>
                </a:lnTo>
                <a:lnTo>
                  <a:pt x="193548" y="3048"/>
                </a:lnTo>
                <a:lnTo>
                  <a:pt x="188975" y="4572"/>
                </a:lnTo>
                <a:lnTo>
                  <a:pt x="184404" y="7620"/>
                </a:lnTo>
                <a:lnTo>
                  <a:pt x="181356" y="10667"/>
                </a:lnTo>
                <a:lnTo>
                  <a:pt x="176784" y="13715"/>
                </a:lnTo>
                <a:lnTo>
                  <a:pt x="173736" y="18287"/>
                </a:lnTo>
                <a:lnTo>
                  <a:pt x="169164" y="32003"/>
                </a:lnTo>
                <a:lnTo>
                  <a:pt x="169164" y="38100"/>
                </a:lnTo>
                <a:lnTo>
                  <a:pt x="298704" y="38100"/>
                </a:lnTo>
                <a:lnTo>
                  <a:pt x="298704" y="33527"/>
                </a:lnTo>
                <a:lnTo>
                  <a:pt x="274320" y="3048"/>
                </a:lnTo>
                <a:lnTo>
                  <a:pt x="26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68440" y="4076700"/>
            <a:ext cx="178307" cy="2133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13804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187451" y="0"/>
                </a:moveTo>
                <a:lnTo>
                  <a:pt x="147827" y="0"/>
                </a:lnTo>
                <a:lnTo>
                  <a:pt x="147827" y="82296"/>
                </a:lnTo>
                <a:lnTo>
                  <a:pt x="28955" y="82296"/>
                </a:lnTo>
                <a:lnTo>
                  <a:pt x="24384" y="85344"/>
                </a:lnTo>
                <a:lnTo>
                  <a:pt x="19812" y="86868"/>
                </a:lnTo>
                <a:lnTo>
                  <a:pt x="15240" y="89916"/>
                </a:lnTo>
                <a:lnTo>
                  <a:pt x="4572" y="100584"/>
                </a:lnTo>
                <a:lnTo>
                  <a:pt x="3048" y="106680"/>
                </a:lnTo>
                <a:lnTo>
                  <a:pt x="0" y="115824"/>
                </a:lnTo>
                <a:lnTo>
                  <a:pt x="0" y="260604"/>
                </a:lnTo>
                <a:lnTo>
                  <a:pt x="1524" y="266700"/>
                </a:lnTo>
                <a:lnTo>
                  <a:pt x="4572" y="275844"/>
                </a:lnTo>
                <a:lnTo>
                  <a:pt x="7620" y="280416"/>
                </a:lnTo>
                <a:lnTo>
                  <a:pt x="12192" y="283463"/>
                </a:lnTo>
                <a:lnTo>
                  <a:pt x="15240" y="288036"/>
                </a:lnTo>
                <a:lnTo>
                  <a:pt x="19812" y="289560"/>
                </a:lnTo>
                <a:lnTo>
                  <a:pt x="24384" y="292608"/>
                </a:lnTo>
                <a:lnTo>
                  <a:pt x="33527" y="295656"/>
                </a:lnTo>
                <a:lnTo>
                  <a:pt x="114300" y="295656"/>
                </a:lnTo>
                <a:lnTo>
                  <a:pt x="128016" y="291084"/>
                </a:lnTo>
                <a:lnTo>
                  <a:pt x="132588" y="288036"/>
                </a:lnTo>
                <a:lnTo>
                  <a:pt x="138684" y="281940"/>
                </a:lnTo>
                <a:lnTo>
                  <a:pt x="144779" y="272796"/>
                </a:lnTo>
                <a:lnTo>
                  <a:pt x="147827" y="263651"/>
                </a:lnTo>
                <a:lnTo>
                  <a:pt x="147827" y="259080"/>
                </a:lnTo>
                <a:lnTo>
                  <a:pt x="187451" y="259080"/>
                </a:lnTo>
                <a:lnTo>
                  <a:pt x="187451" y="256032"/>
                </a:lnTo>
                <a:lnTo>
                  <a:pt x="39624" y="256032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0"/>
                </a:lnTo>
                <a:close/>
              </a:path>
              <a:path w="187959" h="295910">
                <a:moveTo>
                  <a:pt x="187451" y="259080"/>
                </a:moveTo>
                <a:lnTo>
                  <a:pt x="147827" y="25908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25908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56032"/>
                </a:lnTo>
                <a:lnTo>
                  <a:pt x="187451" y="256032"/>
                </a:lnTo>
                <a:lnTo>
                  <a:pt x="18745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87183" y="3994403"/>
            <a:ext cx="187960" cy="295910"/>
          </a:xfrm>
          <a:custGeom>
            <a:avLst/>
            <a:gdLst/>
            <a:ahLst/>
            <a:cxnLst/>
            <a:rect l="l" t="t" r="r" b="b"/>
            <a:pathLst>
              <a:path w="187959" h="295910">
                <a:moveTo>
                  <a:pt x="39624" y="0"/>
                </a:moveTo>
                <a:lnTo>
                  <a:pt x="0" y="0"/>
                </a:lnTo>
                <a:lnTo>
                  <a:pt x="0" y="295656"/>
                </a:lnTo>
                <a:lnTo>
                  <a:pt x="39624" y="295656"/>
                </a:lnTo>
                <a:lnTo>
                  <a:pt x="39624" y="121920"/>
                </a:lnTo>
                <a:lnTo>
                  <a:pt x="187451" y="121920"/>
                </a:lnTo>
                <a:lnTo>
                  <a:pt x="187451" y="120396"/>
                </a:lnTo>
                <a:lnTo>
                  <a:pt x="38100" y="120396"/>
                </a:lnTo>
                <a:lnTo>
                  <a:pt x="39624" y="0"/>
                </a:lnTo>
                <a:close/>
              </a:path>
              <a:path w="187959" h="295910">
                <a:moveTo>
                  <a:pt x="187451" y="121920"/>
                </a:moveTo>
                <a:lnTo>
                  <a:pt x="147827" y="121920"/>
                </a:lnTo>
                <a:lnTo>
                  <a:pt x="147827" y="295656"/>
                </a:lnTo>
                <a:lnTo>
                  <a:pt x="187451" y="295656"/>
                </a:lnTo>
                <a:lnTo>
                  <a:pt x="187451" y="121920"/>
                </a:lnTo>
                <a:close/>
              </a:path>
              <a:path w="187959" h="295910">
                <a:moveTo>
                  <a:pt x="158496" y="82296"/>
                </a:moveTo>
                <a:lnTo>
                  <a:pt x="67056" y="82296"/>
                </a:lnTo>
                <a:lnTo>
                  <a:pt x="62484" y="85344"/>
                </a:lnTo>
                <a:lnTo>
                  <a:pt x="57912" y="86868"/>
                </a:lnTo>
                <a:lnTo>
                  <a:pt x="54864" y="89916"/>
                </a:lnTo>
                <a:lnTo>
                  <a:pt x="50292" y="92963"/>
                </a:lnTo>
                <a:lnTo>
                  <a:pt x="47244" y="96012"/>
                </a:lnTo>
                <a:lnTo>
                  <a:pt x="44196" y="100584"/>
                </a:lnTo>
                <a:lnTo>
                  <a:pt x="42672" y="105156"/>
                </a:lnTo>
                <a:lnTo>
                  <a:pt x="39624" y="109728"/>
                </a:lnTo>
                <a:lnTo>
                  <a:pt x="39624" y="114300"/>
                </a:lnTo>
                <a:lnTo>
                  <a:pt x="38100" y="120396"/>
                </a:lnTo>
                <a:lnTo>
                  <a:pt x="187451" y="120396"/>
                </a:lnTo>
                <a:lnTo>
                  <a:pt x="187451" y="115824"/>
                </a:lnTo>
                <a:lnTo>
                  <a:pt x="184404" y="106680"/>
                </a:lnTo>
                <a:lnTo>
                  <a:pt x="179832" y="97536"/>
                </a:lnTo>
                <a:lnTo>
                  <a:pt x="172212" y="89916"/>
                </a:lnTo>
                <a:lnTo>
                  <a:pt x="167640" y="86868"/>
                </a:lnTo>
                <a:lnTo>
                  <a:pt x="163068" y="85344"/>
                </a:lnTo>
                <a:lnTo>
                  <a:pt x="158496" y="82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43216" y="4076700"/>
            <a:ext cx="178307" cy="21336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91628" y="4076700"/>
            <a:ext cx="158496" cy="21336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00416" y="4076700"/>
            <a:ext cx="178307" cy="2133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150352" y="4244340"/>
            <a:ext cx="43180" cy="47625"/>
          </a:xfrm>
          <a:custGeom>
            <a:avLst/>
            <a:gdLst/>
            <a:ahLst/>
            <a:cxnLst/>
            <a:rect l="l" t="t" r="r" b="b"/>
            <a:pathLst>
              <a:path w="43179" h="47625">
                <a:moveTo>
                  <a:pt x="28955" y="0"/>
                </a:moveTo>
                <a:lnTo>
                  <a:pt x="13716" y="0"/>
                </a:lnTo>
                <a:lnTo>
                  <a:pt x="7620" y="1524"/>
                </a:lnTo>
                <a:lnTo>
                  <a:pt x="1524" y="7620"/>
                </a:lnTo>
                <a:lnTo>
                  <a:pt x="0" y="13715"/>
                </a:lnTo>
                <a:lnTo>
                  <a:pt x="0" y="33527"/>
                </a:lnTo>
                <a:lnTo>
                  <a:pt x="1524" y="39624"/>
                </a:lnTo>
                <a:lnTo>
                  <a:pt x="7620" y="45720"/>
                </a:lnTo>
                <a:lnTo>
                  <a:pt x="12192" y="47244"/>
                </a:lnTo>
                <a:lnTo>
                  <a:pt x="28955" y="47244"/>
                </a:lnTo>
                <a:lnTo>
                  <a:pt x="35051" y="45720"/>
                </a:lnTo>
                <a:lnTo>
                  <a:pt x="41148" y="39624"/>
                </a:lnTo>
                <a:lnTo>
                  <a:pt x="42672" y="32004"/>
                </a:lnTo>
                <a:lnTo>
                  <a:pt x="42672" y="13715"/>
                </a:lnTo>
                <a:lnTo>
                  <a:pt x="41148" y="7620"/>
                </a:lnTo>
                <a:lnTo>
                  <a:pt x="35051" y="1524"/>
                </a:lnTo>
                <a:lnTo>
                  <a:pt x="289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201168" y="0"/>
                </a:moveTo>
                <a:lnTo>
                  <a:pt x="0" y="0"/>
                </a:lnTo>
                <a:lnTo>
                  <a:pt x="0" y="393192"/>
                </a:lnTo>
                <a:lnTo>
                  <a:pt x="201168" y="393192"/>
                </a:lnTo>
                <a:lnTo>
                  <a:pt x="215979" y="392620"/>
                </a:lnTo>
                <a:lnTo>
                  <a:pt x="257556" y="384048"/>
                </a:lnTo>
                <a:lnTo>
                  <a:pt x="291417" y="365188"/>
                </a:lnTo>
                <a:lnTo>
                  <a:pt x="316014" y="336803"/>
                </a:lnTo>
                <a:lnTo>
                  <a:pt x="56387" y="336803"/>
                </a:lnTo>
                <a:lnTo>
                  <a:pt x="56387" y="56388"/>
                </a:lnTo>
                <a:lnTo>
                  <a:pt x="315424" y="56388"/>
                </a:lnTo>
                <a:lnTo>
                  <a:pt x="308824" y="47553"/>
                </a:lnTo>
                <a:lnTo>
                  <a:pt x="269795" y="15811"/>
                </a:lnTo>
                <a:lnTo>
                  <a:pt x="230505" y="2476"/>
                </a:lnTo>
                <a:lnTo>
                  <a:pt x="215979" y="595"/>
                </a:lnTo>
                <a:lnTo>
                  <a:pt x="201168" y="0"/>
                </a:lnTo>
                <a:close/>
              </a:path>
              <a:path w="338455" h="393700">
                <a:moveTo>
                  <a:pt x="315424" y="56388"/>
                </a:moveTo>
                <a:lnTo>
                  <a:pt x="201168" y="56388"/>
                </a:lnTo>
                <a:lnTo>
                  <a:pt x="210050" y="56911"/>
                </a:lnTo>
                <a:lnTo>
                  <a:pt x="218503" y="58293"/>
                </a:lnTo>
                <a:lnTo>
                  <a:pt x="254841" y="73199"/>
                </a:lnTo>
                <a:lnTo>
                  <a:pt x="278725" y="111680"/>
                </a:lnTo>
                <a:lnTo>
                  <a:pt x="281940" y="138684"/>
                </a:lnTo>
                <a:lnTo>
                  <a:pt x="281940" y="256031"/>
                </a:lnTo>
                <a:lnTo>
                  <a:pt x="269724" y="304680"/>
                </a:lnTo>
                <a:lnTo>
                  <a:pt x="235457" y="332041"/>
                </a:lnTo>
                <a:lnTo>
                  <a:pt x="201168" y="336803"/>
                </a:lnTo>
                <a:lnTo>
                  <a:pt x="316014" y="336803"/>
                </a:lnTo>
                <a:lnTo>
                  <a:pt x="333184" y="299537"/>
                </a:lnTo>
                <a:lnTo>
                  <a:pt x="338328" y="256031"/>
                </a:lnTo>
                <a:lnTo>
                  <a:pt x="338328" y="138684"/>
                </a:lnTo>
                <a:lnTo>
                  <a:pt x="333184" y="94535"/>
                </a:lnTo>
                <a:lnTo>
                  <a:pt x="316420" y="57721"/>
                </a:lnTo>
                <a:lnTo>
                  <a:pt x="315424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8572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9624" y="111251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9812" y="281939"/>
                </a:lnTo>
                <a:lnTo>
                  <a:pt x="39624" y="291083"/>
                </a:lnTo>
                <a:lnTo>
                  <a:pt x="45719" y="292607"/>
                </a:lnTo>
                <a:lnTo>
                  <a:pt x="152400" y="292607"/>
                </a:lnTo>
                <a:lnTo>
                  <a:pt x="164591" y="286511"/>
                </a:lnTo>
                <a:lnTo>
                  <a:pt x="169164" y="283463"/>
                </a:lnTo>
                <a:lnTo>
                  <a:pt x="173735" y="278891"/>
                </a:lnTo>
                <a:lnTo>
                  <a:pt x="179832" y="274319"/>
                </a:lnTo>
                <a:lnTo>
                  <a:pt x="182879" y="268224"/>
                </a:lnTo>
                <a:lnTo>
                  <a:pt x="185928" y="263651"/>
                </a:lnTo>
                <a:lnTo>
                  <a:pt x="188976" y="257555"/>
                </a:lnTo>
                <a:lnTo>
                  <a:pt x="190500" y="249935"/>
                </a:lnTo>
                <a:lnTo>
                  <a:pt x="192023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17932" y="7619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3839"/>
                </a:moveTo>
                <a:lnTo>
                  <a:pt x="192023" y="243839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5564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6803"/>
                </a:lnTo>
                <a:lnTo>
                  <a:pt x="73152" y="342900"/>
                </a:lnTo>
                <a:lnTo>
                  <a:pt x="76200" y="350520"/>
                </a:lnTo>
                <a:lnTo>
                  <a:pt x="77724" y="356616"/>
                </a:lnTo>
                <a:lnTo>
                  <a:pt x="82296" y="362711"/>
                </a:lnTo>
                <a:lnTo>
                  <a:pt x="86868" y="367283"/>
                </a:lnTo>
                <a:lnTo>
                  <a:pt x="92963" y="371855"/>
                </a:lnTo>
                <a:lnTo>
                  <a:pt x="97536" y="376427"/>
                </a:lnTo>
                <a:lnTo>
                  <a:pt x="105156" y="379475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7983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3528" y="114300"/>
                </a:lnTo>
                <a:lnTo>
                  <a:pt x="25908" y="117347"/>
                </a:lnTo>
                <a:lnTo>
                  <a:pt x="21336" y="121919"/>
                </a:lnTo>
                <a:lnTo>
                  <a:pt x="15240" y="126491"/>
                </a:lnTo>
                <a:lnTo>
                  <a:pt x="10668" y="131063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21336" y="281939"/>
                </a:lnTo>
                <a:lnTo>
                  <a:pt x="25908" y="286511"/>
                </a:lnTo>
                <a:lnTo>
                  <a:pt x="33528" y="289559"/>
                </a:lnTo>
                <a:lnTo>
                  <a:pt x="45720" y="292607"/>
                </a:lnTo>
                <a:lnTo>
                  <a:pt x="152400" y="292607"/>
                </a:lnTo>
                <a:lnTo>
                  <a:pt x="182880" y="268224"/>
                </a:lnTo>
                <a:lnTo>
                  <a:pt x="185928" y="263651"/>
                </a:lnTo>
                <a:lnTo>
                  <a:pt x="188976" y="257555"/>
                </a:lnTo>
                <a:lnTo>
                  <a:pt x="191817" y="250452"/>
                </a:lnTo>
                <a:lnTo>
                  <a:pt x="192024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43840" y="39624"/>
                </a:lnTo>
                <a:lnTo>
                  <a:pt x="234696" y="21335"/>
                </a:lnTo>
                <a:lnTo>
                  <a:pt x="230124" y="16763"/>
                </a:lnTo>
                <a:lnTo>
                  <a:pt x="224028" y="12191"/>
                </a:lnTo>
                <a:lnTo>
                  <a:pt x="219456" y="7619"/>
                </a:lnTo>
                <a:lnTo>
                  <a:pt x="211836" y="4571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3839"/>
                </a:moveTo>
                <a:lnTo>
                  <a:pt x="192024" y="243839"/>
                </a:lnTo>
                <a:lnTo>
                  <a:pt x="192024" y="249935"/>
                </a:lnTo>
                <a:lnTo>
                  <a:pt x="191817" y="250452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4" h="292734">
                <a:moveTo>
                  <a:pt x="192024" y="243839"/>
                </a:moveTo>
                <a:lnTo>
                  <a:pt x="191817" y="250452"/>
                </a:lnTo>
                <a:lnTo>
                  <a:pt x="192024" y="249935"/>
                </a:lnTo>
                <a:lnTo>
                  <a:pt x="192024" y="243839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9379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56387" y="0"/>
                </a:moveTo>
                <a:lnTo>
                  <a:pt x="0" y="0"/>
                </a:lnTo>
                <a:lnTo>
                  <a:pt x="0" y="344424"/>
                </a:lnTo>
                <a:lnTo>
                  <a:pt x="21336" y="382524"/>
                </a:lnTo>
                <a:lnTo>
                  <a:pt x="35051" y="388620"/>
                </a:lnTo>
                <a:lnTo>
                  <a:pt x="41147" y="391668"/>
                </a:lnTo>
                <a:lnTo>
                  <a:pt x="48768" y="393192"/>
                </a:lnTo>
                <a:lnTo>
                  <a:pt x="289559" y="393192"/>
                </a:lnTo>
                <a:lnTo>
                  <a:pt x="297180" y="391668"/>
                </a:lnTo>
                <a:lnTo>
                  <a:pt x="303275" y="388620"/>
                </a:lnTo>
                <a:lnTo>
                  <a:pt x="310895" y="387096"/>
                </a:lnTo>
                <a:lnTo>
                  <a:pt x="336803" y="352044"/>
                </a:lnTo>
                <a:lnTo>
                  <a:pt x="338327" y="344424"/>
                </a:lnTo>
                <a:lnTo>
                  <a:pt x="338327" y="336803"/>
                </a:lnTo>
                <a:lnTo>
                  <a:pt x="56387" y="336803"/>
                </a:lnTo>
                <a:lnTo>
                  <a:pt x="56387" y="0"/>
                </a:lnTo>
                <a:close/>
              </a:path>
              <a:path w="338455" h="393700">
                <a:moveTo>
                  <a:pt x="338327" y="0"/>
                </a:moveTo>
                <a:lnTo>
                  <a:pt x="281939" y="0"/>
                </a:lnTo>
                <a:lnTo>
                  <a:pt x="281939" y="336803"/>
                </a:lnTo>
                <a:lnTo>
                  <a:pt x="338327" y="336803"/>
                </a:lnTo>
                <a:lnTo>
                  <a:pt x="33832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3339"/>
                </a:lnTo>
                <a:lnTo>
                  <a:pt x="53340" y="53339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100584" y="0"/>
                </a:lnTo>
                <a:lnTo>
                  <a:pt x="92963" y="1524"/>
                </a:lnTo>
                <a:lnTo>
                  <a:pt x="60960" y="25907"/>
                </a:lnTo>
                <a:lnTo>
                  <a:pt x="56387" y="38100"/>
                </a:lnTo>
                <a:lnTo>
                  <a:pt x="53340" y="45719"/>
                </a:lnTo>
                <a:lnTo>
                  <a:pt x="53340" y="53339"/>
                </a:lnTo>
                <a:lnTo>
                  <a:pt x="257556" y="53339"/>
                </a:lnTo>
                <a:lnTo>
                  <a:pt x="257556" y="47243"/>
                </a:lnTo>
                <a:lnTo>
                  <a:pt x="256031" y="39624"/>
                </a:lnTo>
                <a:lnTo>
                  <a:pt x="246888" y="21335"/>
                </a:lnTo>
                <a:lnTo>
                  <a:pt x="242316" y="16763"/>
                </a:lnTo>
                <a:lnTo>
                  <a:pt x="236219" y="12191"/>
                </a:lnTo>
                <a:lnTo>
                  <a:pt x="231647" y="7619"/>
                </a:lnTo>
                <a:lnTo>
                  <a:pt x="224028" y="4571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764" y="742187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20" y="112775"/>
                </a:lnTo>
                <a:lnTo>
                  <a:pt x="10668" y="134111"/>
                </a:lnTo>
                <a:lnTo>
                  <a:pt x="4572" y="146303"/>
                </a:lnTo>
                <a:lnTo>
                  <a:pt x="1524" y="152400"/>
                </a:lnTo>
                <a:lnTo>
                  <a:pt x="0" y="160019"/>
                </a:lnTo>
                <a:lnTo>
                  <a:pt x="0" y="359663"/>
                </a:lnTo>
                <a:lnTo>
                  <a:pt x="1524" y="365759"/>
                </a:lnTo>
                <a:lnTo>
                  <a:pt x="4572" y="373379"/>
                </a:lnTo>
                <a:lnTo>
                  <a:pt x="6096" y="379475"/>
                </a:lnTo>
                <a:lnTo>
                  <a:pt x="38100" y="403859"/>
                </a:lnTo>
                <a:lnTo>
                  <a:pt x="45720" y="405383"/>
                </a:lnTo>
                <a:lnTo>
                  <a:pt x="163068" y="405383"/>
                </a:lnTo>
                <a:lnTo>
                  <a:pt x="195072" y="381000"/>
                </a:lnTo>
                <a:lnTo>
                  <a:pt x="202691" y="362711"/>
                </a:lnTo>
                <a:lnTo>
                  <a:pt x="202691" y="356615"/>
                </a:lnTo>
                <a:lnTo>
                  <a:pt x="257556" y="356615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6615"/>
                </a:moveTo>
                <a:lnTo>
                  <a:pt x="202691" y="356615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6615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8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6095" y="27431"/>
                </a:lnTo>
                <a:lnTo>
                  <a:pt x="4571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6887"/>
                </a:lnTo>
                <a:lnTo>
                  <a:pt x="1524" y="252983"/>
                </a:lnTo>
                <a:lnTo>
                  <a:pt x="4571" y="260603"/>
                </a:lnTo>
                <a:lnTo>
                  <a:pt x="6095" y="266700"/>
                </a:lnTo>
                <a:lnTo>
                  <a:pt x="39624" y="291083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7243"/>
                </a:lnTo>
                <a:lnTo>
                  <a:pt x="243839" y="39624"/>
                </a:lnTo>
                <a:lnTo>
                  <a:pt x="234695" y="21335"/>
                </a:lnTo>
                <a:lnTo>
                  <a:pt x="228600" y="16763"/>
                </a:lnTo>
                <a:lnTo>
                  <a:pt x="224027" y="12191"/>
                </a:lnTo>
                <a:lnTo>
                  <a:pt x="217931" y="7619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1564" y="854963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9060" y="0"/>
                </a:lnTo>
                <a:lnTo>
                  <a:pt x="92963" y="1524"/>
                </a:lnTo>
                <a:lnTo>
                  <a:pt x="85344" y="4571"/>
                </a:lnTo>
                <a:lnTo>
                  <a:pt x="79248" y="7619"/>
                </a:lnTo>
                <a:lnTo>
                  <a:pt x="74675" y="10667"/>
                </a:lnTo>
                <a:lnTo>
                  <a:pt x="70103" y="15239"/>
                </a:lnTo>
                <a:lnTo>
                  <a:pt x="64008" y="19811"/>
                </a:lnTo>
                <a:lnTo>
                  <a:pt x="54863" y="38100"/>
                </a:lnTo>
                <a:lnTo>
                  <a:pt x="53339" y="45719"/>
                </a:lnTo>
                <a:lnTo>
                  <a:pt x="53339" y="51815"/>
                </a:lnTo>
                <a:lnTo>
                  <a:pt x="217932" y="51815"/>
                </a:lnTo>
                <a:lnTo>
                  <a:pt x="217932" y="47243"/>
                </a:lnTo>
                <a:lnTo>
                  <a:pt x="196596" y="12191"/>
                </a:lnTo>
                <a:lnTo>
                  <a:pt x="176784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1979" y="854963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27432" y="7619"/>
                </a:lnTo>
                <a:lnTo>
                  <a:pt x="21336" y="12191"/>
                </a:lnTo>
                <a:lnTo>
                  <a:pt x="16764" y="16763"/>
                </a:lnTo>
                <a:lnTo>
                  <a:pt x="10668" y="21335"/>
                </a:lnTo>
                <a:lnTo>
                  <a:pt x="1524" y="39624"/>
                </a:lnTo>
                <a:lnTo>
                  <a:pt x="0" y="47243"/>
                </a:lnTo>
                <a:lnTo>
                  <a:pt x="0" y="124967"/>
                </a:lnTo>
                <a:lnTo>
                  <a:pt x="1524" y="131063"/>
                </a:lnTo>
                <a:lnTo>
                  <a:pt x="4572" y="138683"/>
                </a:lnTo>
                <a:lnTo>
                  <a:pt x="10668" y="150875"/>
                </a:lnTo>
                <a:lnTo>
                  <a:pt x="16764" y="155447"/>
                </a:lnTo>
                <a:lnTo>
                  <a:pt x="21336" y="160019"/>
                </a:lnTo>
                <a:lnTo>
                  <a:pt x="27432" y="164591"/>
                </a:lnTo>
                <a:lnTo>
                  <a:pt x="33528" y="167639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2" y="289559"/>
                </a:lnTo>
                <a:lnTo>
                  <a:pt x="208787" y="286511"/>
                </a:lnTo>
                <a:lnTo>
                  <a:pt x="214884" y="281939"/>
                </a:lnTo>
                <a:lnTo>
                  <a:pt x="219456" y="277367"/>
                </a:lnTo>
                <a:lnTo>
                  <a:pt x="225552" y="272795"/>
                </a:lnTo>
                <a:lnTo>
                  <a:pt x="231648" y="260603"/>
                </a:lnTo>
                <a:lnTo>
                  <a:pt x="234696" y="252983"/>
                </a:lnTo>
                <a:lnTo>
                  <a:pt x="236220" y="246887"/>
                </a:lnTo>
                <a:lnTo>
                  <a:pt x="236220" y="163067"/>
                </a:lnTo>
                <a:lnTo>
                  <a:pt x="234696" y="155447"/>
                </a:lnTo>
                <a:lnTo>
                  <a:pt x="225552" y="137159"/>
                </a:lnTo>
                <a:lnTo>
                  <a:pt x="219456" y="132587"/>
                </a:lnTo>
                <a:lnTo>
                  <a:pt x="214884" y="128015"/>
                </a:lnTo>
                <a:lnTo>
                  <a:pt x="208787" y="123443"/>
                </a:lnTo>
                <a:lnTo>
                  <a:pt x="196596" y="117347"/>
                </a:lnTo>
                <a:lnTo>
                  <a:pt x="188975" y="115824"/>
                </a:lnTo>
                <a:lnTo>
                  <a:pt x="54864" y="115824"/>
                </a:lnTo>
                <a:lnTo>
                  <a:pt x="54864" y="54863"/>
                </a:lnTo>
                <a:lnTo>
                  <a:pt x="225552" y="54863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5255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6803"/>
                </a:lnTo>
                <a:lnTo>
                  <a:pt x="99060" y="376427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7676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3527" y="114300"/>
                </a:lnTo>
                <a:lnTo>
                  <a:pt x="25908" y="117347"/>
                </a:lnTo>
                <a:lnTo>
                  <a:pt x="16763" y="126491"/>
                </a:lnTo>
                <a:lnTo>
                  <a:pt x="10668" y="131063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4572" y="260603"/>
                </a:lnTo>
                <a:lnTo>
                  <a:pt x="10668" y="272795"/>
                </a:lnTo>
                <a:lnTo>
                  <a:pt x="16763" y="277367"/>
                </a:lnTo>
                <a:lnTo>
                  <a:pt x="25908" y="286511"/>
                </a:lnTo>
                <a:lnTo>
                  <a:pt x="33527" y="289559"/>
                </a:lnTo>
                <a:lnTo>
                  <a:pt x="45720" y="292607"/>
                </a:lnTo>
                <a:lnTo>
                  <a:pt x="152400" y="292607"/>
                </a:lnTo>
                <a:lnTo>
                  <a:pt x="170687" y="283463"/>
                </a:lnTo>
                <a:lnTo>
                  <a:pt x="179832" y="274319"/>
                </a:lnTo>
                <a:lnTo>
                  <a:pt x="182879" y="268224"/>
                </a:lnTo>
                <a:lnTo>
                  <a:pt x="185927" y="263651"/>
                </a:lnTo>
                <a:lnTo>
                  <a:pt x="188975" y="257555"/>
                </a:lnTo>
                <a:lnTo>
                  <a:pt x="191817" y="250452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9268" y="27431"/>
                </a:lnTo>
                <a:lnTo>
                  <a:pt x="234696" y="21335"/>
                </a:lnTo>
                <a:lnTo>
                  <a:pt x="225551" y="12191"/>
                </a:lnTo>
                <a:lnTo>
                  <a:pt x="219456" y="7619"/>
                </a:lnTo>
                <a:lnTo>
                  <a:pt x="211836" y="4571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2024" y="249935"/>
                </a:lnTo>
                <a:lnTo>
                  <a:pt x="191817" y="250452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192024" y="243839"/>
                </a:moveTo>
                <a:lnTo>
                  <a:pt x="191817" y="250452"/>
                </a:lnTo>
                <a:lnTo>
                  <a:pt x="192024" y="249935"/>
                </a:lnTo>
                <a:lnTo>
                  <a:pt x="192024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1432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9059" y="0"/>
                </a:lnTo>
                <a:lnTo>
                  <a:pt x="92963" y="1524"/>
                </a:lnTo>
                <a:lnTo>
                  <a:pt x="60959" y="25907"/>
                </a:lnTo>
                <a:lnTo>
                  <a:pt x="53339" y="45719"/>
                </a:lnTo>
                <a:lnTo>
                  <a:pt x="53339" y="53339"/>
                </a:lnTo>
                <a:lnTo>
                  <a:pt x="257555" y="53339"/>
                </a:lnTo>
                <a:lnTo>
                  <a:pt x="257555" y="47243"/>
                </a:lnTo>
                <a:lnTo>
                  <a:pt x="236219" y="12191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3476" y="742187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20" y="112775"/>
                </a:lnTo>
                <a:lnTo>
                  <a:pt x="10668" y="134111"/>
                </a:lnTo>
                <a:lnTo>
                  <a:pt x="4572" y="146303"/>
                </a:lnTo>
                <a:lnTo>
                  <a:pt x="1524" y="152400"/>
                </a:lnTo>
                <a:lnTo>
                  <a:pt x="0" y="160019"/>
                </a:lnTo>
                <a:lnTo>
                  <a:pt x="0" y="359663"/>
                </a:lnTo>
                <a:lnTo>
                  <a:pt x="1524" y="365759"/>
                </a:lnTo>
                <a:lnTo>
                  <a:pt x="4572" y="373379"/>
                </a:lnTo>
                <a:lnTo>
                  <a:pt x="6096" y="379475"/>
                </a:lnTo>
                <a:lnTo>
                  <a:pt x="39624" y="403859"/>
                </a:lnTo>
                <a:lnTo>
                  <a:pt x="45720" y="405383"/>
                </a:lnTo>
                <a:lnTo>
                  <a:pt x="163068" y="405383"/>
                </a:lnTo>
                <a:lnTo>
                  <a:pt x="181356" y="396239"/>
                </a:lnTo>
                <a:lnTo>
                  <a:pt x="202691" y="362711"/>
                </a:lnTo>
                <a:lnTo>
                  <a:pt x="204215" y="356615"/>
                </a:lnTo>
                <a:lnTo>
                  <a:pt x="257556" y="356615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6615"/>
                </a:moveTo>
                <a:lnTo>
                  <a:pt x="204215" y="356615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6615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4476" y="854963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3996" y="742187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920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9059" y="0"/>
                </a:lnTo>
                <a:lnTo>
                  <a:pt x="92963" y="1524"/>
                </a:lnTo>
                <a:lnTo>
                  <a:pt x="86867" y="4571"/>
                </a:lnTo>
                <a:lnTo>
                  <a:pt x="79247" y="7619"/>
                </a:lnTo>
                <a:lnTo>
                  <a:pt x="74675" y="10667"/>
                </a:lnTo>
                <a:lnTo>
                  <a:pt x="70103" y="15239"/>
                </a:lnTo>
                <a:lnTo>
                  <a:pt x="64007" y="19811"/>
                </a:lnTo>
                <a:lnTo>
                  <a:pt x="54863" y="38100"/>
                </a:lnTo>
                <a:lnTo>
                  <a:pt x="53339" y="45719"/>
                </a:lnTo>
                <a:lnTo>
                  <a:pt x="53339" y="53339"/>
                </a:lnTo>
                <a:lnTo>
                  <a:pt x="257555" y="53339"/>
                </a:lnTo>
                <a:lnTo>
                  <a:pt x="257555" y="47243"/>
                </a:lnTo>
                <a:lnTo>
                  <a:pt x="236219" y="12191"/>
                </a:lnTo>
                <a:lnTo>
                  <a:pt x="216407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0819" y="854963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155448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4571"/>
                </a:lnTo>
                <a:lnTo>
                  <a:pt x="19811" y="10667"/>
                </a:lnTo>
                <a:lnTo>
                  <a:pt x="15239" y="16763"/>
                </a:lnTo>
                <a:lnTo>
                  <a:pt x="10668" y="21335"/>
                </a:lnTo>
                <a:lnTo>
                  <a:pt x="6096" y="27431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34695"/>
                </a:lnTo>
                <a:lnTo>
                  <a:pt x="1524" y="240791"/>
                </a:lnTo>
                <a:lnTo>
                  <a:pt x="4572" y="248411"/>
                </a:lnTo>
                <a:lnTo>
                  <a:pt x="6096" y="254507"/>
                </a:lnTo>
                <a:lnTo>
                  <a:pt x="39624" y="278891"/>
                </a:lnTo>
                <a:lnTo>
                  <a:pt x="45720" y="280415"/>
                </a:lnTo>
                <a:lnTo>
                  <a:pt x="202691" y="280415"/>
                </a:lnTo>
                <a:lnTo>
                  <a:pt x="202691" y="356615"/>
                </a:lnTo>
                <a:lnTo>
                  <a:pt x="32003" y="356615"/>
                </a:lnTo>
                <a:lnTo>
                  <a:pt x="32003" y="409955"/>
                </a:lnTo>
                <a:lnTo>
                  <a:pt x="210311" y="409955"/>
                </a:lnTo>
                <a:lnTo>
                  <a:pt x="217931" y="408431"/>
                </a:lnTo>
                <a:lnTo>
                  <a:pt x="224027" y="406907"/>
                </a:lnTo>
                <a:lnTo>
                  <a:pt x="230124" y="403859"/>
                </a:lnTo>
                <a:lnTo>
                  <a:pt x="236220" y="399287"/>
                </a:lnTo>
                <a:lnTo>
                  <a:pt x="240791" y="394715"/>
                </a:lnTo>
                <a:lnTo>
                  <a:pt x="246887" y="390143"/>
                </a:lnTo>
                <a:lnTo>
                  <a:pt x="252983" y="377951"/>
                </a:lnTo>
                <a:lnTo>
                  <a:pt x="256031" y="370331"/>
                </a:lnTo>
                <a:lnTo>
                  <a:pt x="257555" y="364235"/>
                </a:lnTo>
                <a:lnTo>
                  <a:pt x="257555" y="227075"/>
                </a:lnTo>
                <a:lnTo>
                  <a:pt x="53339" y="227075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202691" y="53339"/>
                </a:lnTo>
                <a:lnTo>
                  <a:pt x="202691" y="45719"/>
                </a:lnTo>
                <a:lnTo>
                  <a:pt x="181355" y="10667"/>
                </a:lnTo>
                <a:lnTo>
                  <a:pt x="163068" y="1524"/>
                </a:lnTo>
                <a:lnTo>
                  <a:pt x="155448" y="0"/>
                </a:lnTo>
                <a:close/>
              </a:path>
              <a:path w="257809" h="410209">
                <a:moveTo>
                  <a:pt x="257555" y="54863"/>
                </a:moveTo>
                <a:lnTo>
                  <a:pt x="202691" y="54863"/>
                </a:lnTo>
                <a:lnTo>
                  <a:pt x="202691" y="227075"/>
                </a:lnTo>
                <a:lnTo>
                  <a:pt x="257555" y="227075"/>
                </a:lnTo>
                <a:lnTo>
                  <a:pt x="257555" y="54863"/>
                </a:lnTo>
                <a:close/>
              </a:path>
              <a:path w="257809" h="410209">
                <a:moveTo>
                  <a:pt x="257555" y="0"/>
                </a:moveTo>
                <a:lnTo>
                  <a:pt x="202691" y="0"/>
                </a:lnTo>
                <a:lnTo>
                  <a:pt x="202691" y="53339"/>
                </a:lnTo>
                <a:lnTo>
                  <a:pt x="257555" y="53339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4595" y="98983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6387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4864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199643" y="0"/>
                </a:moveTo>
                <a:lnTo>
                  <a:pt x="0" y="0"/>
                </a:lnTo>
                <a:lnTo>
                  <a:pt x="0" y="393192"/>
                </a:lnTo>
                <a:lnTo>
                  <a:pt x="199643" y="393192"/>
                </a:lnTo>
                <a:lnTo>
                  <a:pt x="215336" y="392620"/>
                </a:lnTo>
                <a:lnTo>
                  <a:pt x="257555" y="384048"/>
                </a:lnTo>
                <a:lnTo>
                  <a:pt x="290774" y="365188"/>
                </a:lnTo>
                <a:lnTo>
                  <a:pt x="315832" y="336803"/>
                </a:lnTo>
                <a:lnTo>
                  <a:pt x="56387" y="336803"/>
                </a:lnTo>
                <a:lnTo>
                  <a:pt x="56387" y="56388"/>
                </a:lnTo>
                <a:lnTo>
                  <a:pt x="315255" y="56388"/>
                </a:lnTo>
                <a:lnTo>
                  <a:pt x="308800" y="47553"/>
                </a:lnTo>
                <a:lnTo>
                  <a:pt x="269581" y="15811"/>
                </a:lnTo>
                <a:lnTo>
                  <a:pt x="230314" y="2476"/>
                </a:lnTo>
                <a:lnTo>
                  <a:pt x="215336" y="595"/>
                </a:lnTo>
                <a:lnTo>
                  <a:pt x="199643" y="0"/>
                </a:lnTo>
                <a:close/>
              </a:path>
              <a:path w="338454" h="393700">
                <a:moveTo>
                  <a:pt x="315255" y="56388"/>
                </a:moveTo>
                <a:lnTo>
                  <a:pt x="199643" y="56388"/>
                </a:lnTo>
                <a:lnTo>
                  <a:pt x="209407" y="56911"/>
                </a:lnTo>
                <a:lnTo>
                  <a:pt x="218312" y="58293"/>
                </a:lnTo>
                <a:lnTo>
                  <a:pt x="254627" y="73199"/>
                </a:lnTo>
                <a:lnTo>
                  <a:pt x="278725" y="111680"/>
                </a:lnTo>
                <a:lnTo>
                  <a:pt x="281939" y="138684"/>
                </a:lnTo>
                <a:lnTo>
                  <a:pt x="281939" y="256031"/>
                </a:lnTo>
                <a:lnTo>
                  <a:pt x="269724" y="304680"/>
                </a:lnTo>
                <a:lnTo>
                  <a:pt x="234695" y="332041"/>
                </a:lnTo>
                <a:lnTo>
                  <a:pt x="199643" y="336803"/>
                </a:lnTo>
                <a:lnTo>
                  <a:pt x="315832" y="336803"/>
                </a:lnTo>
                <a:lnTo>
                  <a:pt x="332541" y="299537"/>
                </a:lnTo>
                <a:lnTo>
                  <a:pt x="338327" y="256031"/>
                </a:lnTo>
                <a:lnTo>
                  <a:pt x="338327" y="138684"/>
                </a:lnTo>
                <a:lnTo>
                  <a:pt x="332541" y="94535"/>
                </a:lnTo>
                <a:lnTo>
                  <a:pt x="316229" y="57721"/>
                </a:lnTo>
                <a:lnTo>
                  <a:pt x="315255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8535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7159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3048" y="260603"/>
                </a:lnTo>
                <a:lnTo>
                  <a:pt x="32004" y="289559"/>
                </a:lnTo>
                <a:lnTo>
                  <a:pt x="45720" y="292607"/>
                </a:lnTo>
                <a:lnTo>
                  <a:pt x="150875" y="292607"/>
                </a:lnTo>
                <a:lnTo>
                  <a:pt x="182880" y="268224"/>
                </a:lnTo>
                <a:lnTo>
                  <a:pt x="190500" y="249935"/>
                </a:lnTo>
                <a:lnTo>
                  <a:pt x="190500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24028" y="12191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243839"/>
                </a:moveTo>
                <a:lnTo>
                  <a:pt x="190500" y="243839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5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4004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7" y="144779"/>
                </a:lnTo>
                <a:lnTo>
                  <a:pt x="71627" y="336803"/>
                </a:lnTo>
                <a:lnTo>
                  <a:pt x="92964" y="371855"/>
                </a:lnTo>
                <a:lnTo>
                  <a:pt x="112775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7947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7159"/>
                </a:lnTo>
                <a:lnTo>
                  <a:pt x="4572" y="143255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4572" y="260603"/>
                </a:lnTo>
                <a:lnTo>
                  <a:pt x="6096" y="266700"/>
                </a:lnTo>
                <a:lnTo>
                  <a:pt x="38100" y="291083"/>
                </a:lnTo>
                <a:lnTo>
                  <a:pt x="45720" y="292607"/>
                </a:lnTo>
                <a:lnTo>
                  <a:pt x="150875" y="292607"/>
                </a:lnTo>
                <a:lnTo>
                  <a:pt x="182879" y="268224"/>
                </a:lnTo>
                <a:lnTo>
                  <a:pt x="190500" y="249935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24027" y="12191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56432" y="1423416"/>
            <a:ext cx="307975" cy="393700"/>
          </a:xfrm>
          <a:custGeom>
            <a:avLst/>
            <a:gdLst/>
            <a:ahLst/>
            <a:cxnLst/>
            <a:rect l="l" t="t" r="r" b="b"/>
            <a:pathLst>
              <a:path w="307975" h="393700">
                <a:moveTo>
                  <a:pt x="56387" y="286512"/>
                </a:moveTo>
                <a:lnTo>
                  <a:pt x="0" y="286512"/>
                </a:lnTo>
                <a:lnTo>
                  <a:pt x="0" y="350520"/>
                </a:lnTo>
                <a:lnTo>
                  <a:pt x="27431" y="385572"/>
                </a:lnTo>
                <a:lnTo>
                  <a:pt x="47243" y="393192"/>
                </a:lnTo>
                <a:lnTo>
                  <a:pt x="259079" y="393192"/>
                </a:lnTo>
                <a:lnTo>
                  <a:pt x="300227" y="364236"/>
                </a:lnTo>
                <a:lnTo>
                  <a:pt x="307847" y="344424"/>
                </a:lnTo>
                <a:lnTo>
                  <a:pt x="307847" y="336804"/>
                </a:lnTo>
                <a:lnTo>
                  <a:pt x="56387" y="336804"/>
                </a:lnTo>
                <a:lnTo>
                  <a:pt x="56387" y="286512"/>
                </a:lnTo>
                <a:close/>
              </a:path>
              <a:path w="307975" h="393700">
                <a:moveTo>
                  <a:pt x="259079" y="0"/>
                </a:moveTo>
                <a:lnTo>
                  <a:pt x="53339" y="0"/>
                </a:lnTo>
                <a:lnTo>
                  <a:pt x="45719" y="1524"/>
                </a:lnTo>
                <a:lnTo>
                  <a:pt x="39623" y="3048"/>
                </a:lnTo>
                <a:lnTo>
                  <a:pt x="32003" y="6096"/>
                </a:lnTo>
                <a:lnTo>
                  <a:pt x="27431" y="10668"/>
                </a:lnTo>
                <a:lnTo>
                  <a:pt x="21335" y="15239"/>
                </a:lnTo>
                <a:lnTo>
                  <a:pt x="12191" y="27432"/>
                </a:lnTo>
                <a:lnTo>
                  <a:pt x="6095" y="39624"/>
                </a:lnTo>
                <a:lnTo>
                  <a:pt x="4571" y="47244"/>
                </a:lnTo>
                <a:lnTo>
                  <a:pt x="4571" y="175260"/>
                </a:lnTo>
                <a:lnTo>
                  <a:pt x="6095" y="182880"/>
                </a:lnTo>
                <a:lnTo>
                  <a:pt x="12191" y="195072"/>
                </a:lnTo>
                <a:lnTo>
                  <a:pt x="21335" y="207263"/>
                </a:lnTo>
                <a:lnTo>
                  <a:pt x="27431" y="211836"/>
                </a:lnTo>
                <a:lnTo>
                  <a:pt x="32003" y="216408"/>
                </a:lnTo>
                <a:lnTo>
                  <a:pt x="39623" y="219456"/>
                </a:lnTo>
                <a:lnTo>
                  <a:pt x="45719" y="222504"/>
                </a:lnTo>
                <a:lnTo>
                  <a:pt x="53339" y="224028"/>
                </a:lnTo>
                <a:lnTo>
                  <a:pt x="249935" y="224028"/>
                </a:lnTo>
                <a:lnTo>
                  <a:pt x="249935" y="336804"/>
                </a:lnTo>
                <a:lnTo>
                  <a:pt x="307847" y="336804"/>
                </a:lnTo>
                <a:lnTo>
                  <a:pt x="307847" y="214884"/>
                </a:lnTo>
                <a:lnTo>
                  <a:pt x="306323" y="208787"/>
                </a:lnTo>
                <a:lnTo>
                  <a:pt x="303275" y="201168"/>
                </a:lnTo>
                <a:lnTo>
                  <a:pt x="300227" y="195072"/>
                </a:lnTo>
                <a:lnTo>
                  <a:pt x="291083" y="182880"/>
                </a:lnTo>
                <a:lnTo>
                  <a:pt x="284988" y="178308"/>
                </a:lnTo>
                <a:lnTo>
                  <a:pt x="280415" y="173736"/>
                </a:lnTo>
                <a:lnTo>
                  <a:pt x="272795" y="170687"/>
                </a:lnTo>
                <a:lnTo>
                  <a:pt x="266700" y="167639"/>
                </a:lnTo>
                <a:lnTo>
                  <a:pt x="62483" y="167639"/>
                </a:lnTo>
                <a:lnTo>
                  <a:pt x="62483" y="56387"/>
                </a:lnTo>
                <a:lnTo>
                  <a:pt x="307847" y="56387"/>
                </a:lnTo>
                <a:lnTo>
                  <a:pt x="307847" y="47244"/>
                </a:lnTo>
                <a:lnTo>
                  <a:pt x="278891" y="6096"/>
                </a:lnTo>
                <a:lnTo>
                  <a:pt x="266700" y="1524"/>
                </a:lnTo>
                <a:lnTo>
                  <a:pt x="259079" y="0"/>
                </a:lnTo>
                <a:close/>
              </a:path>
              <a:path w="307975" h="393700">
                <a:moveTo>
                  <a:pt x="307847" y="56387"/>
                </a:moveTo>
                <a:lnTo>
                  <a:pt x="249935" y="56387"/>
                </a:lnTo>
                <a:lnTo>
                  <a:pt x="249935" y="106680"/>
                </a:lnTo>
                <a:lnTo>
                  <a:pt x="307847" y="106680"/>
                </a:lnTo>
                <a:lnTo>
                  <a:pt x="307847" y="56387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8955" y="1434083"/>
            <a:ext cx="220979" cy="382905"/>
          </a:xfrm>
          <a:custGeom>
            <a:avLst/>
            <a:gdLst/>
            <a:ahLst/>
            <a:cxnLst/>
            <a:rect l="l" t="t" r="r" b="b"/>
            <a:pathLst>
              <a:path w="220979" h="382905">
                <a:moveTo>
                  <a:pt x="124968" y="144779"/>
                </a:moveTo>
                <a:lnTo>
                  <a:pt x="70104" y="144779"/>
                </a:lnTo>
                <a:lnTo>
                  <a:pt x="70104" y="335279"/>
                </a:lnTo>
                <a:lnTo>
                  <a:pt x="91440" y="370331"/>
                </a:lnTo>
                <a:lnTo>
                  <a:pt x="117348" y="382524"/>
                </a:lnTo>
                <a:lnTo>
                  <a:pt x="220980" y="382524"/>
                </a:lnTo>
                <a:lnTo>
                  <a:pt x="220980" y="327660"/>
                </a:lnTo>
                <a:lnTo>
                  <a:pt x="124968" y="327660"/>
                </a:lnTo>
                <a:lnTo>
                  <a:pt x="124968" y="144779"/>
                </a:lnTo>
                <a:close/>
              </a:path>
              <a:path w="220979" h="382905">
                <a:moveTo>
                  <a:pt x="220980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0980" y="144779"/>
                </a:lnTo>
                <a:lnTo>
                  <a:pt x="220980" y="89915"/>
                </a:lnTo>
                <a:close/>
              </a:path>
              <a:path w="220979" h="382905">
                <a:moveTo>
                  <a:pt x="124968" y="0"/>
                </a:moveTo>
                <a:lnTo>
                  <a:pt x="70104" y="0"/>
                </a:lnTo>
                <a:lnTo>
                  <a:pt x="70104" y="89915"/>
                </a:lnTo>
                <a:lnTo>
                  <a:pt x="124968" y="89915"/>
                </a:lnTo>
                <a:lnTo>
                  <a:pt x="12496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51376" y="1524000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5">
                <a:moveTo>
                  <a:pt x="53339" y="0"/>
                </a:moveTo>
                <a:lnTo>
                  <a:pt x="0" y="0"/>
                </a:lnTo>
                <a:lnTo>
                  <a:pt x="0" y="292608"/>
                </a:lnTo>
                <a:lnTo>
                  <a:pt x="53339" y="292608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5">
                <a:moveTo>
                  <a:pt x="217932" y="54863"/>
                </a:moveTo>
                <a:lnTo>
                  <a:pt x="163068" y="54863"/>
                </a:lnTo>
                <a:lnTo>
                  <a:pt x="163068" y="103632"/>
                </a:lnTo>
                <a:lnTo>
                  <a:pt x="217932" y="103632"/>
                </a:lnTo>
                <a:lnTo>
                  <a:pt x="217932" y="54863"/>
                </a:lnTo>
                <a:close/>
              </a:path>
              <a:path w="218439" h="292735">
                <a:moveTo>
                  <a:pt x="176784" y="0"/>
                </a:moveTo>
                <a:lnTo>
                  <a:pt x="92963" y="0"/>
                </a:lnTo>
                <a:lnTo>
                  <a:pt x="85344" y="3048"/>
                </a:lnTo>
                <a:lnTo>
                  <a:pt x="79248" y="6096"/>
                </a:lnTo>
                <a:lnTo>
                  <a:pt x="74675" y="9144"/>
                </a:lnTo>
                <a:lnTo>
                  <a:pt x="70103" y="13715"/>
                </a:lnTo>
                <a:lnTo>
                  <a:pt x="64008" y="18287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196596" y="10667"/>
                </a:lnTo>
                <a:lnTo>
                  <a:pt x="184403" y="3048"/>
                </a:lnTo>
                <a:lnTo>
                  <a:pt x="176784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37888" y="1524000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5">
                <a:moveTo>
                  <a:pt x="53339" y="0"/>
                </a:moveTo>
                <a:lnTo>
                  <a:pt x="0" y="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8"/>
                </a:lnTo>
                <a:lnTo>
                  <a:pt x="156972" y="292608"/>
                </a:lnTo>
                <a:lnTo>
                  <a:pt x="190500" y="272796"/>
                </a:lnTo>
                <a:lnTo>
                  <a:pt x="196596" y="262127"/>
                </a:lnTo>
                <a:lnTo>
                  <a:pt x="201167" y="256032"/>
                </a:lnTo>
                <a:lnTo>
                  <a:pt x="202691" y="249936"/>
                </a:lnTo>
                <a:lnTo>
                  <a:pt x="202691" y="242315"/>
                </a:lnTo>
                <a:lnTo>
                  <a:pt x="257556" y="242315"/>
                </a:lnTo>
                <a:lnTo>
                  <a:pt x="257556" y="237744"/>
                </a:lnTo>
                <a:lnTo>
                  <a:pt x="53339" y="237744"/>
                </a:lnTo>
                <a:lnTo>
                  <a:pt x="53339" y="0"/>
                </a:lnTo>
                <a:close/>
              </a:path>
              <a:path w="257810" h="292735">
                <a:moveTo>
                  <a:pt x="257556" y="242315"/>
                </a:moveTo>
                <a:lnTo>
                  <a:pt x="202691" y="242315"/>
                </a:lnTo>
                <a:lnTo>
                  <a:pt x="202691" y="292608"/>
                </a:lnTo>
                <a:lnTo>
                  <a:pt x="257556" y="292608"/>
                </a:lnTo>
                <a:lnTo>
                  <a:pt x="257556" y="242315"/>
                </a:lnTo>
                <a:close/>
              </a:path>
              <a:path w="257810" h="292735">
                <a:moveTo>
                  <a:pt x="257556" y="0"/>
                </a:moveTo>
                <a:lnTo>
                  <a:pt x="202691" y="0"/>
                </a:lnTo>
                <a:lnTo>
                  <a:pt x="202691" y="237744"/>
                </a:lnTo>
                <a:lnTo>
                  <a:pt x="257556" y="237744"/>
                </a:lnTo>
                <a:lnTo>
                  <a:pt x="257556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9932" y="1524000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205739" y="0"/>
                </a:moveTo>
                <a:lnTo>
                  <a:pt x="39623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5" y="10667"/>
                </a:lnTo>
                <a:lnTo>
                  <a:pt x="15239" y="15239"/>
                </a:lnTo>
                <a:lnTo>
                  <a:pt x="10667" y="19812"/>
                </a:lnTo>
                <a:lnTo>
                  <a:pt x="1523" y="38100"/>
                </a:lnTo>
                <a:lnTo>
                  <a:pt x="0" y="45720"/>
                </a:lnTo>
                <a:lnTo>
                  <a:pt x="0" y="245363"/>
                </a:lnTo>
                <a:lnTo>
                  <a:pt x="1523" y="252984"/>
                </a:lnTo>
                <a:lnTo>
                  <a:pt x="10667" y="271272"/>
                </a:lnTo>
                <a:lnTo>
                  <a:pt x="15239" y="275844"/>
                </a:lnTo>
                <a:lnTo>
                  <a:pt x="21335" y="280415"/>
                </a:lnTo>
                <a:lnTo>
                  <a:pt x="25907" y="284988"/>
                </a:lnTo>
                <a:lnTo>
                  <a:pt x="33527" y="288036"/>
                </a:lnTo>
                <a:lnTo>
                  <a:pt x="39623" y="291084"/>
                </a:lnTo>
                <a:lnTo>
                  <a:pt x="45719" y="292608"/>
                </a:lnTo>
                <a:lnTo>
                  <a:pt x="198119" y="292608"/>
                </a:lnTo>
                <a:lnTo>
                  <a:pt x="205739" y="291084"/>
                </a:lnTo>
                <a:lnTo>
                  <a:pt x="211835" y="288036"/>
                </a:lnTo>
                <a:lnTo>
                  <a:pt x="219455" y="284988"/>
                </a:lnTo>
                <a:lnTo>
                  <a:pt x="224027" y="280415"/>
                </a:lnTo>
                <a:lnTo>
                  <a:pt x="230123" y="275844"/>
                </a:lnTo>
                <a:lnTo>
                  <a:pt x="234695" y="271272"/>
                </a:lnTo>
                <a:lnTo>
                  <a:pt x="243839" y="252984"/>
                </a:lnTo>
                <a:lnTo>
                  <a:pt x="245363" y="245363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8100"/>
                </a:lnTo>
                <a:lnTo>
                  <a:pt x="234695" y="19812"/>
                </a:lnTo>
                <a:lnTo>
                  <a:pt x="230123" y="15239"/>
                </a:lnTo>
                <a:lnTo>
                  <a:pt x="224027" y="10667"/>
                </a:lnTo>
                <a:lnTo>
                  <a:pt x="219455" y="6096"/>
                </a:lnTo>
                <a:lnTo>
                  <a:pt x="211835" y="3048"/>
                </a:lnTo>
                <a:lnTo>
                  <a:pt x="205739" y="0"/>
                </a:lnTo>
                <a:close/>
              </a:path>
              <a:path w="245745" h="292735">
                <a:moveTo>
                  <a:pt x="245363" y="188975"/>
                </a:moveTo>
                <a:lnTo>
                  <a:pt x="190500" y="188975"/>
                </a:lnTo>
                <a:lnTo>
                  <a:pt x="190500" y="237744"/>
                </a:lnTo>
                <a:lnTo>
                  <a:pt x="245363" y="237744"/>
                </a:lnTo>
                <a:lnTo>
                  <a:pt x="245363" y="188975"/>
                </a:lnTo>
                <a:close/>
              </a:path>
              <a:path w="245745" h="292735">
                <a:moveTo>
                  <a:pt x="245363" y="54863"/>
                </a:moveTo>
                <a:lnTo>
                  <a:pt x="190500" y="54863"/>
                </a:lnTo>
                <a:lnTo>
                  <a:pt x="190500" y="103632"/>
                </a:lnTo>
                <a:lnTo>
                  <a:pt x="245363" y="103632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05400" y="1434083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1" y="144779"/>
                </a:moveTo>
                <a:lnTo>
                  <a:pt x="71627" y="144779"/>
                </a:lnTo>
                <a:lnTo>
                  <a:pt x="71627" y="335279"/>
                </a:lnTo>
                <a:lnTo>
                  <a:pt x="73151" y="342900"/>
                </a:lnTo>
                <a:lnTo>
                  <a:pt x="82296" y="361188"/>
                </a:lnTo>
                <a:lnTo>
                  <a:pt x="88391" y="365760"/>
                </a:lnTo>
                <a:lnTo>
                  <a:pt x="92963" y="370331"/>
                </a:lnTo>
                <a:lnTo>
                  <a:pt x="99060" y="374903"/>
                </a:lnTo>
                <a:lnTo>
                  <a:pt x="105155" y="377951"/>
                </a:lnTo>
                <a:lnTo>
                  <a:pt x="112775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60"/>
                </a:lnTo>
                <a:lnTo>
                  <a:pt x="126491" y="327660"/>
                </a:lnTo>
                <a:lnTo>
                  <a:pt x="126491" y="144779"/>
                </a:lnTo>
                <a:close/>
              </a:path>
              <a:path w="222885" h="382905">
                <a:moveTo>
                  <a:pt x="222503" y="89915"/>
                </a:moveTo>
                <a:lnTo>
                  <a:pt x="0" y="89915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5"/>
                </a:lnTo>
                <a:close/>
              </a:path>
              <a:path w="222885" h="382905">
                <a:moveTo>
                  <a:pt x="126491" y="0"/>
                </a:moveTo>
                <a:lnTo>
                  <a:pt x="71627" y="0"/>
                </a:lnTo>
                <a:lnTo>
                  <a:pt x="71627" y="89915"/>
                </a:lnTo>
                <a:lnTo>
                  <a:pt x="126491" y="89915"/>
                </a:lnTo>
                <a:lnTo>
                  <a:pt x="12649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9344" y="1524000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5">
                <a:moveTo>
                  <a:pt x="53339" y="0"/>
                </a:moveTo>
                <a:lnTo>
                  <a:pt x="0" y="0"/>
                </a:lnTo>
                <a:lnTo>
                  <a:pt x="0" y="252984"/>
                </a:lnTo>
                <a:lnTo>
                  <a:pt x="25907" y="284988"/>
                </a:lnTo>
                <a:lnTo>
                  <a:pt x="45719" y="292608"/>
                </a:lnTo>
                <a:lnTo>
                  <a:pt x="155447" y="292608"/>
                </a:lnTo>
                <a:lnTo>
                  <a:pt x="193547" y="268224"/>
                </a:lnTo>
                <a:lnTo>
                  <a:pt x="202691" y="242315"/>
                </a:lnTo>
                <a:lnTo>
                  <a:pt x="257555" y="242315"/>
                </a:lnTo>
                <a:lnTo>
                  <a:pt x="257555" y="237744"/>
                </a:lnTo>
                <a:lnTo>
                  <a:pt x="53339" y="237744"/>
                </a:lnTo>
                <a:lnTo>
                  <a:pt x="53339" y="0"/>
                </a:lnTo>
                <a:close/>
              </a:path>
              <a:path w="257810" h="292735">
                <a:moveTo>
                  <a:pt x="257555" y="242315"/>
                </a:moveTo>
                <a:lnTo>
                  <a:pt x="202691" y="242315"/>
                </a:lnTo>
                <a:lnTo>
                  <a:pt x="202691" y="292608"/>
                </a:lnTo>
                <a:lnTo>
                  <a:pt x="257555" y="292608"/>
                </a:lnTo>
                <a:lnTo>
                  <a:pt x="257555" y="242315"/>
                </a:lnTo>
                <a:close/>
              </a:path>
              <a:path w="257810" h="292735">
                <a:moveTo>
                  <a:pt x="257555" y="0"/>
                </a:moveTo>
                <a:lnTo>
                  <a:pt x="202691" y="0"/>
                </a:lnTo>
                <a:lnTo>
                  <a:pt x="202691" y="237744"/>
                </a:lnTo>
                <a:lnTo>
                  <a:pt x="257555" y="237744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1524000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5">
                <a:moveTo>
                  <a:pt x="53339" y="0"/>
                </a:moveTo>
                <a:lnTo>
                  <a:pt x="0" y="0"/>
                </a:lnTo>
                <a:lnTo>
                  <a:pt x="0" y="292608"/>
                </a:lnTo>
                <a:lnTo>
                  <a:pt x="53339" y="292608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0291"/>
                </a:lnTo>
                <a:lnTo>
                  <a:pt x="53339" y="50291"/>
                </a:lnTo>
                <a:lnTo>
                  <a:pt x="53339" y="0"/>
                </a:lnTo>
                <a:close/>
              </a:path>
              <a:path w="218439" h="292735">
                <a:moveTo>
                  <a:pt x="217932" y="54863"/>
                </a:moveTo>
                <a:lnTo>
                  <a:pt x="163067" y="54863"/>
                </a:lnTo>
                <a:lnTo>
                  <a:pt x="163067" y="103632"/>
                </a:lnTo>
                <a:lnTo>
                  <a:pt x="217932" y="103632"/>
                </a:lnTo>
                <a:lnTo>
                  <a:pt x="217932" y="54863"/>
                </a:lnTo>
                <a:close/>
              </a:path>
              <a:path w="218439" h="292735">
                <a:moveTo>
                  <a:pt x="178308" y="0"/>
                </a:moveTo>
                <a:lnTo>
                  <a:pt x="92963" y="0"/>
                </a:lnTo>
                <a:lnTo>
                  <a:pt x="74675" y="9144"/>
                </a:lnTo>
                <a:lnTo>
                  <a:pt x="65532" y="18287"/>
                </a:lnTo>
                <a:lnTo>
                  <a:pt x="60960" y="24384"/>
                </a:lnTo>
                <a:lnTo>
                  <a:pt x="54863" y="36575"/>
                </a:lnTo>
                <a:lnTo>
                  <a:pt x="53339" y="44196"/>
                </a:lnTo>
                <a:lnTo>
                  <a:pt x="53339" y="50291"/>
                </a:lnTo>
                <a:lnTo>
                  <a:pt x="217932" y="50291"/>
                </a:lnTo>
                <a:lnTo>
                  <a:pt x="217932" y="45720"/>
                </a:lnTo>
                <a:lnTo>
                  <a:pt x="216408" y="38100"/>
                </a:lnTo>
                <a:lnTo>
                  <a:pt x="207263" y="19812"/>
                </a:lnTo>
                <a:lnTo>
                  <a:pt x="201167" y="15239"/>
                </a:lnTo>
                <a:lnTo>
                  <a:pt x="196596" y="10667"/>
                </a:lnTo>
                <a:lnTo>
                  <a:pt x="190500" y="6096"/>
                </a:lnTo>
                <a:lnTo>
                  <a:pt x="17830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7900" y="1524000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205739" y="0"/>
                </a:moveTo>
                <a:lnTo>
                  <a:pt x="39624" y="0"/>
                </a:lnTo>
                <a:lnTo>
                  <a:pt x="33527" y="3048"/>
                </a:lnTo>
                <a:lnTo>
                  <a:pt x="25908" y="6096"/>
                </a:lnTo>
                <a:lnTo>
                  <a:pt x="16763" y="15239"/>
                </a:lnTo>
                <a:lnTo>
                  <a:pt x="10667" y="19812"/>
                </a:lnTo>
                <a:lnTo>
                  <a:pt x="1524" y="38100"/>
                </a:lnTo>
                <a:lnTo>
                  <a:pt x="0" y="45720"/>
                </a:lnTo>
                <a:lnTo>
                  <a:pt x="0" y="245363"/>
                </a:lnTo>
                <a:lnTo>
                  <a:pt x="1524" y="252984"/>
                </a:lnTo>
                <a:lnTo>
                  <a:pt x="10667" y="271272"/>
                </a:lnTo>
                <a:lnTo>
                  <a:pt x="16763" y="275844"/>
                </a:lnTo>
                <a:lnTo>
                  <a:pt x="25908" y="284988"/>
                </a:lnTo>
                <a:lnTo>
                  <a:pt x="33527" y="288036"/>
                </a:lnTo>
                <a:lnTo>
                  <a:pt x="39624" y="291084"/>
                </a:lnTo>
                <a:lnTo>
                  <a:pt x="45720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39" y="120396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8100"/>
                </a:lnTo>
                <a:lnTo>
                  <a:pt x="240791" y="32003"/>
                </a:lnTo>
                <a:lnTo>
                  <a:pt x="239267" y="25908"/>
                </a:lnTo>
                <a:lnTo>
                  <a:pt x="234696" y="19812"/>
                </a:lnTo>
                <a:lnTo>
                  <a:pt x="225551" y="10667"/>
                </a:lnTo>
                <a:lnTo>
                  <a:pt x="219455" y="6096"/>
                </a:lnTo>
                <a:lnTo>
                  <a:pt x="211836" y="3048"/>
                </a:lnTo>
                <a:lnTo>
                  <a:pt x="205739" y="0"/>
                </a:lnTo>
                <a:close/>
              </a:path>
              <a:path w="245745" h="292735">
                <a:moveTo>
                  <a:pt x="245363" y="54863"/>
                </a:moveTo>
                <a:lnTo>
                  <a:pt x="190500" y="54863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5559" y="1524000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5">
                <a:moveTo>
                  <a:pt x="225551" y="0"/>
                </a:moveTo>
                <a:lnTo>
                  <a:pt x="39624" y="0"/>
                </a:lnTo>
                <a:lnTo>
                  <a:pt x="33527" y="3048"/>
                </a:lnTo>
                <a:lnTo>
                  <a:pt x="25907" y="6096"/>
                </a:lnTo>
                <a:lnTo>
                  <a:pt x="21336" y="10667"/>
                </a:lnTo>
                <a:lnTo>
                  <a:pt x="15239" y="15239"/>
                </a:lnTo>
                <a:lnTo>
                  <a:pt x="10667" y="19812"/>
                </a:lnTo>
                <a:lnTo>
                  <a:pt x="1524" y="38100"/>
                </a:lnTo>
                <a:lnTo>
                  <a:pt x="0" y="45720"/>
                </a:lnTo>
                <a:lnTo>
                  <a:pt x="0" y="123444"/>
                </a:lnTo>
                <a:lnTo>
                  <a:pt x="1524" y="131063"/>
                </a:lnTo>
                <a:lnTo>
                  <a:pt x="10667" y="149351"/>
                </a:lnTo>
                <a:lnTo>
                  <a:pt x="15239" y="153924"/>
                </a:lnTo>
                <a:lnTo>
                  <a:pt x="21336" y="158496"/>
                </a:lnTo>
                <a:lnTo>
                  <a:pt x="25907" y="163067"/>
                </a:lnTo>
                <a:lnTo>
                  <a:pt x="33527" y="166115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6" y="170687"/>
                </a:lnTo>
                <a:lnTo>
                  <a:pt x="181356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5071" y="291084"/>
                </a:lnTo>
                <a:lnTo>
                  <a:pt x="228599" y="265175"/>
                </a:lnTo>
                <a:lnTo>
                  <a:pt x="236219" y="245363"/>
                </a:lnTo>
                <a:lnTo>
                  <a:pt x="236219" y="161544"/>
                </a:lnTo>
                <a:lnTo>
                  <a:pt x="214884" y="126491"/>
                </a:lnTo>
                <a:lnTo>
                  <a:pt x="195071" y="115824"/>
                </a:lnTo>
                <a:lnTo>
                  <a:pt x="54863" y="115824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7655" y="2688335"/>
            <a:ext cx="100584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78280" y="2782823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7735" y="2621279"/>
            <a:ext cx="1161288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23032" y="2689860"/>
            <a:ext cx="10515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4213" y="2689860"/>
            <a:ext cx="165998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5348" y="2606039"/>
            <a:ext cx="166370" cy="281940"/>
          </a:xfrm>
          <a:custGeom>
            <a:avLst/>
            <a:gdLst/>
            <a:ahLst/>
            <a:cxnLst/>
            <a:rect l="l" t="t" r="r" b="b"/>
            <a:pathLst>
              <a:path w="166370" h="281939">
                <a:moveTo>
                  <a:pt x="77639" y="83820"/>
                </a:moveTo>
                <a:lnTo>
                  <a:pt x="37515" y="95178"/>
                </a:lnTo>
                <a:lnTo>
                  <a:pt x="11708" y="126158"/>
                </a:lnTo>
                <a:lnTo>
                  <a:pt x="6011" y="143256"/>
                </a:lnTo>
                <a:lnTo>
                  <a:pt x="3130" y="152685"/>
                </a:lnTo>
                <a:lnTo>
                  <a:pt x="1248" y="162687"/>
                </a:lnTo>
                <a:lnTo>
                  <a:pt x="224" y="173259"/>
                </a:lnTo>
                <a:lnTo>
                  <a:pt x="0" y="181356"/>
                </a:lnTo>
                <a:lnTo>
                  <a:pt x="23" y="188190"/>
                </a:lnTo>
                <a:lnTo>
                  <a:pt x="7035" y="231124"/>
                </a:lnTo>
                <a:lnTo>
                  <a:pt x="26966" y="264794"/>
                </a:lnTo>
                <a:lnTo>
                  <a:pt x="64613" y="281392"/>
                </a:lnTo>
                <a:lnTo>
                  <a:pt x="74591" y="281939"/>
                </a:lnTo>
                <a:lnTo>
                  <a:pt x="82830" y="281368"/>
                </a:lnTo>
                <a:lnTo>
                  <a:pt x="122597" y="262889"/>
                </a:lnTo>
                <a:lnTo>
                  <a:pt x="132844" y="252984"/>
                </a:lnTo>
                <a:lnTo>
                  <a:pt x="70019" y="252984"/>
                </a:lnTo>
                <a:lnTo>
                  <a:pt x="63923" y="251460"/>
                </a:lnTo>
                <a:lnTo>
                  <a:pt x="51731" y="242315"/>
                </a:lnTo>
                <a:lnTo>
                  <a:pt x="47159" y="237744"/>
                </a:lnTo>
                <a:lnTo>
                  <a:pt x="44111" y="230124"/>
                </a:lnTo>
                <a:lnTo>
                  <a:pt x="39539" y="224027"/>
                </a:lnTo>
                <a:lnTo>
                  <a:pt x="38015" y="216408"/>
                </a:lnTo>
                <a:lnTo>
                  <a:pt x="36491" y="207263"/>
                </a:lnTo>
                <a:lnTo>
                  <a:pt x="35372" y="201287"/>
                </a:lnTo>
                <a:lnTo>
                  <a:pt x="34395" y="194881"/>
                </a:lnTo>
                <a:lnTo>
                  <a:pt x="33705" y="188190"/>
                </a:lnTo>
                <a:lnTo>
                  <a:pt x="33560" y="184404"/>
                </a:lnTo>
                <a:lnTo>
                  <a:pt x="33443" y="172212"/>
                </a:lnTo>
                <a:lnTo>
                  <a:pt x="36491" y="156972"/>
                </a:lnTo>
                <a:lnTo>
                  <a:pt x="38015" y="147827"/>
                </a:lnTo>
                <a:lnTo>
                  <a:pt x="41063" y="140208"/>
                </a:lnTo>
                <a:lnTo>
                  <a:pt x="44111" y="134112"/>
                </a:lnTo>
                <a:lnTo>
                  <a:pt x="53255" y="121920"/>
                </a:lnTo>
                <a:lnTo>
                  <a:pt x="59351" y="118872"/>
                </a:lnTo>
                <a:lnTo>
                  <a:pt x="65447" y="114300"/>
                </a:lnTo>
                <a:lnTo>
                  <a:pt x="71543" y="112775"/>
                </a:lnTo>
                <a:lnTo>
                  <a:pt x="166031" y="112775"/>
                </a:lnTo>
                <a:lnTo>
                  <a:pt x="166031" y="111251"/>
                </a:lnTo>
                <a:lnTo>
                  <a:pt x="132503" y="111251"/>
                </a:lnTo>
                <a:lnTo>
                  <a:pt x="126526" y="104703"/>
                </a:lnTo>
                <a:lnTo>
                  <a:pt x="120120" y="98869"/>
                </a:lnTo>
                <a:lnTo>
                  <a:pt x="85592" y="84129"/>
                </a:lnTo>
                <a:lnTo>
                  <a:pt x="77639" y="83820"/>
                </a:lnTo>
                <a:close/>
              </a:path>
              <a:path w="166370" h="281939">
                <a:moveTo>
                  <a:pt x="161459" y="277368"/>
                </a:moveTo>
                <a:lnTo>
                  <a:pt x="143171" y="277368"/>
                </a:lnTo>
                <a:lnTo>
                  <a:pt x="144695" y="278892"/>
                </a:lnTo>
                <a:lnTo>
                  <a:pt x="158411" y="278892"/>
                </a:lnTo>
                <a:lnTo>
                  <a:pt x="161459" y="277368"/>
                </a:lnTo>
                <a:close/>
              </a:path>
              <a:path w="166370" h="281939">
                <a:moveTo>
                  <a:pt x="166031" y="248412"/>
                </a:moveTo>
                <a:lnTo>
                  <a:pt x="137075" y="248412"/>
                </a:lnTo>
                <a:lnTo>
                  <a:pt x="137075" y="275844"/>
                </a:lnTo>
                <a:lnTo>
                  <a:pt x="138599" y="275844"/>
                </a:lnTo>
                <a:lnTo>
                  <a:pt x="138599" y="277368"/>
                </a:lnTo>
                <a:lnTo>
                  <a:pt x="164507" y="277368"/>
                </a:lnTo>
                <a:lnTo>
                  <a:pt x="166031" y="275844"/>
                </a:lnTo>
                <a:lnTo>
                  <a:pt x="166031" y="248412"/>
                </a:lnTo>
                <a:close/>
              </a:path>
              <a:path w="166370" h="281939">
                <a:moveTo>
                  <a:pt x="166031" y="112775"/>
                </a:moveTo>
                <a:lnTo>
                  <a:pt x="80687" y="112775"/>
                </a:lnTo>
                <a:lnTo>
                  <a:pt x="87521" y="113347"/>
                </a:lnTo>
                <a:lnTo>
                  <a:pt x="94212" y="115062"/>
                </a:lnTo>
                <a:lnTo>
                  <a:pt x="100618" y="117919"/>
                </a:lnTo>
                <a:lnTo>
                  <a:pt x="106595" y="121920"/>
                </a:lnTo>
                <a:lnTo>
                  <a:pt x="113215" y="126158"/>
                </a:lnTo>
                <a:lnTo>
                  <a:pt x="119549" y="131826"/>
                </a:lnTo>
                <a:lnTo>
                  <a:pt x="125883" y="138636"/>
                </a:lnTo>
                <a:lnTo>
                  <a:pt x="132503" y="146304"/>
                </a:lnTo>
                <a:lnTo>
                  <a:pt x="132503" y="217932"/>
                </a:lnTo>
                <a:lnTo>
                  <a:pt x="123359" y="230124"/>
                </a:lnTo>
                <a:lnTo>
                  <a:pt x="114215" y="239268"/>
                </a:lnTo>
                <a:lnTo>
                  <a:pt x="100499" y="248412"/>
                </a:lnTo>
                <a:lnTo>
                  <a:pt x="91355" y="251460"/>
                </a:lnTo>
                <a:lnTo>
                  <a:pt x="88307" y="252984"/>
                </a:lnTo>
                <a:lnTo>
                  <a:pt x="132844" y="252984"/>
                </a:lnTo>
                <a:lnTo>
                  <a:pt x="137075" y="248412"/>
                </a:lnTo>
                <a:lnTo>
                  <a:pt x="166031" y="248412"/>
                </a:lnTo>
                <a:lnTo>
                  <a:pt x="166031" y="112775"/>
                </a:lnTo>
                <a:close/>
              </a:path>
              <a:path w="166370" h="281939">
                <a:moveTo>
                  <a:pt x="164507" y="1524"/>
                </a:moveTo>
                <a:lnTo>
                  <a:pt x="135551" y="1524"/>
                </a:lnTo>
                <a:lnTo>
                  <a:pt x="134027" y="3048"/>
                </a:lnTo>
                <a:lnTo>
                  <a:pt x="134027" y="4572"/>
                </a:lnTo>
                <a:lnTo>
                  <a:pt x="132503" y="6096"/>
                </a:lnTo>
                <a:lnTo>
                  <a:pt x="132503" y="111251"/>
                </a:lnTo>
                <a:lnTo>
                  <a:pt x="166031" y="111251"/>
                </a:lnTo>
                <a:lnTo>
                  <a:pt x="166031" y="3048"/>
                </a:lnTo>
                <a:lnTo>
                  <a:pt x="164507" y="3048"/>
                </a:lnTo>
                <a:lnTo>
                  <a:pt x="164507" y="1524"/>
                </a:lnTo>
                <a:close/>
              </a:path>
              <a:path w="166370" h="281939">
                <a:moveTo>
                  <a:pt x="159935" y="0"/>
                </a:moveTo>
                <a:lnTo>
                  <a:pt x="140123" y="0"/>
                </a:lnTo>
                <a:lnTo>
                  <a:pt x="138599" y="1524"/>
                </a:lnTo>
                <a:lnTo>
                  <a:pt x="161459" y="1524"/>
                </a:lnTo>
                <a:lnTo>
                  <a:pt x="159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66159" y="2624327"/>
            <a:ext cx="200025" cy="259079"/>
          </a:xfrm>
          <a:custGeom>
            <a:avLst/>
            <a:gdLst/>
            <a:ahLst/>
            <a:cxnLst/>
            <a:rect l="l" t="t" r="r" b="b"/>
            <a:pathLst>
              <a:path w="200025" h="259080">
                <a:moveTo>
                  <a:pt x="71627" y="0"/>
                </a:moveTo>
                <a:lnTo>
                  <a:pt x="9143" y="0"/>
                </a:lnTo>
                <a:lnTo>
                  <a:pt x="7619" y="1524"/>
                </a:lnTo>
                <a:lnTo>
                  <a:pt x="1524" y="4572"/>
                </a:lnTo>
                <a:lnTo>
                  <a:pt x="0" y="9144"/>
                </a:lnTo>
                <a:lnTo>
                  <a:pt x="0" y="249936"/>
                </a:lnTo>
                <a:lnTo>
                  <a:pt x="1524" y="254508"/>
                </a:lnTo>
                <a:lnTo>
                  <a:pt x="7619" y="257556"/>
                </a:lnTo>
                <a:lnTo>
                  <a:pt x="9143" y="259080"/>
                </a:lnTo>
                <a:lnTo>
                  <a:pt x="68579" y="259080"/>
                </a:lnTo>
                <a:lnTo>
                  <a:pt x="84248" y="258532"/>
                </a:lnTo>
                <a:lnTo>
                  <a:pt x="124967" y="251460"/>
                </a:lnTo>
                <a:lnTo>
                  <a:pt x="161413" y="230124"/>
                </a:lnTo>
                <a:lnTo>
                  <a:pt x="35051" y="230124"/>
                </a:lnTo>
                <a:lnTo>
                  <a:pt x="35051" y="28956"/>
                </a:lnTo>
                <a:lnTo>
                  <a:pt x="162670" y="28956"/>
                </a:lnTo>
                <a:lnTo>
                  <a:pt x="159305" y="25860"/>
                </a:lnTo>
                <a:lnTo>
                  <a:pt x="115990" y="5143"/>
                </a:lnTo>
                <a:lnTo>
                  <a:pt x="87939" y="571"/>
                </a:lnTo>
                <a:lnTo>
                  <a:pt x="71627" y="0"/>
                </a:lnTo>
                <a:close/>
              </a:path>
              <a:path w="200025" h="259080">
                <a:moveTo>
                  <a:pt x="162670" y="28956"/>
                </a:moveTo>
                <a:lnTo>
                  <a:pt x="70103" y="28956"/>
                </a:lnTo>
                <a:lnTo>
                  <a:pt x="83010" y="29503"/>
                </a:lnTo>
                <a:lnTo>
                  <a:pt x="94487" y="31051"/>
                </a:lnTo>
                <a:lnTo>
                  <a:pt x="135731" y="50720"/>
                </a:lnTo>
                <a:lnTo>
                  <a:pt x="158495" y="88392"/>
                </a:lnTo>
                <a:lnTo>
                  <a:pt x="163067" y="126492"/>
                </a:lnTo>
                <a:lnTo>
                  <a:pt x="162758" y="139636"/>
                </a:lnTo>
                <a:lnTo>
                  <a:pt x="161734" y="151637"/>
                </a:lnTo>
                <a:lnTo>
                  <a:pt x="159853" y="162496"/>
                </a:lnTo>
                <a:lnTo>
                  <a:pt x="156972" y="172212"/>
                </a:lnTo>
                <a:lnTo>
                  <a:pt x="154138" y="181927"/>
                </a:lnTo>
                <a:lnTo>
                  <a:pt x="127635" y="215836"/>
                </a:lnTo>
                <a:lnTo>
                  <a:pt x="82129" y="229814"/>
                </a:lnTo>
                <a:lnTo>
                  <a:pt x="70103" y="230124"/>
                </a:lnTo>
                <a:lnTo>
                  <a:pt x="161413" y="230124"/>
                </a:lnTo>
                <a:lnTo>
                  <a:pt x="186261" y="196405"/>
                </a:lnTo>
                <a:lnTo>
                  <a:pt x="197357" y="156972"/>
                </a:lnTo>
                <a:lnTo>
                  <a:pt x="199643" y="124968"/>
                </a:lnTo>
                <a:lnTo>
                  <a:pt x="199096" y="111299"/>
                </a:lnTo>
                <a:lnTo>
                  <a:pt x="192024" y="73151"/>
                </a:lnTo>
                <a:lnTo>
                  <a:pt x="167562" y="33456"/>
                </a:lnTo>
                <a:lnTo>
                  <a:pt x="162670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7808" y="2689860"/>
            <a:ext cx="147827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30040" y="2689860"/>
            <a:ext cx="147827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5259" y="2644139"/>
            <a:ext cx="117348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7655" y="3326891"/>
            <a:ext cx="100584" cy="102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8280" y="342137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97735" y="3259835"/>
            <a:ext cx="160020" cy="266700"/>
          </a:xfrm>
          <a:custGeom>
            <a:avLst/>
            <a:gdLst/>
            <a:ahLst/>
            <a:cxnLst/>
            <a:rect l="l" t="t" r="r" b="b"/>
            <a:pathLst>
              <a:path w="160019" h="266700">
                <a:moveTo>
                  <a:pt x="7619" y="216408"/>
                </a:moveTo>
                <a:lnTo>
                  <a:pt x="3047" y="216408"/>
                </a:lnTo>
                <a:lnTo>
                  <a:pt x="3047" y="217931"/>
                </a:lnTo>
                <a:lnTo>
                  <a:pt x="1524" y="217931"/>
                </a:lnTo>
                <a:lnTo>
                  <a:pt x="1524" y="219455"/>
                </a:lnTo>
                <a:lnTo>
                  <a:pt x="0" y="220979"/>
                </a:lnTo>
                <a:lnTo>
                  <a:pt x="0" y="242315"/>
                </a:lnTo>
                <a:lnTo>
                  <a:pt x="1524" y="243839"/>
                </a:lnTo>
                <a:lnTo>
                  <a:pt x="3047" y="246887"/>
                </a:lnTo>
                <a:lnTo>
                  <a:pt x="7619" y="251460"/>
                </a:lnTo>
                <a:lnTo>
                  <a:pt x="12191" y="252984"/>
                </a:lnTo>
                <a:lnTo>
                  <a:pt x="16763" y="256031"/>
                </a:lnTo>
                <a:lnTo>
                  <a:pt x="21336" y="257555"/>
                </a:lnTo>
                <a:lnTo>
                  <a:pt x="27431" y="259079"/>
                </a:lnTo>
                <a:lnTo>
                  <a:pt x="32003" y="262127"/>
                </a:lnTo>
                <a:lnTo>
                  <a:pt x="54863" y="266700"/>
                </a:lnTo>
                <a:lnTo>
                  <a:pt x="71627" y="266700"/>
                </a:lnTo>
                <a:lnTo>
                  <a:pt x="80510" y="266414"/>
                </a:lnTo>
                <a:lnTo>
                  <a:pt x="121348" y="255650"/>
                </a:lnTo>
                <a:lnTo>
                  <a:pt x="142844" y="237743"/>
                </a:lnTo>
                <a:lnTo>
                  <a:pt x="71627" y="237743"/>
                </a:lnTo>
                <a:lnTo>
                  <a:pt x="64793" y="237482"/>
                </a:lnTo>
                <a:lnTo>
                  <a:pt x="58102" y="236791"/>
                </a:lnTo>
                <a:lnTo>
                  <a:pt x="51696" y="235815"/>
                </a:lnTo>
                <a:lnTo>
                  <a:pt x="45719" y="234696"/>
                </a:lnTo>
                <a:lnTo>
                  <a:pt x="38100" y="231648"/>
                </a:lnTo>
                <a:lnTo>
                  <a:pt x="32003" y="230124"/>
                </a:lnTo>
                <a:lnTo>
                  <a:pt x="27431" y="227075"/>
                </a:lnTo>
                <a:lnTo>
                  <a:pt x="21336" y="224027"/>
                </a:lnTo>
                <a:lnTo>
                  <a:pt x="16763" y="222503"/>
                </a:lnTo>
                <a:lnTo>
                  <a:pt x="13715" y="219455"/>
                </a:lnTo>
                <a:lnTo>
                  <a:pt x="7619" y="216408"/>
                </a:lnTo>
                <a:close/>
              </a:path>
              <a:path w="160019" h="266700">
                <a:moveTo>
                  <a:pt x="96012" y="0"/>
                </a:moveTo>
                <a:lnTo>
                  <a:pt x="83819" y="0"/>
                </a:lnTo>
                <a:lnTo>
                  <a:pt x="75842" y="285"/>
                </a:lnTo>
                <a:lnTo>
                  <a:pt x="33194" y="14001"/>
                </a:lnTo>
                <a:lnTo>
                  <a:pt x="8667" y="45862"/>
                </a:lnTo>
                <a:lnTo>
                  <a:pt x="6095" y="68579"/>
                </a:lnTo>
                <a:lnTo>
                  <a:pt x="6381" y="76057"/>
                </a:lnTo>
                <a:lnTo>
                  <a:pt x="24383" y="114300"/>
                </a:lnTo>
                <a:lnTo>
                  <a:pt x="28956" y="120396"/>
                </a:lnTo>
                <a:lnTo>
                  <a:pt x="35051" y="124967"/>
                </a:lnTo>
                <a:lnTo>
                  <a:pt x="50291" y="134112"/>
                </a:lnTo>
                <a:lnTo>
                  <a:pt x="56387" y="137160"/>
                </a:lnTo>
                <a:lnTo>
                  <a:pt x="64007" y="140208"/>
                </a:lnTo>
                <a:lnTo>
                  <a:pt x="71627" y="144779"/>
                </a:lnTo>
                <a:lnTo>
                  <a:pt x="79247" y="147827"/>
                </a:lnTo>
                <a:lnTo>
                  <a:pt x="85343" y="150875"/>
                </a:lnTo>
                <a:lnTo>
                  <a:pt x="92963" y="153924"/>
                </a:lnTo>
                <a:lnTo>
                  <a:pt x="123443" y="187451"/>
                </a:lnTo>
                <a:lnTo>
                  <a:pt x="123443" y="201167"/>
                </a:lnTo>
                <a:lnTo>
                  <a:pt x="121919" y="207263"/>
                </a:lnTo>
                <a:lnTo>
                  <a:pt x="118871" y="211836"/>
                </a:lnTo>
                <a:lnTo>
                  <a:pt x="117347" y="217931"/>
                </a:lnTo>
                <a:lnTo>
                  <a:pt x="112775" y="222503"/>
                </a:lnTo>
                <a:lnTo>
                  <a:pt x="108203" y="225551"/>
                </a:lnTo>
                <a:lnTo>
                  <a:pt x="105156" y="230124"/>
                </a:lnTo>
                <a:lnTo>
                  <a:pt x="99059" y="233172"/>
                </a:lnTo>
                <a:lnTo>
                  <a:pt x="86868" y="236219"/>
                </a:lnTo>
                <a:lnTo>
                  <a:pt x="79247" y="237743"/>
                </a:lnTo>
                <a:lnTo>
                  <a:pt x="142844" y="237743"/>
                </a:lnTo>
                <a:lnTo>
                  <a:pt x="159472" y="199358"/>
                </a:lnTo>
                <a:lnTo>
                  <a:pt x="160019" y="190500"/>
                </a:lnTo>
                <a:lnTo>
                  <a:pt x="159496" y="182784"/>
                </a:lnTo>
                <a:lnTo>
                  <a:pt x="135636" y="138684"/>
                </a:lnTo>
                <a:lnTo>
                  <a:pt x="128015" y="134112"/>
                </a:lnTo>
                <a:lnTo>
                  <a:pt x="121919" y="129539"/>
                </a:lnTo>
                <a:lnTo>
                  <a:pt x="114300" y="124967"/>
                </a:lnTo>
                <a:lnTo>
                  <a:pt x="106680" y="121919"/>
                </a:lnTo>
                <a:lnTo>
                  <a:pt x="100583" y="118872"/>
                </a:lnTo>
                <a:lnTo>
                  <a:pt x="92963" y="114300"/>
                </a:lnTo>
                <a:lnTo>
                  <a:pt x="77724" y="108203"/>
                </a:lnTo>
                <a:lnTo>
                  <a:pt x="71627" y="105155"/>
                </a:lnTo>
                <a:lnTo>
                  <a:pt x="42671" y="77724"/>
                </a:lnTo>
                <a:lnTo>
                  <a:pt x="41147" y="71627"/>
                </a:lnTo>
                <a:lnTo>
                  <a:pt x="41147" y="54863"/>
                </a:lnTo>
                <a:lnTo>
                  <a:pt x="76200" y="28955"/>
                </a:lnTo>
                <a:lnTo>
                  <a:pt x="144780" y="28955"/>
                </a:lnTo>
                <a:lnTo>
                  <a:pt x="144780" y="27431"/>
                </a:lnTo>
                <a:lnTo>
                  <a:pt x="143256" y="25908"/>
                </a:lnTo>
                <a:lnTo>
                  <a:pt x="143256" y="19812"/>
                </a:lnTo>
                <a:lnTo>
                  <a:pt x="141731" y="19812"/>
                </a:lnTo>
                <a:lnTo>
                  <a:pt x="141731" y="18287"/>
                </a:lnTo>
                <a:lnTo>
                  <a:pt x="138683" y="15239"/>
                </a:lnTo>
                <a:lnTo>
                  <a:pt x="135636" y="13715"/>
                </a:lnTo>
                <a:lnTo>
                  <a:pt x="132587" y="10667"/>
                </a:lnTo>
                <a:lnTo>
                  <a:pt x="118871" y="6096"/>
                </a:lnTo>
                <a:lnTo>
                  <a:pt x="112775" y="4572"/>
                </a:lnTo>
                <a:lnTo>
                  <a:pt x="108203" y="3048"/>
                </a:lnTo>
                <a:lnTo>
                  <a:pt x="96012" y="0"/>
                </a:lnTo>
                <a:close/>
              </a:path>
              <a:path w="160019" h="266700">
                <a:moveTo>
                  <a:pt x="144780" y="28955"/>
                </a:moveTo>
                <a:lnTo>
                  <a:pt x="91439" y="28955"/>
                </a:lnTo>
                <a:lnTo>
                  <a:pt x="109727" y="33527"/>
                </a:lnTo>
                <a:lnTo>
                  <a:pt x="115824" y="36575"/>
                </a:lnTo>
                <a:lnTo>
                  <a:pt x="120395" y="38100"/>
                </a:lnTo>
                <a:lnTo>
                  <a:pt x="124968" y="41148"/>
                </a:lnTo>
                <a:lnTo>
                  <a:pt x="131063" y="44196"/>
                </a:lnTo>
                <a:lnTo>
                  <a:pt x="135636" y="45719"/>
                </a:lnTo>
                <a:lnTo>
                  <a:pt x="137159" y="47243"/>
                </a:lnTo>
                <a:lnTo>
                  <a:pt x="141731" y="47243"/>
                </a:lnTo>
                <a:lnTo>
                  <a:pt x="141731" y="45719"/>
                </a:lnTo>
                <a:lnTo>
                  <a:pt x="143256" y="45719"/>
                </a:lnTo>
                <a:lnTo>
                  <a:pt x="143256" y="39624"/>
                </a:lnTo>
                <a:lnTo>
                  <a:pt x="144780" y="36575"/>
                </a:lnTo>
                <a:lnTo>
                  <a:pt x="144780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91354" y="3328415"/>
            <a:ext cx="166045" cy="198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04644" y="3328415"/>
            <a:ext cx="266700" cy="195580"/>
          </a:xfrm>
          <a:custGeom>
            <a:avLst/>
            <a:gdLst/>
            <a:ahLst/>
            <a:cxnLst/>
            <a:rect l="l" t="t" r="r" b="b"/>
            <a:pathLst>
              <a:path w="266700" h="195579">
                <a:moveTo>
                  <a:pt x="28956" y="193548"/>
                </a:moveTo>
                <a:lnTo>
                  <a:pt x="4572" y="193548"/>
                </a:lnTo>
                <a:lnTo>
                  <a:pt x="6095" y="195072"/>
                </a:lnTo>
                <a:lnTo>
                  <a:pt x="27431" y="195072"/>
                </a:lnTo>
                <a:lnTo>
                  <a:pt x="28956" y="193548"/>
                </a:lnTo>
                <a:close/>
              </a:path>
              <a:path w="266700" h="195579">
                <a:moveTo>
                  <a:pt x="146304" y="193548"/>
                </a:moveTo>
                <a:lnTo>
                  <a:pt x="121919" y="193548"/>
                </a:lnTo>
                <a:lnTo>
                  <a:pt x="123443" y="195072"/>
                </a:lnTo>
                <a:lnTo>
                  <a:pt x="144780" y="195072"/>
                </a:lnTo>
                <a:lnTo>
                  <a:pt x="146304" y="193548"/>
                </a:lnTo>
                <a:close/>
              </a:path>
              <a:path w="266700" h="195579">
                <a:moveTo>
                  <a:pt x="262128" y="193548"/>
                </a:moveTo>
                <a:lnTo>
                  <a:pt x="237744" y="193548"/>
                </a:lnTo>
                <a:lnTo>
                  <a:pt x="239268" y="195072"/>
                </a:lnTo>
                <a:lnTo>
                  <a:pt x="260604" y="195072"/>
                </a:lnTo>
                <a:lnTo>
                  <a:pt x="262128" y="193548"/>
                </a:lnTo>
                <a:close/>
              </a:path>
              <a:path w="266700" h="195579">
                <a:moveTo>
                  <a:pt x="27431" y="3048"/>
                </a:moveTo>
                <a:lnTo>
                  <a:pt x="1524" y="3048"/>
                </a:lnTo>
                <a:lnTo>
                  <a:pt x="71" y="4500"/>
                </a:lnTo>
                <a:lnTo>
                  <a:pt x="0" y="192024"/>
                </a:lnTo>
                <a:lnTo>
                  <a:pt x="1524" y="192024"/>
                </a:lnTo>
                <a:lnTo>
                  <a:pt x="1524" y="193548"/>
                </a:lnTo>
                <a:lnTo>
                  <a:pt x="30480" y="193548"/>
                </a:lnTo>
                <a:lnTo>
                  <a:pt x="33528" y="190500"/>
                </a:lnTo>
                <a:lnTo>
                  <a:pt x="33528" y="64008"/>
                </a:lnTo>
                <a:lnTo>
                  <a:pt x="40124" y="55673"/>
                </a:lnTo>
                <a:lnTo>
                  <a:pt x="46291" y="48768"/>
                </a:lnTo>
                <a:lnTo>
                  <a:pt x="52173" y="43005"/>
                </a:lnTo>
                <a:lnTo>
                  <a:pt x="57912" y="38100"/>
                </a:lnTo>
                <a:lnTo>
                  <a:pt x="65531" y="32004"/>
                </a:lnTo>
                <a:lnTo>
                  <a:pt x="30480" y="32004"/>
                </a:lnTo>
                <a:lnTo>
                  <a:pt x="30480" y="6096"/>
                </a:lnTo>
                <a:lnTo>
                  <a:pt x="27431" y="3048"/>
                </a:lnTo>
                <a:close/>
              </a:path>
              <a:path w="266700" h="195579">
                <a:moveTo>
                  <a:pt x="141731" y="28956"/>
                </a:moveTo>
                <a:lnTo>
                  <a:pt x="86868" y="28956"/>
                </a:lnTo>
                <a:lnTo>
                  <a:pt x="92963" y="30480"/>
                </a:lnTo>
                <a:lnTo>
                  <a:pt x="97536" y="32004"/>
                </a:lnTo>
                <a:lnTo>
                  <a:pt x="102107" y="35051"/>
                </a:lnTo>
                <a:lnTo>
                  <a:pt x="105156" y="38100"/>
                </a:lnTo>
                <a:lnTo>
                  <a:pt x="111251" y="47244"/>
                </a:lnTo>
                <a:lnTo>
                  <a:pt x="117348" y="71628"/>
                </a:lnTo>
                <a:lnTo>
                  <a:pt x="117348" y="192024"/>
                </a:lnTo>
                <a:lnTo>
                  <a:pt x="118872" y="192024"/>
                </a:lnTo>
                <a:lnTo>
                  <a:pt x="118872" y="193548"/>
                </a:lnTo>
                <a:lnTo>
                  <a:pt x="147828" y="193548"/>
                </a:lnTo>
                <a:lnTo>
                  <a:pt x="150875" y="190500"/>
                </a:lnTo>
                <a:lnTo>
                  <a:pt x="150875" y="64008"/>
                </a:lnTo>
                <a:lnTo>
                  <a:pt x="157472" y="55673"/>
                </a:lnTo>
                <a:lnTo>
                  <a:pt x="163639" y="48768"/>
                </a:lnTo>
                <a:lnTo>
                  <a:pt x="169521" y="43005"/>
                </a:lnTo>
                <a:lnTo>
                  <a:pt x="175260" y="38100"/>
                </a:lnTo>
                <a:lnTo>
                  <a:pt x="179070" y="35051"/>
                </a:lnTo>
                <a:lnTo>
                  <a:pt x="144780" y="35051"/>
                </a:lnTo>
                <a:lnTo>
                  <a:pt x="141731" y="28956"/>
                </a:lnTo>
                <a:close/>
              </a:path>
              <a:path w="266700" h="195579">
                <a:moveTo>
                  <a:pt x="257556" y="28956"/>
                </a:moveTo>
                <a:lnTo>
                  <a:pt x="204216" y="28956"/>
                </a:lnTo>
                <a:lnTo>
                  <a:pt x="213360" y="32004"/>
                </a:lnTo>
                <a:lnTo>
                  <a:pt x="222504" y="38100"/>
                </a:lnTo>
                <a:lnTo>
                  <a:pt x="224028" y="42672"/>
                </a:lnTo>
                <a:lnTo>
                  <a:pt x="227075" y="47244"/>
                </a:lnTo>
                <a:lnTo>
                  <a:pt x="230124" y="53339"/>
                </a:lnTo>
                <a:lnTo>
                  <a:pt x="231648" y="59436"/>
                </a:lnTo>
                <a:lnTo>
                  <a:pt x="231648" y="65532"/>
                </a:lnTo>
                <a:lnTo>
                  <a:pt x="233172" y="71628"/>
                </a:lnTo>
                <a:lnTo>
                  <a:pt x="233172" y="192024"/>
                </a:lnTo>
                <a:lnTo>
                  <a:pt x="234695" y="192024"/>
                </a:lnTo>
                <a:lnTo>
                  <a:pt x="234695" y="193548"/>
                </a:lnTo>
                <a:lnTo>
                  <a:pt x="263651" y="193548"/>
                </a:lnTo>
                <a:lnTo>
                  <a:pt x="266700" y="190500"/>
                </a:lnTo>
                <a:lnTo>
                  <a:pt x="266587" y="71628"/>
                </a:lnTo>
                <a:lnTo>
                  <a:pt x="260604" y="36575"/>
                </a:lnTo>
                <a:lnTo>
                  <a:pt x="257556" y="28956"/>
                </a:lnTo>
                <a:close/>
              </a:path>
              <a:path w="266700" h="195579">
                <a:moveTo>
                  <a:pt x="205739" y="0"/>
                </a:moveTo>
                <a:lnTo>
                  <a:pt x="195072" y="0"/>
                </a:lnTo>
                <a:lnTo>
                  <a:pt x="181356" y="4572"/>
                </a:lnTo>
                <a:lnTo>
                  <a:pt x="172212" y="10668"/>
                </a:lnTo>
                <a:lnTo>
                  <a:pt x="166116" y="13716"/>
                </a:lnTo>
                <a:lnTo>
                  <a:pt x="161544" y="18287"/>
                </a:lnTo>
                <a:lnTo>
                  <a:pt x="155448" y="22860"/>
                </a:lnTo>
                <a:lnTo>
                  <a:pt x="149351" y="28956"/>
                </a:lnTo>
                <a:lnTo>
                  <a:pt x="144780" y="35051"/>
                </a:lnTo>
                <a:lnTo>
                  <a:pt x="179070" y="35051"/>
                </a:lnTo>
                <a:lnTo>
                  <a:pt x="182880" y="32004"/>
                </a:lnTo>
                <a:lnTo>
                  <a:pt x="190500" y="28956"/>
                </a:lnTo>
                <a:lnTo>
                  <a:pt x="257556" y="28956"/>
                </a:lnTo>
                <a:lnTo>
                  <a:pt x="252983" y="22860"/>
                </a:lnTo>
                <a:lnTo>
                  <a:pt x="248412" y="15239"/>
                </a:lnTo>
                <a:lnTo>
                  <a:pt x="213693" y="309"/>
                </a:lnTo>
                <a:lnTo>
                  <a:pt x="205739" y="0"/>
                </a:lnTo>
                <a:close/>
              </a:path>
              <a:path w="266700" h="195579">
                <a:moveTo>
                  <a:pt x="96012" y="0"/>
                </a:moveTo>
                <a:lnTo>
                  <a:pt x="88392" y="0"/>
                </a:lnTo>
                <a:lnTo>
                  <a:pt x="81295" y="547"/>
                </a:lnTo>
                <a:lnTo>
                  <a:pt x="44957" y="17526"/>
                </a:lnTo>
                <a:lnTo>
                  <a:pt x="30480" y="32004"/>
                </a:lnTo>
                <a:lnTo>
                  <a:pt x="65531" y="32004"/>
                </a:lnTo>
                <a:lnTo>
                  <a:pt x="73151" y="28956"/>
                </a:lnTo>
                <a:lnTo>
                  <a:pt x="141731" y="28956"/>
                </a:lnTo>
                <a:lnTo>
                  <a:pt x="138683" y="24384"/>
                </a:lnTo>
                <a:lnTo>
                  <a:pt x="135636" y="21336"/>
                </a:lnTo>
                <a:lnTo>
                  <a:pt x="129539" y="12192"/>
                </a:lnTo>
                <a:lnTo>
                  <a:pt x="120395" y="6096"/>
                </a:lnTo>
                <a:lnTo>
                  <a:pt x="96012" y="0"/>
                </a:lnTo>
                <a:close/>
              </a:path>
              <a:path w="266700" h="195579">
                <a:moveTo>
                  <a:pt x="24383" y="1524"/>
                </a:moveTo>
                <a:lnTo>
                  <a:pt x="6095" y="1524"/>
                </a:lnTo>
                <a:lnTo>
                  <a:pt x="4572" y="3048"/>
                </a:lnTo>
                <a:lnTo>
                  <a:pt x="25907" y="3048"/>
                </a:lnTo>
                <a:lnTo>
                  <a:pt x="24383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3160" y="3255264"/>
            <a:ext cx="41275" cy="268605"/>
          </a:xfrm>
          <a:custGeom>
            <a:avLst/>
            <a:gdLst/>
            <a:ahLst/>
            <a:cxnLst/>
            <a:rect l="l" t="t" r="r" b="b"/>
            <a:pathLst>
              <a:path w="41275" h="268604">
                <a:moveTo>
                  <a:pt x="33527" y="266700"/>
                </a:moveTo>
                <a:lnTo>
                  <a:pt x="10667" y="266700"/>
                </a:lnTo>
                <a:lnTo>
                  <a:pt x="12191" y="268224"/>
                </a:lnTo>
                <a:lnTo>
                  <a:pt x="32003" y="268224"/>
                </a:lnTo>
                <a:lnTo>
                  <a:pt x="33527" y="266700"/>
                </a:lnTo>
                <a:close/>
              </a:path>
              <a:path w="41275" h="268604">
                <a:moveTo>
                  <a:pt x="36575" y="76200"/>
                </a:moveTo>
                <a:lnTo>
                  <a:pt x="7619" y="76200"/>
                </a:lnTo>
                <a:lnTo>
                  <a:pt x="6095" y="77724"/>
                </a:lnTo>
                <a:lnTo>
                  <a:pt x="6095" y="79248"/>
                </a:lnTo>
                <a:lnTo>
                  <a:pt x="4571" y="80772"/>
                </a:lnTo>
                <a:lnTo>
                  <a:pt x="4571" y="263651"/>
                </a:lnTo>
                <a:lnTo>
                  <a:pt x="6095" y="263651"/>
                </a:lnTo>
                <a:lnTo>
                  <a:pt x="6095" y="265175"/>
                </a:lnTo>
                <a:lnTo>
                  <a:pt x="7619" y="266700"/>
                </a:lnTo>
                <a:lnTo>
                  <a:pt x="36575" y="266700"/>
                </a:lnTo>
                <a:lnTo>
                  <a:pt x="38100" y="265175"/>
                </a:lnTo>
                <a:lnTo>
                  <a:pt x="38100" y="77724"/>
                </a:lnTo>
                <a:lnTo>
                  <a:pt x="36575" y="76200"/>
                </a:lnTo>
                <a:close/>
              </a:path>
              <a:path w="41275" h="268604">
                <a:moveTo>
                  <a:pt x="30479" y="74675"/>
                </a:moveTo>
                <a:lnTo>
                  <a:pt x="13715" y="74675"/>
                </a:lnTo>
                <a:lnTo>
                  <a:pt x="12191" y="76200"/>
                </a:lnTo>
                <a:lnTo>
                  <a:pt x="32003" y="76200"/>
                </a:lnTo>
                <a:lnTo>
                  <a:pt x="30479" y="74675"/>
                </a:lnTo>
                <a:close/>
              </a:path>
              <a:path w="41275" h="268604">
                <a:moveTo>
                  <a:pt x="28956" y="0"/>
                </a:moveTo>
                <a:lnTo>
                  <a:pt x="13715" y="0"/>
                </a:lnTo>
                <a:lnTo>
                  <a:pt x="7619" y="1524"/>
                </a:lnTo>
                <a:lnTo>
                  <a:pt x="1523" y="7620"/>
                </a:lnTo>
                <a:lnTo>
                  <a:pt x="0" y="12191"/>
                </a:lnTo>
                <a:lnTo>
                  <a:pt x="0" y="27432"/>
                </a:lnTo>
                <a:lnTo>
                  <a:pt x="1523" y="33527"/>
                </a:lnTo>
                <a:lnTo>
                  <a:pt x="4571" y="35051"/>
                </a:lnTo>
                <a:lnTo>
                  <a:pt x="7619" y="38100"/>
                </a:lnTo>
                <a:lnTo>
                  <a:pt x="13715" y="39624"/>
                </a:lnTo>
                <a:lnTo>
                  <a:pt x="28956" y="39624"/>
                </a:lnTo>
                <a:lnTo>
                  <a:pt x="35051" y="38100"/>
                </a:lnTo>
                <a:lnTo>
                  <a:pt x="38100" y="35051"/>
                </a:lnTo>
                <a:lnTo>
                  <a:pt x="39623" y="32003"/>
                </a:lnTo>
                <a:lnTo>
                  <a:pt x="41147" y="27432"/>
                </a:lnTo>
                <a:lnTo>
                  <a:pt x="41147" y="7620"/>
                </a:lnTo>
                <a:lnTo>
                  <a:pt x="35051" y="1524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8504" y="3259835"/>
            <a:ext cx="1284732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58767" y="3328415"/>
            <a:ext cx="10515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8378" y="3328415"/>
            <a:ext cx="166045" cy="198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91065" y="3244595"/>
            <a:ext cx="166370" cy="281940"/>
          </a:xfrm>
          <a:custGeom>
            <a:avLst/>
            <a:gdLst/>
            <a:ahLst/>
            <a:cxnLst/>
            <a:rect l="l" t="t" r="r" b="b"/>
            <a:pathLst>
              <a:path w="166370" h="281939">
                <a:moveTo>
                  <a:pt x="77658" y="83819"/>
                </a:moveTo>
                <a:lnTo>
                  <a:pt x="36677" y="95178"/>
                </a:lnTo>
                <a:lnTo>
                  <a:pt x="10962" y="126158"/>
                </a:lnTo>
                <a:lnTo>
                  <a:pt x="220" y="173902"/>
                </a:lnTo>
                <a:lnTo>
                  <a:pt x="0" y="188213"/>
                </a:lnTo>
                <a:lnTo>
                  <a:pt x="196" y="195071"/>
                </a:lnTo>
                <a:lnTo>
                  <a:pt x="8697" y="239458"/>
                </a:lnTo>
                <a:lnTo>
                  <a:pt x="32986" y="270343"/>
                </a:lnTo>
                <a:lnTo>
                  <a:pt x="73086" y="281939"/>
                </a:lnTo>
                <a:lnTo>
                  <a:pt x="81968" y="281368"/>
                </a:lnTo>
                <a:lnTo>
                  <a:pt x="121664" y="263080"/>
                </a:lnTo>
                <a:lnTo>
                  <a:pt x="132479" y="252983"/>
                </a:lnTo>
                <a:lnTo>
                  <a:pt x="70038" y="252983"/>
                </a:lnTo>
                <a:lnTo>
                  <a:pt x="62418" y="251459"/>
                </a:lnTo>
                <a:lnTo>
                  <a:pt x="36510" y="216407"/>
                </a:lnTo>
                <a:lnTo>
                  <a:pt x="33462" y="164591"/>
                </a:lnTo>
                <a:lnTo>
                  <a:pt x="34986" y="156971"/>
                </a:lnTo>
                <a:lnTo>
                  <a:pt x="38034" y="147827"/>
                </a:lnTo>
                <a:lnTo>
                  <a:pt x="39558" y="141731"/>
                </a:lnTo>
                <a:lnTo>
                  <a:pt x="44130" y="134112"/>
                </a:lnTo>
                <a:lnTo>
                  <a:pt x="47178" y="128015"/>
                </a:lnTo>
                <a:lnTo>
                  <a:pt x="51750" y="123443"/>
                </a:lnTo>
                <a:lnTo>
                  <a:pt x="63942" y="114300"/>
                </a:lnTo>
                <a:lnTo>
                  <a:pt x="71562" y="112775"/>
                </a:lnTo>
                <a:lnTo>
                  <a:pt x="166050" y="112775"/>
                </a:lnTo>
                <a:lnTo>
                  <a:pt x="166050" y="111251"/>
                </a:lnTo>
                <a:lnTo>
                  <a:pt x="132522" y="111251"/>
                </a:lnTo>
                <a:lnTo>
                  <a:pt x="125902" y="104941"/>
                </a:lnTo>
                <a:lnTo>
                  <a:pt x="119568" y="99631"/>
                </a:lnTo>
                <a:lnTo>
                  <a:pt x="85397" y="84367"/>
                </a:lnTo>
                <a:lnTo>
                  <a:pt x="77658" y="83819"/>
                </a:lnTo>
                <a:close/>
              </a:path>
              <a:path w="166370" h="281939">
                <a:moveTo>
                  <a:pt x="161478" y="277367"/>
                </a:moveTo>
                <a:lnTo>
                  <a:pt x="140142" y="277367"/>
                </a:lnTo>
                <a:lnTo>
                  <a:pt x="141666" y="278891"/>
                </a:lnTo>
                <a:lnTo>
                  <a:pt x="159954" y="278891"/>
                </a:lnTo>
                <a:lnTo>
                  <a:pt x="161478" y="277367"/>
                </a:lnTo>
                <a:close/>
              </a:path>
              <a:path w="166370" h="281939">
                <a:moveTo>
                  <a:pt x="166050" y="249936"/>
                </a:moveTo>
                <a:lnTo>
                  <a:pt x="135570" y="249936"/>
                </a:lnTo>
                <a:lnTo>
                  <a:pt x="135570" y="274319"/>
                </a:lnTo>
                <a:lnTo>
                  <a:pt x="137094" y="274319"/>
                </a:lnTo>
                <a:lnTo>
                  <a:pt x="137094" y="275843"/>
                </a:lnTo>
                <a:lnTo>
                  <a:pt x="138618" y="277367"/>
                </a:lnTo>
                <a:lnTo>
                  <a:pt x="164526" y="277367"/>
                </a:lnTo>
                <a:lnTo>
                  <a:pt x="164526" y="275843"/>
                </a:lnTo>
                <a:lnTo>
                  <a:pt x="166050" y="274319"/>
                </a:lnTo>
                <a:lnTo>
                  <a:pt x="166050" y="249936"/>
                </a:lnTo>
                <a:close/>
              </a:path>
              <a:path w="166370" h="281939">
                <a:moveTo>
                  <a:pt x="166050" y="112775"/>
                </a:moveTo>
                <a:lnTo>
                  <a:pt x="79182" y="112775"/>
                </a:lnTo>
                <a:lnTo>
                  <a:pt x="86040" y="113347"/>
                </a:lnTo>
                <a:lnTo>
                  <a:pt x="92898" y="115062"/>
                </a:lnTo>
                <a:lnTo>
                  <a:pt x="125688" y="138636"/>
                </a:lnTo>
                <a:lnTo>
                  <a:pt x="132522" y="146303"/>
                </a:lnTo>
                <a:lnTo>
                  <a:pt x="132522" y="217931"/>
                </a:lnTo>
                <a:lnTo>
                  <a:pt x="98994" y="248412"/>
                </a:lnTo>
                <a:lnTo>
                  <a:pt x="86802" y="252983"/>
                </a:lnTo>
                <a:lnTo>
                  <a:pt x="132479" y="252983"/>
                </a:lnTo>
                <a:lnTo>
                  <a:pt x="135570" y="249936"/>
                </a:lnTo>
                <a:lnTo>
                  <a:pt x="166050" y="249936"/>
                </a:lnTo>
                <a:lnTo>
                  <a:pt x="166050" y="112775"/>
                </a:lnTo>
                <a:close/>
              </a:path>
              <a:path w="166370" h="281939">
                <a:moveTo>
                  <a:pt x="161478" y="1524"/>
                </a:moveTo>
                <a:lnTo>
                  <a:pt x="135570" y="1524"/>
                </a:lnTo>
                <a:lnTo>
                  <a:pt x="132522" y="4571"/>
                </a:lnTo>
                <a:lnTo>
                  <a:pt x="132522" y="111251"/>
                </a:lnTo>
                <a:lnTo>
                  <a:pt x="166050" y="111251"/>
                </a:lnTo>
                <a:lnTo>
                  <a:pt x="166050" y="4571"/>
                </a:lnTo>
                <a:lnTo>
                  <a:pt x="164526" y="4571"/>
                </a:lnTo>
                <a:lnTo>
                  <a:pt x="164526" y="3048"/>
                </a:lnTo>
                <a:lnTo>
                  <a:pt x="163002" y="3048"/>
                </a:lnTo>
                <a:lnTo>
                  <a:pt x="161478" y="1524"/>
                </a:lnTo>
                <a:close/>
              </a:path>
              <a:path w="166370" h="281939">
                <a:moveTo>
                  <a:pt x="156906" y="0"/>
                </a:moveTo>
                <a:lnTo>
                  <a:pt x="140142" y="0"/>
                </a:lnTo>
                <a:lnTo>
                  <a:pt x="138618" y="1524"/>
                </a:lnTo>
                <a:lnTo>
                  <a:pt x="159954" y="1524"/>
                </a:lnTo>
                <a:lnTo>
                  <a:pt x="156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1896" y="3262884"/>
            <a:ext cx="200025" cy="259079"/>
          </a:xfrm>
          <a:custGeom>
            <a:avLst/>
            <a:gdLst/>
            <a:ahLst/>
            <a:cxnLst/>
            <a:rect l="l" t="t" r="r" b="b"/>
            <a:pathLst>
              <a:path w="200025" h="259079">
                <a:moveTo>
                  <a:pt x="71627" y="0"/>
                </a:moveTo>
                <a:lnTo>
                  <a:pt x="9143" y="0"/>
                </a:lnTo>
                <a:lnTo>
                  <a:pt x="3048" y="3048"/>
                </a:lnTo>
                <a:lnTo>
                  <a:pt x="1524" y="4571"/>
                </a:lnTo>
                <a:lnTo>
                  <a:pt x="0" y="9143"/>
                </a:lnTo>
                <a:lnTo>
                  <a:pt x="0" y="249936"/>
                </a:lnTo>
                <a:lnTo>
                  <a:pt x="1524" y="254507"/>
                </a:lnTo>
                <a:lnTo>
                  <a:pt x="3048" y="256031"/>
                </a:lnTo>
                <a:lnTo>
                  <a:pt x="9143" y="259079"/>
                </a:lnTo>
                <a:lnTo>
                  <a:pt x="67055" y="259079"/>
                </a:lnTo>
                <a:lnTo>
                  <a:pt x="112061" y="254579"/>
                </a:lnTo>
                <a:lnTo>
                  <a:pt x="156043" y="233886"/>
                </a:lnTo>
                <a:lnTo>
                  <a:pt x="159902" y="230124"/>
                </a:lnTo>
                <a:lnTo>
                  <a:pt x="35051" y="230124"/>
                </a:lnTo>
                <a:lnTo>
                  <a:pt x="35051" y="28955"/>
                </a:lnTo>
                <a:lnTo>
                  <a:pt x="162396" y="28955"/>
                </a:lnTo>
                <a:lnTo>
                  <a:pt x="159091" y="26074"/>
                </a:lnTo>
                <a:lnTo>
                  <a:pt x="115776" y="5143"/>
                </a:lnTo>
                <a:lnTo>
                  <a:pt x="87296" y="571"/>
                </a:lnTo>
                <a:lnTo>
                  <a:pt x="71627" y="0"/>
                </a:lnTo>
                <a:close/>
              </a:path>
              <a:path w="200025" h="259079">
                <a:moveTo>
                  <a:pt x="162396" y="28955"/>
                </a:moveTo>
                <a:lnTo>
                  <a:pt x="70103" y="28955"/>
                </a:lnTo>
                <a:lnTo>
                  <a:pt x="82343" y="29503"/>
                </a:lnTo>
                <a:lnTo>
                  <a:pt x="93725" y="31051"/>
                </a:lnTo>
                <a:lnTo>
                  <a:pt x="135707" y="50720"/>
                </a:lnTo>
                <a:lnTo>
                  <a:pt x="156971" y="88391"/>
                </a:lnTo>
                <a:lnTo>
                  <a:pt x="163067" y="128015"/>
                </a:lnTo>
                <a:lnTo>
                  <a:pt x="162544" y="140303"/>
                </a:lnTo>
                <a:lnTo>
                  <a:pt x="153495" y="182594"/>
                </a:lnTo>
                <a:lnTo>
                  <a:pt x="127444" y="216026"/>
                </a:lnTo>
                <a:lnTo>
                  <a:pt x="82105" y="229814"/>
                </a:lnTo>
                <a:lnTo>
                  <a:pt x="70103" y="230124"/>
                </a:lnTo>
                <a:lnTo>
                  <a:pt x="159902" y="230124"/>
                </a:lnTo>
                <a:lnTo>
                  <a:pt x="185594" y="196405"/>
                </a:lnTo>
                <a:lnTo>
                  <a:pt x="197357" y="157162"/>
                </a:lnTo>
                <a:lnTo>
                  <a:pt x="199643" y="126491"/>
                </a:lnTo>
                <a:lnTo>
                  <a:pt x="199072" y="111942"/>
                </a:lnTo>
                <a:lnTo>
                  <a:pt x="190500" y="73151"/>
                </a:lnTo>
                <a:lnTo>
                  <a:pt x="167639" y="33527"/>
                </a:lnTo>
                <a:lnTo>
                  <a:pt x="162396" y="28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2020" y="3328415"/>
            <a:ext cx="147827" cy="198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19471" y="3282696"/>
            <a:ext cx="117348" cy="2423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76" y="3328415"/>
            <a:ext cx="147827" cy="1981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7655" y="3965447"/>
            <a:ext cx="100584" cy="1021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78280" y="405993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548" y="3899915"/>
            <a:ext cx="195580" cy="265430"/>
          </a:xfrm>
          <a:custGeom>
            <a:avLst/>
            <a:gdLst/>
            <a:ahLst/>
            <a:cxnLst/>
            <a:rect l="l" t="t" r="r" b="b"/>
            <a:pathLst>
              <a:path w="195580" h="265429">
                <a:moveTo>
                  <a:pt x="32003" y="3048"/>
                </a:moveTo>
                <a:lnTo>
                  <a:pt x="0" y="3048"/>
                </a:lnTo>
                <a:lnTo>
                  <a:pt x="119" y="173450"/>
                </a:lnTo>
                <a:lnTo>
                  <a:pt x="9834" y="219146"/>
                </a:lnTo>
                <a:lnTo>
                  <a:pt x="25907" y="240792"/>
                </a:lnTo>
                <a:lnTo>
                  <a:pt x="32170" y="247078"/>
                </a:lnTo>
                <a:lnTo>
                  <a:pt x="39433" y="252222"/>
                </a:lnTo>
                <a:lnTo>
                  <a:pt x="47553" y="256222"/>
                </a:lnTo>
                <a:lnTo>
                  <a:pt x="56387" y="259080"/>
                </a:lnTo>
                <a:lnTo>
                  <a:pt x="64912" y="261961"/>
                </a:lnTo>
                <a:lnTo>
                  <a:pt x="74294" y="263842"/>
                </a:lnTo>
                <a:lnTo>
                  <a:pt x="84248" y="264866"/>
                </a:lnTo>
                <a:lnTo>
                  <a:pt x="94487" y="265175"/>
                </a:lnTo>
                <a:lnTo>
                  <a:pt x="105870" y="264866"/>
                </a:lnTo>
                <a:lnTo>
                  <a:pt x="145994" y="255341"/>
                </a:lnTo>
                <a:lnTo>
                  <a:pt x="167639" y="239268"/>
                </a:lnTo>
                <a:lnTo>
                  <a:pt x="170711" y="236220"/>
                </a:lnTo>
                <a:lnTo>
                  <a:pt x="97535" y="236220"/>
                </a:lnTo>
                <a:lnTo>
                  <a:pt x="89820" y="235934"/>
                </a:lnTo>
                <a:lnTo>
                  <a:pt x="50291" y="219456"/>
                </a:lnTo>
                <a:lnTo>
                  <a:pt x="38100" y="196596"/>
                </a:lnTo>
                <a:lnTo>
                  <a:pt x="36099" y="189452"/>
                </a:lnTo>
                <a:lnTo>
                  <a:pt x="34670" y="181737"/>
                </a:lnTo>
                <a:lnTo>
                  <a:pt x="33813" y="173450"/>
                </a:lnTo>
                <a:lnTo>
                  <a:pt x="33577" y="166116"/>
                </a:lnTo>
                <a:lnTo>
                  <a:pt x="33527" y="6096"/>
                </a:lnTo>
                <a:lnTo>
                  <a:pt x="32003" y="4572"/>
                </a:lnTo>
                <a:lnTo>
                  <a:pt x="32003" y="3048"/>
                </a:lnTo>
                <a:close/>
              </a:path>
              <a:path w="195580" h="265429">
                <a:moveTo>
                  <a:pt x="193547" y="3048"/>
                </a:moveTo>
                <a:lnTo>
                  <a:pt x="161544" y="3048"/>
                </a:lnTo>
                <a:lnTo>
                  <a:pt x="161445" y="169163"/>
                </a:lnTo>
                <a:lnTo>
                  <a:pt x="161258" y="174950"/>
                </a:lnTo>
                <a:lnTo>
                  <a:pt x="148185" y="214598"/>
                </a:lnTo>
                <a:lnTo>
                  <a:pt x="111061" y="235267"/>
                </a:lnTo>
                <a:lnTo>
                  <a:pt x="97535" y="236220"/>
                </a:lnTo>
                <a:lnTo>
                  <a:pt x="170711" y="236220"/>
                </a:lnTo>
                <a:lnTo>
                  <a:pt x="190571" y="198477"/>
                </a:lnTo>
                <a:lnTo>
                  <a:pt x="195071" y="166116"/>
                </a:lnTo>
                <a:lnTo>
                  <a:pt x="195071" y="6096"/>
                </a:lnTo>
                <a:lnTo>
                  <a:pt x="193547" y="4572"/>
                </a:lnTo>
                <a:lnTo>
                  <a:pt x="193547" y="3048"/>
                </a:lnTo>
                <a:close/>
              </a:path>
              <a:path w="195580" h="265429">
                <a:moveTo>
                  <a:pt x="28956" y="1524"/>
                </a:moveTo>
                <a:lnTo>
                  <a:pt x="4571" y="1524"/>
                </a:lnTo>
                <a:lnTo>
                  <a:pt x="3047" y="3048"/>
                </a:lnTo>
                <a:lnTo>
                  <a:pt x="28956" y="3048"/>
                </a:lnTo>
                <a:lnTo>
                  <a:pt x="28956" y="1524"/>
                </a:lnTo>
                <a:close/>
              </a:path>
              <a:path w="195580" h="265429">
                <a:moveTo>
                  <a:pt x="188975" y="1524"/>
                </a:moveTo>
                <a:lnTo>
                  <a:pt x="166115" y="1524"/>
                </a:lnTo>
                <a:lnTo>
                  <a:pt x="164591" y="3048"/>
                </a:lnTo>
                <a:lnTo>
                  <a:pt x="190500" y="3048"/>
                </a:lnTo>
                <a:lnTo>
                  <a:pt x="188975" y="1524"/>
                </a:lnTo>
                <a:close/>
              </a:path>
              <a:path w="195580" h="265429">
                <a:moveTo>
                  <a:pt x="19812" y="0"/>
                </a:moveTo>
                <a:lnTo>
                  <a:pt x="12191" y="0"/>
                </a:lnTo>
                <a:lnTo>
                  <a:pt x="10668" y="1524"/>
                </a:lnTo>
                <a:lnTo>
                  <a:pt x="21335" y="1524"/>
                </a:lnTo>
                <a:lnTo>
                  <a:pt x="19812" y="0"/>
                </a:lnTo>
                <a:close/>
              </a:path>
              <a:path w="195580" h="265429">
                <a:moveTo>
                  <a:pt x="181356" y="0"/>
                </a:moveTo>
                <a:lnTo>
                  <a:pt x="173735" y="0"/>
                </a:lnTo>
                <a:lnTo>
                  <a:pt x="172212" y="1524"/>
                </a:lnTo>
                <a:lnTo>
                  <a:pt x="182879" y="1524"/>
                </a:lnTo>
                <a:lnTo>
                  <a:pt x="181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81200" y="3921252"/>
            <a:ext cx="1333500" cy="2438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80232" y="3966971"/>
            <a:ext cx="105155" cy="1950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11413" y="3966971"/>
            <a:ext cx="165998" cy="1981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4035" y="3883152"/>
            <a:ext cx="166370" cy="281940"/>
          </a:xfrm>
          <a:custGeom>
            <a:avLst/>
            <a:gdLst/>
            <a:ahLst/>
            <a:cxnLst/>
            <a:rect l="l" t="t" r="r" b="b"/>
            <a:pathLst>
              <a:path w="166370" h="281939">
                <a:moveTo>
                  <a:pt x="76152" y="83820"/>
                </a:moveTo>
                <a:lnTo>
                  <a:pt x="36052" y="95392"/>
                </a:lnTo>
                <a:lnTo>
                  <a:pt x="10429" y="126111"/>
                </a:lnTo>
                <a:lnTo>
                  <a:pt x="1095" y="164020"/>
                </a:lnTo>
                <a:lnTo>
                  <a:pt x="0" y="195929"/>
                </a:lnTo>
                <a:lnTo>
                  <a:pt x="333" y="205359"/>
                </a:lnTo>
                <a:lnTo>
                  <a:pt x="11787" y="247364"/>
                </a:lnTo>
                <a:lnTo>
                  <a:pt x="46100" y="278082"/>
                </a:lnTo>
                <a:lnTo>
                  <a:pt x="73104" y="281939"/>
                </a:lnTo>
                <a:lnTo>
                  <a:pt x="81986" y="281606"/>
                </a:lnTo>
                <a:lnTo>
                  <a:pt x="121110" y="263842"/>
                </a:lnTo>
                <a:lnTo>
                  <a:pt x="132686" y="252984"/>
                </a:lnTo>
                <a:lnTo>
                  <a:pt x="68532" y="252984"/>
                </a:lnTo>
                <a:lnTo>
                  <a:pt x="62436" y="251460"/>
                </a:lnTo>
                <a:lnTo>
                  <a:pt x="56340" y="246887"/>
                </a:lnTo>
                <a:lnTo>
                  <a:pt x="50244" y="243839"/>
                </a:lnTo>
                <a:lnTo>
                  <a:pt x="45672" y="237744"/>
                </a:lnTo>
                <a:lnTo>
                  <a:pt x="42624" y="231648"/>
                </a:lnTo>
                <a:lnTo>
                  <a:pt x="38052" y="225551"/>
                </a:lnTo>
                <a:lnTo>
                  <a:pt x="36528" y="216408"/>
                </a:lnTo>
                <a:lnTo>
                  <a:pt x="35004" y="208787"/>
                </a:lnTo>
                <a:lnTo>
                  <a:pt x="34123" y="201953"/>
                </a:lnTo>
                <a:lnTo>
                  <a:pt x="33670" y="195262"/>
                </a:lnTo>
                <a:lnTo>
                  <a:pt x="33504" y="188856"/>
                </a:lnTo>
                <a:lnTo>
                  <a:pt x="33536" y="174759"/>
                </a:lnTo>
                <a:lnTo>
                  <a:pt x="42624" y="135636"/>
                </a:lnTo>
                <a:lnTo>
                  <a:pt x="71580" y="112775"/>
                </a:lnTo>
                <a:lnTo>
                  <a:pt x="166068" y="112775"/>
                </a:lnTo>
                <a:lnTo>
                  <a:pt x="166068" y="111251"/>
                </a:lnTo>
                <a:lnTo>
                  <a:pt x="132540" y="111251"/>
                </a:lnTo>
                <a:lnTo>
                  <a:pt x="125682" y="104941"/>
                </a:lnTo>
                <a:lnTo>
                  <a:pt x="118824" y="99631"/>
                </a:lnTo>
                <a:lnTo>
                  <a:pt x="84105" y="84367"/>
                </a:lnTo>
                <a:lnTo>
                  <a:pt x="76152" y="83820"/>
                </a:lnTo>
                <a:close/>
              </a:path>
              <a:path w="166370" h="281939">
                <a:moveTo>
                  <a:pt x="161496" y="277368"/>
                </a:moveTo>
                <a:lnTo>
                  <a:pt x="138636" y="277368"/>
                </a:lnTo>
                <a:lnTo>
                  <a:pt x="140160" y="278892"/>
                </a:lnTo>
                <a:lnTo>
                  <a:pt x="161496" y="278892"/>
                </a:lnTo>
                <a:lnTo>
                  <a:pt x="161496" y="277368"/>
                </a:lnTo>
                <a:close/>
              </a:path>
              <a:path w="166370" h="281939">
                <a:moveTo>
                  <a:pt x="166068" y="249936"/>
                </a:moveTo>
                <a:lnTo>
                  <a:pt x="135588" y="249936"/>
                </a:lnTo>
                <a:lnTo>
                  <a:pt x="135588" y="275844"/>
                </a:lnTo>
                <a:lnTo>
                  <a:pt x="137112" y="275844"/>
                </a:lnTo>
                <a:lnTo>
                  <a:pt x="137112" y="277368"/>
                </a:lnTo>
                <a:lnTo>
                  <a:pt x="164544" y="277368"/>
                </a:lnTo>
                <a:lnTo>
                  <a:pt x="164544" y="275844"/>
                </a:lnTo>
                <a:lnTo>
                  <a:pt x="166068" y="274320"/>
                </a:lnTo>
                <a:lnTo>
                  <a:pt x="166068" y="249936"/>
                </a:lnTo>
                <a:close/>
              </a:path>
              <a:path w="166370" h="281939">
                <a:moveTo>
                  <a:pt x="166068" y="112775"/>
                </a:moveTo>
                <a:lnTo>
                  <a:pt x="79200" y="112775"/>
                </a:lnTo>
                <a:lnTo>
                  <a:pt x="86034" y="113347"/>
                </a:lnTo>
                <a:lnTo>
                  <a:pt x="92725" y="115062"/>
                </a:lnTo>
                <a:lnTo>
                  <a:pt x="125682" y="138850"/>
                </a:lnTo>
                <a:lnTo>
                  <a:pt x="132540" y="146303"/>
                </a:lnTo>
                <a:lnTo>
                  <a:pt x="132540" y="219456"/>
                </a:lnTo>
                <a:lnTo>
                  <a:pt x="108156" y="243839"/>
                </a:lnTo>
                <a:lnTo>
                  <a:pt x="103584" y="245363"/>
                </a:lnTo>
                <a:lnTo>
                  <a:pt x="99012" y="248412"/>
                </a:lnTo>
                <a:lnTo>
                  <a:pt x="94440" y="249936"/>
                </a:lnTo>
                <a:lnTo>
                  <a:pt x="91392" y="251460"/>
                </a:lnTo>
                <a:lnTo>
                  <a:pt x="86820" y="252984"/>
                </a:lnTo>
                <a:lnTo>
                  <a:pt x="132686" y="252984"/>
                </a:lnTo>
                <a:lnTo>
                  <a:pt x="135588" y="249936"/>
                </a:lnTo>
                <a:lnTo>
                  <a:pt x="166068" y="249936"/>
                </a:lnTo>
                <a:lnTo>
                  <a:pt x="166068" y="112775"/>
                </a:lnTo>
                <a:close/>
              </a:path>
              <a:path w="166370" h="281939">
                <a:moveTo>
                  <a:pt x="164544" y="3048"/>
                </a:moveTo>
                <a:lnTo>
                  <a:pt x="132540" y="3048"/>
                </a:lnTo>
                <a:lnTo>
                  <a:pt x="132540" y="111251"/>
                </a:lnTo>
                <a:lnTo>
                  <a:pt x="166068" y="111251"/>
                </a:lnTo>
                <a:lnTo>
                  <a:pt x="166068" y="6096"/>
                </a:lnTo>
                <a:lnTo>
                  <a:pt x="164544" y="4572"/>
                </a:lnTo>
                <a:lnTo>
                  <a:pt x="164544" y="3048"/>
                </a:lnTo>
                <a:close/>
              </a:path>
              <a:path w="166370" h="281939">
                <a:moveTo>
                  <a:pt x="159972" y="1524"/>
                </a:moveTo>
                <a:lnTo>
                  <a:pt x="137112" y="1524"/>
                </a:lnTo>
                <a:lnTo>
                  <a:pt x="135588" y="3048"/>
                </a:lnTo>
                <a:lnTo>
                  <a:pt x="161496" y="3048"/>
                </a:lnTo>
                <a:lnTo>
                  <a:pt x="159972" y="1524"/>
                </a:lnTo>
                <a:close/>
              </a:path>
              <a:path w="166370" h="281939">
                <a:moveTo>
                  <a:pt x="152352" y="0"/>
                </a:moveTo>
                <a:lnTo>
                  <a:pt x="144732" y="0"/>
                </a:lnTo>
                <a:lnTo>
                  <a:pt x="143208" y="1524"/>
                </a:lnTo>
                <a:lnTo>
                  <a:pt x="153876" y="1524"/>
                </a:lnTo>
                <a:lnTo>
                  <a:pt x="152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14215" y="3901440"/>
            <a:ext cx="200025" cy="259079"/>
          </a:xfrm>
          <a:custGeom>
            <a:avLst/>
            <a:gdLst/>
            <a:ahLst/>
            <a:cxnLst/>
            <a:rect l="l" t="t" r="r" b="b"/>
            <a:pathLst>
              <a:path w="200025" h="259079">
                <a:moveTo>
                  <a:pt x="71628" y="0"/>
                </a:moveTo>
                <a:lnTo>
                  <a:pt x="9144" y="0"/>
                </a:lnTo>
                <a:lnTo>
                  <a:pt x="7620" y="1524"/>
                </a:lnTo>
                <a:lnTo>
                  <a:pt x="4572" y="3048"/>
                </a:lnTo>
                <a:lnTo>
                  <a:pt x="1524" y="6096"/>
                </a:lnTo>
                <a:lnTo>
                  <a:pt x="0" y="9144"/>
                </a:lnTo>
                <a:lnTo>
                  <a:pt x="0" y="251460"/>
                </a:lnTo>
                <a:lnTo>
                  <a:pt x="1524" y="254508"/>
                </a:lnTo>
                <a:lnTo>
                  <a:pt x="4572" y="256032"/>
                </a:lnTo>
                <a:lnTo>
                  <a:pt x="7620" y="259080"/>
                </a:lnTo>
                <a:lnTo>
                  <a:pt x="68580" y="259080"/>
                </a:lnTo>
                <a:lnTo>
                  <a:pt x="84248" y="258746"/>
                </a:lnTo>
                <a:lnTo>
                  <a:pt x="124968" y="251460"/>
                </a:lnTo>
                <a:lnTo>
                  <a:pt x="162610" y="230124"/>
                </a:lnTo>
                <a:lnTo>
                  <a:pt x="35051" y="230124"/>
                </a:lnTo>
                <a:lnTo>
                  <a:pt x="35051" y="28956"/>
                </a:lnTo>
                <a:lnTo>
                  <a:pt x="161544" y="28956"/>
                </a:lnTo>
                <a:lnTo>
                  <a:pt x="159305" y="26717"/>
                </a:lnTo>
                <a:lnTo>
                  <a:pt x="115990" y="5143"/>
                </a:lnTo>
                <a:lnTo>
                  <a:pt x="87939" y="571"/>
                </a:lnTo>
                <a:lnTo>
                  <a:pt x="71628" y="0"/>
                </a:lnTo>
                <a:close/>
              </a:path>
              <a:path w="200025" h="259079">
                <a:moveTo>
                  <a:pt x="161544" y="28956"/>
                </a:moveTo>
                <a:lnTo>
                  <a:pt x="70104" y="28956"/>
                </a:lnTo>
                <a:lnTo>
                  <a:pt x="83010" y="29503"/>
                </a:lnTo>
                <a:lnTo>
                  <a:pt x="94488" y="31051"/>
                </a:lnTo>
                <a:lnTo>
                  <a:pt x="135731" y="51577"/>
                </a:lnTo>
                <a:lnTo>
                  <a:pt x="158496" y="88392"/>
                </a:lnTo>
                <a:lnTo>
                  <a:pt x="163068" y="128015"/>
                </a:lnTo>
                <a:lnTo>
                  <a:pt x="162758" y="140303"/>
                </a:lnTo>
                <a:lnTo>
                  <a:pt x="154138" y="182594"/>
                </a:lnTo>
                <a:lnTo>
                  <a:pt x="127635" y="216598"/>
                </a:lnTo>
                <a:lnTo>
                  <a:pt x="82129" y="229814"/>
                </a:lnTo>
                <a:lnTo>
                  <a:pt x="70104" y="230124"/>
                </a:lnTo>
                <a:lnTo>
                  <a:pt x="162610" y="230124"/>
                </a:lnTo>
                <a:lnTo>
                  <a:pt x="186261" y="196643"/>
                </a:lnTo>
                <a:lnTo>
                  <a:pt x="197358" y="157734"/>
                </a:lnTo>
                <a:lnTo>
                  <a:pt x="199644" y="126492"/>
                </a:lnTo>
                <a:lnTo>
                  <a:pt x="199096" y="112180"/>
                </a:lnTo>
                <a:lnTo>
                  <a:pt x="192024" y="74675"/>
                </a:lnTo>
                <a:lnTo>
                  <a:pt x="167639" y="35051"/>
                </a:lnTo>
                <a:lnTo>
                  <a:pt x="161544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45864" y="3966971"/>
            <a:ext cx="147827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33315" y="3921252"/>
            <a:ext cx="117348" cy="2423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8096" y="3966971"/>
            <a:ext cx="147827" cy="198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201168" y="0"/>
                </a:moveTo>
                <a:lnTo>
                  <a:pt x="0" y="0"/>
                </a:lnTo>
                <a:lnTo>
                  <a:pt x="0" y="393192"/>
                </a:lnTo>
                <a:lnTo>
                  <a:pt x="201168" y="393192"/>
                </a:lnTo>
                <a:lnTo>
                  <a:pt x="215979" y="392620"/>
                </a:lnTo>
                <a:lnTo>
                  <a:pt x="257556" y="384048"/>
                </a:lnTo>
                <a:lnTo>
                  <a:pt x="291417" y="365188"/>
                </a:lnTo>
                <a:lnTo>
                  <a:pt x="316014" y="336803"/>
                </a:lnTo>
                <a:lnTo>
                  <a:pt x="56387" y="336803"/>
                </a:lnTo>
                <a:lnTo>
                  <a:pt x="56387" y="56388"/>
                </a:lnTo>
                <a:lnTo>
                  <a:pt x="315424" y="56388"/>
                </a:lnTo>
                <a:lnTo>
                  <a:pt x="308824" y="47553"/>
                </a:lnTo>
                <a:lnTo>
                  <a:pt x="269795" y="15811"/>
                </a:lnTo>
                <a:lnTo>
                  <a:pt x="230505" y="2476"/>
                </a:lnTo>
                <a:lnTo>
                  <a:pt x="215979" y="595"/>
                </a:lnTo>
                <a:lnTo>
                  <a:pt x="201168" y="0"/>
                </a:lnTo>
                <a:close/>
              </a:path>
              <a:path w="338455" h="393700">
                <a:moveTo>
                  <a:pt x="315424" y="56388"/>
                </a:moveTo>
                <a:lnTo>
                  <a:pt x="201168" y="56388"/>
                </a:lnTo>
                <a:lnTo>
                  <a:pt x="210050" y="56911"/>
                </a:lnTo>
                <a:lnTo>
                  <a:pt x="218503" y="58293"/>
                </a:lnTo>
                <a:lnTo>
                  <a:pt x="254841" y="73199"/>
                </a:lnTo>
                <a:lnTo>
                  <a:pt x="278725" y="111680"/>
                </a:lnTo>
                <a:lnTo>
                  <a:pt x="281940" y="138684"/>
                </a:lnTo>
                <a:lnTo>
                  <a:pt x="281940" y="256031"/>
                </a:lnTo>
                <a:lnTo>
                  <a:pt x="269724" y="304680"/>
                </a:lnTo>
                <a:lnTo>
                  <a:pt x="235457" y="332041"/>
                </a:lnTo>
                <a:lnTo>
                  <a:pt x="201168" y="336803"/>
                </a:lnTo>
                <a:lnTo>
                  <a:pt x="316014" y="336803"/>
                </a:lnTo>
                <a:lnTo>
                  <a:pt x="333184" y="299537"/>
                </a:lnTo>
                <a:lnTo>
                  <a:pt x="338328" y="256031"/>
                </a:lnTo>
                <a:lnTo>
                  <a:pt x="338328" y="138684"/>
                </a:lnTo>
                <a:lnTo>
                  <a:pt x="333184" y="94535"/>
                </a:lnTo>
                <a:lnTo>
                  <a:pt x="316420" y="57721"/>
                </a:lnTo>
                <a:lnTo>
                  <a:pt x="315424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8572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19" y="109727"/>
                </a:lnTo>
                <a:lnTo>
                  <a:pt x="39624" y="111251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9812" y="281939"/>
                </a:lnTo>
                <a:lnTo>
                  <a:pt x="39624" y="291083"/>
                </a:lnTo>
                <a:lnTo>
                  <a:pt x="45719" y="292607"/>
                </a:lnTo>
                <a:lnTo>
                  <a:pt x="152400" y="292607"/>
                </a:lnTo>
                <a:lnTo>
                  <a:pt x="164591" y="286511"/>
                </a:lnTo>
                <a:lnTo>
                  <a:pt x="169164" y="283463"/>
                </a:lnTo>
                <a:lnTo>
                  <a:pt x="173735" y="278891"/>
                </a:lnTo>
                <a:lnTo>
                  <a:pt x="179832" y="274319"/>
                </a:lnTo>
                <a:lnTo>
                  <a:pt x="182879" y="268224"/>
                </a:lnTo>
                <a:lnTo>
                  <a:pt x="185928" y="263651"/>
                </a:lnTo>
                <a:lnTo>
                  <a:pt x="188976" y="257555"/>
                </a:lnTo>
                <a:lnTo>
                  <a:pt x="190500" y="249935"/>
                </a:lnTo>
                <a:lnTo>
                  <a:pt x="192023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17932" y="7619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3839"/>
                </a:moveTo>
                <a:lnTo>
                  <a:pt x="192023" y="243839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5564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6803"/>
                </a:lnTo>
                <a:lnTo>
                  <a:pt x="73152" y="342900"/>
                </a:lnTo>
                <a:lnTo>
                  <a:pt x="76200" y="350520"/>
                </a:lnTo>
                <a:lnTo>
                  <a:pt x="77724" y="356616"/>
                </a:lnTo>
                <a:lnTo>
                  <a:pt x="82296" y="362711"/>
                </a:lnTo>
                <a:lnTo>
                  <a:pt x="86868" y="367283"/>
                </a:lnTo>
                <a:lnTo>
                  <a:pt x="92963" y="371855"/>
                </a:lnTo>
                <a:lnTo>
                  <a:pt x="97536" y="376427"/>
                </a:lnTo>
                <a:lnTo>
                  <a:pt x="105156" y="379475"/>
                </a:lnTo>
                <a:lnTo>
                  <a:pt x="111252" y="381000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7983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4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3528" y="114300"/>
                </a:lnTo>
                <a:lnTo>
                  <a:pt x="25908" y="117347"/>
                </a:lnTo>
                <a:lnTo>
                  <a:pt x="21336" y="121919"/>
                </a:lnTo>
                <a:lnTo>
                  <a:pt x="15240" y="126491"/>
                </a:lnTo>
                <a:lnTo>
                  <a:pt x="10668" y="131063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21336" y="281939"/>
                </a:lnTo>
                <a:lnTo>
                  <a:pt x="25908" y="286511"/>
                </a:lnTo>
                <a:lnTo>
                  <a:pt x="33528" y="289559"/>
                </a:lnTo>
                <a:lnTo>
                  <a:pt x="45720" y="292607"/>
                </a:lnTo>
                <a:lnTo>
                  <a:pt x="152400" y="292607"/>
                </a:lnTo>
                <a:lnTo>
                  <a:pt x="182880" y="268224"/>
                </a:lnTo>
                <a:lnTo>
                  <a:pt x="185928" y="263651"/>
                </a:lnTo>
                <a:lnTo>
                  <a:pt x="188976" y="257555"/>
                </a:lnTo>
                <a:lnTo>
                  <a:pt x="191817" y="250452"/>
                </a:lnTo>
                <a:lnTo>
                  <a:pt x="192024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43840" y="39624"/>
                </a:lnTo>
                <a:lnTo>
                  <a:pt x="234696" y="21335"/>
                </a:lnTo>
                <a:lnTo>
                  <a:pt x="230124" y="16763"/>
                </a:lnTo>
                <a:lnTo>
                  <a:pt x="224028" y="12191"/>
                </a:lnTo>
                <a:lnTo>
                  <a:pt x="219456" y="7619"/>
                </a:lnTo>
                <a:lnTo>
                  <a:pt x="211836" y="4571"/>
                </a:lnTo>
                <a:lnTo>
                  <a:pt x="205740" y="1524"/>
                </a:lnTo>
                <a:lnTo>
                  <a:pt x="198120" y="0"/>
                </a:lnTo>
                <a:close/>
              </a:path>
              <a:path w="245744" h="292734">
                <a:moveTo>
                  <a:pt x="245364" y="243839"/>
                </a:moveTo>
                <a:lnTo>
                  <a:pt x="192024" y="243839"/>
                </a:lnTo>
                <a:lnTo>
                  <a:pt x="192024" y="249935"/>
                </a:lnTo>
                <a:lnTo>
                  <a:pt x="191817" y="250452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4" h="292734">
                <a:moveTo>
                  <a:pt x="192024" y="243839"/>
                </a:moveTo>
                <a:lnTo>
                  <a:pt x="191817" y="250452"/>
                </a:lnTo>
                <a:lnTo>
                  <a:pt x="192024" y="249935"/>
                </a:lnTo>
                <a:lnTo>
                  <a:pt x="192024" y="243839"/>
                </a:lnTo>
                <a:close/>
              </a:path>
              <a:path w="245744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9379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5" h="393700">
                <a:moveTo>
                  <a:pt x="56387" y="0"/>
                </a:moveTo>
                <a:lnTo>
                  <a:pt x="0" y="0"/>
                </a:lnTo>
                <a:lnTo>
                  <a:pt x="0" y="344424"/>
                </a:lnTo>
                <a:lnTo>
                  <a:pt x="21336" y="382524"/>
                </a:lnTo>
                <a:lnTo>
                  <a:pt x="35051" y="388620"/>
                </a:lnTo>
                <a:lnTo>
                  <a:pt x="41147" y="391668"/>
                </a:lnTo>
                <a:lnTo>
                  <a:pt x="48768" y="393192"/>
                </a:lnTo>
                <a:lnTo>
                  <a:pt x="289559" y="393192"/>
                </a:lnTo>
                <a:lnTo>
                  <a:pt x="297180" y="391668"/>
                </a:lnTo>
                <a:lnTo>
                  <a:pt x="303275" y="388620"/>
                </a:lnTo>
                <a:lnTo>
                  <a:pt x="310895" y="387096"/>
                </a:lnTo>
                <a:lnTo>
                  <a:pt x="336803" y="352044"/>
                </a:lnTo>
                <a:lnTo>
                  <a:pt x="338327" y="344424"/>
                </a:lnTo>
                <a:lnTo>
                  <a:pt x="338327" y="336803"/>
                </a:lnTo>
                <a:lnTo>
                  <a:pt x="56387" y="336803"/>
                </a:lnTo>
                <a:lnTo>
                  <a:pt x="56387" y="0"/>
                </a:lnTo>
                <a:close/>
              </a:path>
              <a:path w="338455" h="393700">
                <a:moveTo>
                  <a:pt x="338327" y="0"/>
                </a:moveTo>
                <a:lnTo>
                  <a:pt x="281939" y="0"/>
                </a:lnTo>
                <a:lnTo>
                  <a:pt x="281939" y="336803"/>
                </a:lnTo>
                <a:lnTo>
                  <a:pt x="338327" y="336803"/>
                </a:lnTo>
                <a:lnTo>
                  <a:pt x="33832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3720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40" y="0"/>
                </a:moveTo>
                <a:lnTo>
                  <a:pt x="0" y="0"/>
                </a:lnTo>
                <a:lnTo>
                  <a:pt x="0" y="292607"/>
                </a:lnTo>
                <a:lnTo>
                  <a:pt x="53340" y="292607"/>
                </a:lnTo>
                <a:lnTo>
                  <a:pt x="53340" y="54863"/>
                </a:lnTo>
                <a:lnTo>
                  <a:pt x="257556" y="54863"/>
                </a:lnTo>
                <a:lnTo>
                  <a:pt x="257556" y="53339"/>
                </a:lnTo>
                <a:lnTo>
                  <a:pt x="53340" y="53339"/>
                </a:lnTo>
                <a:lnTo>
                  <a:pt x="53340" y="0"/>
                </a:lnTo>
                <a:close/>
              </a:path>
              <a:path w="257810" h="292734">
                <a:moveTo>
                  <a:pt x="257556" y="54863"/>
                </a:moveTo>
                <a:lnTo>
                  <a:pt x="202692" y="54863"/>
                </a:lnTo>
                <a:lnTo>
                  <a:pt x="202692" y="292607"/>
                </a:lnTo>
                <a:lnTo>
                  <a:pt x="257556" y="292607"/>
                </a:lnTo>
                <a:lnTo>
                  <a:pt x="257556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100584" y="0"/>
                </a:lnTo>
                <a:lnTo>
                  <a:pt x="92963" y="1524"/>
                </a:lnTo>
                <a:lnTo>
                  <a:pt x="60960" y="25907"/>
                </a:lnTo>
                <a:lnTo>
                  <a:pt x="56387" y="38100"/>
                </a:lnTo>
                <a:lnTo>
                  <a:pt x="53340" y="45719"/>
                </a:lnTo>
                <a:lnTo>
                  <a:pt x="53340" y="53339"/>
                </a:lnTo>
                <a:lnTo>
                  <a:pt x="257556" y="53339"/>
                </a:lnTo>
                <a:lnTo>
                  <a:pt x="257556" y="47243"/>
                </a:lnTo>
                <a:lnTo>
                  <a:pt x="256031" y="39624"/>
                </a:lnTo>
                <a:lnTo>
                  <a:pt x="246888" y="21335"/>
                </a:lnTo>
                <a:lnTo>
                  <a:pt x="242316" y="16763"/>
                </a:lnTo>
                <a:lnTo>
                  <a:pt x="236219" y="12191"/>
                </a:lnTo>
                <a:lnTo>
                  <a:pt x="231647" y="7619"/>
                </a:lnTo>
                <a:lnTo>
                  <a:pt x="224028" y="4571"/>
                </a:lnTo>
                <a:lnTo>
                  <a:pt x="217931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764" y="742187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20" y="112775"/>
                </a:lnTo>
                <a:lnTo>
                  <a:pt x="10668" y="134111"/>
                </a:lnTo>
                <a:lnTo>
                  <a:pt x="4572" y="146303"/>
                </a:lnTo>
                <a:lnTo>
                  <a:pt x="1524" y="152400"/>
                </a:lnTo>
                <a:lnTo>
                  <a:pt x="0" y="160019"/>
                </a:lnTo>
                <a:lnTo>
                  <a:pt x="0" y="359663"/>
                </a:lnTo>
                <a:lnTo>
                  <a:pt x="1524" y="365759"/>
                </a:lnTo>
                <a:lnTo>
                  <a:pt x="4572" y="373379"/>
                </a:lnTo>
                <a:lnTo>
                  <a:pt x="6096" y="379475"/>
                </a:lnTo>
                <a:lnTo>
                  <a:pt x="38100" y="403859"/>
                </a:lnTo>
                <a:lnTo>
                  <a:pt x="45720" y="405383"/>
                </a:lnTo>
                <a:lnTo>
                  <a:pt x="163068" y="405383"/>
                </a:lnTo>
                <a:lnTo>
                  <a:pt x="195072" y="381000"/>
                </a:lnTo>
                <a:lnTo>
                  <a:pt x="202691" y="362711"/>
                </a:lnTo>
                <a:lnTo>
                  <a:pt x="202691" y="356615"/>
                </a:lnTo>
                <a:lnTo>
                  <a:pt x="257556" y="356615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6615"/>
                </a:moveTo>
                <a:lnTo>
                  <a:pt x="202691" y="356615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6615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8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19" y="0"/>
                </a:moveTo>
                <a:lnTo>
                  <a:pt x="45719" y="0"/>
                </a:lnTo>
                <a:lnTo>
                  <a:pt x="39624" y="1524"/>
                </a:lnTo>
                <a:lnTo>
                  <a:pt x="6095" y="27431"/>
                </a:lnTo>
                <a:lnTo>
                  <a:pt x="4571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46887"/>
                </a:lnTo>
                <a:lnTo>
                  <a:pt x="1524" y="252983"/>
                </a:lnTo>
                <a:lnTo>
                  <a:pt x="4571" y="260603"/>
                </a:lnTo>
                <a:lnTo>
                  <a:pt x="6095" y="266700"/>
                </a:lnTo>
                <a:lnTo>
                  <a:pt x="39624" y="291083"/>
                </a:lnTo>
                <a:lnTo>
                  <a:pt x="45719" y="292607"/>
                </a:lnTo>
                <a:lnTo>
                  <a:pt x="245363" y="292607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73735"/>
                </a:lnTo>
                <a:lnTo>
                  <a:pt x="245363" y="173735"/>
                </a:lnTo>
                <a:lnTo>
                  <a:pt x="245363" y="120395"/>
                </a:lnTo>
                <a:lnTo>
                  <a:pt x="53339" y="120395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7243"/>
                </a:lnTo>
                <a:lnTo>
                  <a:pt x="243839" y="39624"/>
                </a:lnTo>
                <a:lnTo>
                  <a:pt x="234695" y="21335"/>
                </a:lnTo>
                <a:lnTo>
                  <a:pt x="228600" y="16763"/>
                </a:lnTo>
                <a:lnTo>
                  <a:pt x="224027" y="12191"/>
                </a:lnTo>
                <a:lnTo>
                  <a:pt x="217931" y="7619"/>
                </a:lnTo>
                <a:lnTo>
                  <a:pt x="205739" y="1524"/>
                </a:lnTo>
                <a:lnTo>
                  <a:pt x="198119" y="0"/>
                </a:lnTo>
                <a:close/>
              </a:path>
              <a:path w="245745" h="292734">
                <a:moveTo>
                  <a:pt x="245363" y="54863"/>
                </a:moveTo>
                <a:lnTo>
                  <a:pt x="190500" y="54863"/>
                </a:lnTo>
                <a:lnTo>
                  <a:pt x="190500" y="120395"/>
                </a:lnTo>
                <a:lnTo>
                  <a:pt x="245363" y="120395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1564" y="854963"/>
            <a:ext cx="218440" cy="292735"/>
          </a:xfrm>
          <a:custGeom>
            <a:avLst/>
            <a:gdLst/>
            <a:ahLst/>
            <a:cxnLst/>
            <a:rect l="l" t="t" r="r" b="b"/>
            <a:pathLst>
              <a:path w="218439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17932" y="54863"/>
                </a:lnTo>
                <a:lnTo>
                  <a:pt x="217932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  <a:path w="218439" h="292734">
                <a:moveTo>
                  <a:pt x="217932" y="54863"/>
                </a:moveTo>
                <a:lnTo>
                  <a:pt x="163068" y="54863"/>
                </a:lnTo>
                <a:lnTo>
                  <a:pt x="163068" y="103631"/>
                </a:lnTo>
                <a:lnTo>
                  <a:pt x="217932" y="103631"/>
                </a:lnTo>
                <a:lnTo>
                  <a:pt x="217932" y="54863"/>
                </a:lnTo>
                <a:close/>
              </a:path>
              <a:path w="218439" h="292734">
                <a:moveTo>
                  <a:pt x="170687" y="0"/>
                </a:moveTo>
                <a:lnTo>
                  <a:pt x="99060" y="0"/>
                </a:lnTo>
                <a:lnTo>
                  <a:pt x="92963" y="1524"/>
                </a:lnTo>
                <a:lnTo>
                  <a:pt x="85344" y="4571"/>
                </a:lnTo>
                <a:lnTo>
                  <a:pt x="79248" y="7619"/>
                </a:lnTo>
                <a:lnTo>
                  <a:pt x="74675" y="10667"/>
                </a:lnTo>
                <a:lnTo>
                  <a:pt x="70103" y="15239"/>
                </a:lnTo>
                <a:lnTo>
                  <a:pt x="64008" y="19811"/>
                </a:lnTo>
                <a:lnTo>
                  <a:pt x="54863" y="38100"/>
                </a:lnTo>
                <a:lnTo>
                  <a:pt x="53339" y="45719"/>
                </a:lnTo>
                <a:lnTo>
                  <a:pt x="53339" y="51815"/>
                </a:lnTo>
                <a:lnTo>
                  <a:pt x="217932" y="51815"/>
                </a:lnTo>
                <a:lnTo>
                  <a:pt x="217932" y="47243"/>
                </a:lnTo>
                <a:lnTo>
                  <a:pt x="196596" y="12191"/>
                </a:lnTo>
                <a:lnTo>
                  <a:pt x="176784" y="1524"/>
                </a:lnTo>
                <a:lnTo>
                  <a:pt x="170687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1979" y="854963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4">
                <a:moveTo>
                  <a:pt x="225552" y="0"/>
                </a:moveTo>
                <a:lnTo>
                  <a:pt x="47244" y="0"/>
                </a:lnTo>
                <a:lnTo>
                  <a:pt x="39624" y="1524"/>
                </a:lnTo>
                <a:lnTo>
                  <a:pt x="27432" y="7619"/>
                </a:lnTo>
                <a:lnTo>
                  <a:pt x="21336" y="12191"/>
                </a:lnTo>
                <a:lnTo>
                  <a:pt x="16764" y="16763"/>
                </a:lnTo>
                <a:lnTo>
                  <a:pt x="10668" y="21335"/>
                </a:lnTo>
                <a:lnTo>
                  <a:pt x="1524" y="39624"/>
                </a:lnTo>
                <a:lnTo>
                  <a:pt x="0" y="47243"/>
                </a:lnTo>
                <a:lnTo>
                  <a:pt x="0" y="124967"/>
                </a:lnTo>
                <a:lnTo>
                  <a:pt x="1524" y="131063"/>
                </a:lnTo>
                <a:lnTo>
                  <a:pt x="4572" y="138683"/>
                </a:lnTo>
                <a:lnTo>
                  <a:pt x="10668" y="150875"/>
                </a:lnTo>
                <a:lnTo>
                  <a:pt x="16764" y="155447"/>
                </a:lnTo>
                <a:lnTo>
                  <a:pt x="21336" y="160019"/>
                </a:lnTo>
                <a:lnTo>
                  <a:pt x="27432" y="164591"/>
                </a:lnTo>
                <a:lnTo>
                  <a:pt x="33528" y="167639"/>
                </a:lnTo>
                <a:lnTo>
                  <a:pt x="39624" y="169163"/>
                </a:lnTo>
                <a:lnTo>
                  <a:pt x="47244" y="170687"/>
                </a:lnTo>
                <a:lnTo>
                  <a:pt x="181356" y="170687"/>
                </a:lnTo>
                <a:lnTo>
                  <a:pt x="181356" y="237743"/>
                </a:lnTo>
                <a:lnTo>
                  <a:pt x="0" y="237743"/>
                </a:lnTo>
                <a:lnTo>
                  <a:pt x="0" y="292607"/>
                </a:lnTo>
                <a:lnTo>
                  <a:pt x="188975" y="292607"/>
                </a:lnTo>
                <a:lnTo>
                  <a:pt x="196596" y="291083"/>
                </a:lnTo>
                <a:lnTo>
                  <a:pt x="202692" y="289559"/>
                </a:lnTo>
                <a:lnTo>
                  <a:pt x="208787" y="286511"/>
                </a:lnTo>
                <a:lnTo>
                  <a:pt x="214884" y="281939"/>
                </a:lnTo>
                <a:lnTo>
                  <a:pt x="219456" y="277367"/>
                </a:lnTo>
                <a:lnTo>
                  <a:pt x="225552" y="272795"/>
                </a:lnTo>
                <a:lnTo>
                  <a:pt x="231648" y="260603"/>
                </a:lnTo>
                <a:lnTo>
                  <a:pt x="234696" y="252983"/>
                </a:lnTo>
                <a:lnTo>
                  <a:pt x="236220" y="246887"/>
                </a:lnTo>
                <a:lnTo>
                  <a:pt x="236220" y="163067"/>
                </a:lnTo>
                <a:lnTo>
                  <a:pt x="234696" y="155447"/>
                </a:lnTo>
                <a:lnTo>
                  <a:pt x="225552" y="137159"/>
                </a:lnTo>
                <a:lnTo>
                  <a:pt x="219456" y="132587"/>
                </a:lnTo>
                <a:lnTo>
                  <a:pt x="214884" y="128015"/>
                </a:lnTo>
                <a:lnTo>
                  <a:pt x="208787" y="123443"/>
                </a:lnTo>
                <a:lnTo>
                  <a:pt x="196596" y="117347"/>
                </a:lnTo>
                <a:lnTo>
                  <a:pt x="188975" y="115824"/>
                </a:lnTo>
                <a:lnTo>
                  <a:pt x="54864" y="115824"/>
                </a:lnTo>
                <a:lnTo>
                  <a:pt x="54864" y="54863"/>
                </a:lnTo>
                <a:lnTo>
                  <a:pt x="225552" y="54863"/>
                </a:lnTo>
                <a:lnTo>
                  <a:pt x="22555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5255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5" h="382905">
                <a:moveTo>
                  <a:pt x="126492" y="144779"/>
                </a:moveTo>
                <a:lnTo>
                  <a:pt x="71628" y="144779"/>
                </a:lnTo>
                <a:lnTo>
                  <a:pt x="71628" y="336803"/>
                </a:lnTo>
                <a:lnTo>
                  <a:pt x="99060" y="376427"/>
                </a:lnTo>
                <a:lnTo>
                  <a:pt x="118872" y="382524"/>
                </a:lnTo>
                <a:lnTo>
                  <a:pt x="222504" y="382524"/>
                </a:lnTo>
                <a:lnTo>
                  <a:pt x="222504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5" h="382905">
                <a:moveTo>
                  <a:pt x="222504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4" y="144779"/>
                </a:lnTo>
                <a:lnTo>
                  <a:pt x="222504" y="89916"/>
                </a:lnTo>
                <a:close/>
              </a:path>
              <a:path w="222885" h="382905">
                <a:moveTo>
                  <a:pt x="126492" y="0"/>
                </a:moveTo>
                <a:lnTo>
                  <a:pt x="71628" y="0"/>
                </a:lnTo>
                <a:lnTo>
                  <a:pt x="71628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7676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5" y="0"/>
                </a:lnTo>
                <a:lnTo>
                  <a:pt x="13715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9624" y="111251"/>
                </a:lnTo>
                <a:lnTo>
                  <a:pt x="33527" y="114300"/>
                </a:lnTo>
                <a:lnTo>
                  <a:pt x="25908" y="117347"/>
                </a:lnTo>
                <a:lnTo>
                  <a:pt x="16763" y="126491"/>
                </a:lnTo>
                <a:lnTo>
                  <a:pt x="10668" y="131063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4572" y="260603"/>
                </a:lnTo>
                <a:lnTo>
                  <a:pt x="10668" y="272795"/>
                </a:lnTo>
                <a:lnTo>
                  <a:pt x="16763" y="277367"/>
                </a:lnTo>
                <a:lnTo>
                  <a:pt x="25908" y="286511"/>
                </a:lnTo>
                <a:lnTo>
                  <a:pt x="33527" y="289559"/>
                </a:lnTo>
                <a:lnTo>
                  <a:pt x="45720" y="292607"/>
                </a:lnTo>
                <a:lnTo>
                  <a:pt x="152400" y="292607"/>
                </a:lnTo>
                <a:lnTo>
                  <a:pt x="170687" y="283463"/>
                </a:lnTo>
                <a:lnTo>
                  <a:pt x="179832" y="274319"/>
                </a:lnTo>
                <a:lnTo>
                  <a:pt x="182879" y="268224"/>
                </a:lnTo>
                <a:lnTo>
                  <a:pt x="185927" y="263651"/>
                </a:lnTo>
                <a:lnTo>
                  <a:pt x="188975" y="257555"/>
                </a:lnTo>
                <a:lnTo>
                  <a:pt x="191817" y="250452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39" y="237743"/>
                </a:lnTo>
                <a:lnTo>
                  <a:pt x="53339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43839" y="39624"/>
                </a:lnTo>
                <a:lnTo>
                  <a:pt x="240791" y="33527"/>
                </a:lnTo>
                <a:lnTo>
                  <a:pt x="239268" y="27431"/>
                </a:lnTo>
                <a:lnTo>
                  <a:pt x="234696" y="21335"/>
                </a:lnTo>
                <a:lnTo>
                  <a:pt x="225551" y="12191"/>
                </a:lnTo>
                <a:lnTo>
                  <a:pt x="219456" y="7619"/>
                </a:lnTo>
                <a:lnTo>
                  <a:pt x="211836" y="4571"/>
                </a:lnTo>
                <a:lnTo>
                  <a:pt x="205739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2024" y="249935"/>
                </a:lnTo>
                <a:lnTo>
                  <a:pt x="191817" y="250452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192024" y="243839"/>
                </a:moveTo>
                <a:lnTo>
                  <a:pt x="191817" y="250452"/>
                </a:lnTo>
                <a:lnTo>
                  <a:pt x="192024" y="249935"/>
                </a:lnTo>
                <a:lnTo>
                  <a:pt x="192024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1432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9059" y="0"/>
                </a:lnTo>
                <a:lnTo>
                  <a:pt x="92963" y="1524"/>
                </a:lnTo>
                <a:lnTo>
                  <a:pt x="60959" y="25907"/>
                </a:lnTo>
                <a:lnTo>
                  <a:pt x="53339" y="45719"/>
                </a:lnTo>
                <a:lnTo>
                  <a:pt x="53339" y="53339"/>
                </a:lnTo>
                <a:lnTo>
                  <a:pt x="257555" y="53339"/>
                </a:lnTo>
                <a:lnTo>
                  <a:pt x="257555" y="47243"/>
                </a:lnTo>
                <a:lnTo>
                  <a:pt x="236219" y="12191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3476" y="742187"/>
            <a:ext cx="257810" cy="405765"/>
          </a:xfrm>
          <a:custGeom>
            <a:avLst/>
            <a:gdLst/>
            <a:ahLst/>
            <a:cxnLst/>
            <a:rect l="l" t="t" r="r" b="b"/>
            <a:pathLst>
              <a:path w="257810" h="405765">
                <a:moveTo>
                  <a:pt x="257556" y="0"/>
                </a:moveTo>
                <a:lnTo>
                  <a:pt x="202691" y="0"/>
                </a:lnTo>
                <a:lnTo>
                  <a:pt x="202691" y="112775"/>
                </a:lnTo>
                <a:lnTo>
                  <a:pt x="45720" y="112775"/>
                </a:lnTo>
                <a:lnTo>
                  <a:pt x="10668" y="134111"/>
                </a:lnTo>
                <a:lnTo>
                  <a:pt x="4572" y="146303"/>
                </a:lnTo>
                <a:lnTo>
                  <a:pt x="1524" y="152400"/>
                </a:lnTo>
                <a:lnTo>
                  <a:pt x="0" y="160019"/>
                </a:lnTo>
                <a:lnTo>
                  <a:pt x="0" y="359663"/>
                </a:lnTo>
                <a:lnTo>
                  <a:pt x="1524" y="365759"/>
                </a:lnTo>
                <a:lnTo>
                  <a:pt x="4572" y="373379"/>
                </a:lnTo>
                <a:lnTo>
                  <a:pt x="6096" y="379475"/>
                </a:lnTo>
                <a:lnTo>
                  <a:pt x="39624" y="403859"/>
                </a:lnTo>
                <a:lnTo>
                  <a:pt x="45720" y="405383"/>
                </a:lnTo>
                <a:lnTo>
                  <a:pt x="163068" y="405383"/>
                </a:lnTo>
                <a:lnTo>
                  <a:pt x="181356" y="396239"/>
                </a:lnTo>
                <a:lnTo>
                  <a:pt x="202691" y="362711"/>
                </a:lnTo>
                <a:lnTo>
                  <a:pt x="204215" y="356615"/>
                </a:lnTo>
                <a:lnTo>
                  <a:pt x="257556" y="356615"/>
                </a:lnTo>
                <a:lnTo>
                  <a:pt x="257556" y="350519"/>
                </a:lnTo>
                <a:lnTo>
                  <a:pt x="53339" y="350519"/>
                </a:lnTo>
                <a:lnTo>
                  <a:pt x="53339" y="167639"/>
                </a:lnTo>
                <a:lnTo>
                  <a:pt x="257556" y="167639"/>
                </a:lnTo>
                <a:lnTo>
                  <a:pt x="257556" y="0"/>
                </a:lnTo>
                <a:close/>
              </a:path>
              <a:path w="257810" h="405765">
                <a:moveTo>
                  <a:pt x="257556" y="356615"/>
                </a:moveTo>
                <a:lnTo>
                  <a:pt x="204215" y="356615"/>
                </a:lnTo>
                <a:lnTo>
                  <a:pt x="202691" y="405383"/>
                </a:lnTo>
                <a:lnTo>
                  <a:pt x="257556" y="405383"/>
                </a:lnTo>
                <a:lnTo>
                  <a:pt x="257556" y="356615"/>
                </a:lnTo>
                <a:close/>
              </a:path>
              <a:path w="257810" h="405765">
                <a:moveTo>
                  <a:pt x="257556" y="167639"/>
                </a:moveTo>
                <a:lnTo>
                  <a:pt x="202691" y="167639"/>
                </a:lnTo>
                <a:lnTo>
                  <a:pt x="202691" y="350519"/>
                </a:lnTo>
                <a:lnTo>
                  <a:pt x="257556" y="350519"/>
                </a:lnTo>
                <a:lnTo>
                  <a:pt x="257556" y="167639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4476" y="854963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54863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3996" y="742187"/>
            <a:ext cx="60960" cy="56515"/>
          </a:xfrm>
          <a:custGeom>
            <a:avLst/>
            <a:gdLst/>
            <a:ahLst/>
            <a:cxnLst/>
            <a:rect l="l" t="t" r="r" b="b"/>
            <a:pathLst>
              <a:path w="60960" h="56515">
                <a:moveTo>
                  <a:pt x="60959" y="0"/>
                </a:moveTo>
                <a:lnTo>
                  <a:pt x="0" y="0"/>
                </a:lnTo>
                <a:lnTo>
                  <a:pt x="0" y="56387"/>
                </a:lnTo>
                <a:lnTo>
                  <a:pt x="60959" y="56387"/>
                </a:lnTo>
                <a:lnTo>
                  <a:pt x="60959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920" y="854963"/>
            <a:ext cx="257810" cy="292735"/>
          </a:xfrm>
          <a:custGeom>
            <a:avLst/>
            <a:gdLst/>
            <a:ahLst/>
            <a:cxnLst/>
            <a:rect l="l" t="t" r="r" b="b"/>
            <a:pathLst>
              <a:path w="257810" h="292734">
                <a:moveTo>
                  <a:pt x="53339" y="0"/>
                </a:moveTo>
                <a:lnTo>
                  <a:pt x="0" y="0"/>
                </a:lnTo>
                <a:lnTo>
                  <a:pt x="0" y="292607"/>
                </a:lnTo>
                <a:lnTo>
                  <a:pt x="53339" y="292607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  <a:path w="257810" h="292734">
                <a:moveTo>
                  <a:pt x="257555" y="54863"/>
                </a:moveTo>
                <a:lnTo>
                  <a:pt x="202691" y="54863"/>
                </a:lnTo>
                <a:lnTo>
                  <a:pt x="202691" y="292607"/>
                </a:lnTo>
                <a:lnTo>
                  <a:pt x="257555" y="292607"/>
                </a:lnTo>
                <a:lnTo>
                  <a:pt x="257555" y="54863"/>
                </a:lnTo>
                <a:close/>
              </a:path>
              <a:path w="257810" h="292734">
                <a:moveTo>
                  <a:pt x="210312" y="0"/>
                </a:moveTo>
                <a:lnTo>
                  <a:pt x="99059" y="0"/>
                </a:lnTo>
                <a:lnTo>
                  <a:pt x="92963" y="1524"/>
                </a:lnTo>
                <a:lnTo>
                  <a:pt x="86867" y="4571"/>
                </a:lnTo>
                <a:lnTo>
                  <a:pt x="79247" y="7619"/>
                </a:lnTo>
                <a:lnTo>
                  <a:pt x="74675" y="10667"/>
                </a:lnTo>
                <a:lnTo>
                  <a:pt x="70103" y="15239"/>
                </a:lnTo>
                <a:lnTo>
                  <a:pt x="64007" y="19811"/>
                </a:lnTo>
                <a:lnTo>
                  <a:pt x="54863" y="38100"/>
                </a:lnTo>
                <a:lnTo>
                  <a:pt x="53339" y="45719"/>
                </a:lnTo>
                <a:lnTo>
                  <a:pt x="53339" y="53339"/>
                </a:lnTo>
                <a:lnTo>
                  <a:pt x="257555" y="53339"/>
                </a:lnTo>
                <a:lnTo>
                  <a:pt x="257555" y="47243"/>
                </a:lnTo>
                <a:lnTo>
                  <a:pt x="236219" y="12191"/>
                </a:lnTo>
                <a:lnTo>
                  <a:pt x="216407" y="1524"/>
                </a:lnTo>
                <a:lnTo>
                  <a:pt x="21031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0819" y="854963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09" h="410209">
                <a:moveTo>
                  <a:pt x="155448" y="0"/>
                </a:moveTo>
                <a:lnTo>
                  <a:pt x="45720" y="0"/>
                </a:lnTo>
                <a:lnTo>
                  <a:pt x="39624" y="1524"/>
                </a:lnTo>
                <a:lnTo>
                  <a:pt x="32003" y="4571"/>
                </a:lnTo>
                <a:lnTo>
                  <a:pt x="19811" y="10667"/>
                </a:lnTo>
                <a:lnTo>
                  <a:pt x="15239" y="16763"/>
                </a:lnTo>
                <a:lnTo>
                  <a:pt x="10668" y="21335"/>
                </a:lnTo>
                <a:lnTo>
                  <a:pt x="6096" y="27431"/>
                </a:lnTo>
                <a:lnTo>
                  <a:pt x="4572" y="33527"/>
                </a:lnTo>
                <a:lnTo>
                  <a:pt x="1524" y="39624"/>
                </a:lnTo>
                <a:lnTo>
                  <a:pt x="0" y="47243"/>
                </a:lnTo>
                <a:lnTo>
                  <a:pt x="0" y="234695"/>
                </a:lnTo>
                <a:lnTo>
                  <a:pt x="1524" y="240791"/>
                </a:lnTo>
                <a:lnTo>
                  <a:pt x="4572" y="248411"/>
                </a:lnTo>
                <a:lnTo>
                  <a:pt x="6096" y="254507"/>
                </a:lnTo>
                <a:lnTo>
                  <a:pt x="39624" y="278891"/>
                </a:lnTo>
                <a:lnTo>
                  <a:pt x="45720" y="280415"/>
                </a:lnTo>
                <a:lnTo>
                  <a:pt x="202691" y="280415"/>
                </a:lnTo>
                <a:lnTo>
                  <a:pt x="202691" y="356615"/>
                </a:lnTo>
                <a:lnTo>
                  <a:pt x="32003" y="356615"/>
                </a:lnTo>
                <a:lnTo>
                  <a:pt x="32003" y="409955"/>
                </a:lnTo>
                <a:lnTo>
                  <a:pt x="210311" y="409955"/>
                </a:lnTo>
                <a:lnTo>
                  <a:pt x="217931" y="408431"/>
                </a:lnTo>
                <a:lnTo>
                  <a:pt x="224027" y="406907"/>
                </a:lnTo>
                <a:lnTo>
                  <a:pt x="230124" y="403859"/>
                </a:lnTo>
                <a:lnTo>
                  <a:pt x="236220" y="399287"/>
                </a:lnTo>
                <a:lnTo>
                  <a:pt x="240791" y="394715"/>
                </a:lnTo>
                <a:lnTo>
                  <a:pt x="246887" y="390143"/>
                </a:lnTo>
                <a:lnTo>
                  <a:pt x="252983" y="377951"/>
                </a:lnTo>
                <a:lnTo>
                  <a:pt x="256031" y="370331"/>
                </a:lnTo>
                <a:lnTo>
                  <a:pt x="257555" y="364235"/>
                </a:lnTo>
                <a:lnTo>
                  <a:pt x="257555" y="227075"/>
                </a:lnTo>
                <a:lnTo>
                  <a:pt x="53339" y="227075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53339"/>
                </a:lnTo>
                <a:lnTo>
                  <a:pt x="202691" y="53339"/>
                </a:lnTo>
                <a:lnTo>
                  <a:pt x="202691" y="45719"/>
                </a:lnTo>
                <a:lnTo>
                  <a:pt x="181355" y="10667"/>
                </a:lnTo>
                <a:lnTo>
                  <a:pt x="163068" y="1524"/>
                </a:lnTo>
                <a:lnTo>
                  <a:pt x="155448" y="0"/>
                </a:lnTo>
                <a:close/>
              </a:path>
              <a:path w="257809" h="410209">
                <a:moveTo>
                  <a:pt x="257555" y="54863"/>
                </a:moveTo>
                <a:lnTo>
                  <a:pt x="202691" y="54863"/>
                </a:lnTo>
                <a:lnTo>
                  <a:pt x="202691" y="227075"/>
                </a:lnTo>
                <a:lnTo>
                  <a:pt x="257555" y="227075"/>
                </a:lnTo>
                <a:lnTo>
                  <a:pt x="257555" y="54863"/>
                </a:lnTo>
                <a:close/>
              </a:path>
              <a:path w="257809" h="410209">
                <a:moveTo>
                  <a:pt x="257555" y="0"/>
                </a:moveTo>
                <a:lnTo>
                  <a:pt x="202691" y="0"/>
                </a:lnTo>
                <a:lnTo>
                  <a:pt x="202691" y="53339"/>
                </a:lnTo>
                <a:lnTo>
                  <a:pt x="257555" y="53339"/>
                </a:lnTo>
                <a:lnTo>
                  <a:pt x="257555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4595" y="989838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56387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4864" y="754380"/>
            <a:ext cx="338455" cy="393700"/>
          </a:xfrm>
          <a:custGeom>
            <a:avLst/>
            <a:gdLst/>
            <a:ahLst/>
            <a:cxnLst/>
            <a:rect l="l" t="t" r="r" b="b"/>
            <a:pathLst>
              <a:path w="338454" h="393700">
                <a:moveTo>
                  <a:pt x="199643" y="0"/>
                </a:moveTo>
                <a:lnTo>
                  <a:pt x="0" y="0"/>
                </a:lnTo>
                <a:lnTo>
                  <a:pt x="0" y="393192"/>
                </a:lnTo>
                <a:lnTo>
                  <a:pt x="199643" y="393192"/>
                </a:lnTo>
                <a:lnTo>
                  <a:pt x="215336" y="392620"/>
                </a:lnTo>
                <a:lnTo>
                  <a:pt x="257555" y="384048"/>
                </a:lnTo>
                <a:lnTo>
                  <a:pt x="290774" y="365188"/>
                </a:lnTo>
                <a:lnTo>
                  <a:pt x="315832" y="336803"/>
                </a:lnTo>
                <a:lnTo>
                  <a:pt x="56387" y="336803"/>
                </a:lnTo>
                <a:lnTo>
                  <a:pt x="56387" y="56388"/>
                </a:lnTo>
                <a:lnTo>
                  <a:pt x="315255" y="56388"/>
                </a:lnTo>
                <a:lnTo>
                  <a:pt x="308800" y="47553"/>
                </a:lnTo>
                <a:lnTo>
                  <a:pt x="269581" y="15811"/>
                </a:lnTo>
                <a:lnTo>
                  <a:pt x="230314" y="2476"/>
                </a:lnTo>
                <a:lnTo>
                  <a:pt x="215336" y="595"/>
                </a:lnTo>
                <a:lnTo>
                  <a:pt x="199643" y="0"/>
                </a:lnTo>
                <a:close/>
              </a:path>
              <a:path w="338454" h="393700">
                <a:moveTo>
                  <a:pt x="315255" y="56388"/>
                </a:moveTo>
                <a:lnTo>
                  <a:pt x="199643" y="56388"/>
                </a:lnTo>
                <a:lnTo>
                  <a:pt x="209407" y="56911"/>
                </a:lnTo>
                <a:lnTo>
                  <a:pt x="218312" y="58293"/>
                </a:lnTo>
                <a:lnTo>
                  <a:pt x="254627" y="73199"/>
                </a:lnTo>
                <a:lnTo>
                  <a:pt x="278725" y="111680"/>
                </a:lnTo>
                <a:lnTo>
                  <a:pt x="281939" y="138684"/>
                </a:lnTo>
                <a:lnTo>
                  <a:pt x="281939" y="256031"/>
                </a:lnTo>
                <a:lnTo>
                  <a:pt x="269724" y="304680"/>
                </a:lnTo>
                <a:lnTo>
                  <a:pt x="234695" y="332041"/>
                </a:lnTo>
                <a:lnTo>
                  <a:pt x="199643" y="336803"/>
                </a:lnTo>
                <a:lnTo>
                  <a:pt x="315832" y="336803"/>
                </a:lnTo>
                <a:lnTo>
                  <a:pt x="332541" y="299537"/>
                </a:lnTo>
                <a:lnTo>
                  <a:pt x="338327" y="256031"/>
                </a:lnTo>
                <a:lnTo>
                  <a:pt x="338327" y="138684"/>
                </a:lnTo>
                <a:lnTo>
                  <a:pt x="332541" y="94535"/>
                </a:lnTo>
                <a:lnTo>
                  <a:pt x="316229" y="57721"/>
                </a:lnTo>
                <a:lnTo>
                  <a:pt x="315255" y="56388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98535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7159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3048" y="260603"/>
                </a:lnTo>
                <a:lnTo>
                  <a:pt x="32004" y="289559"/>
                </a:lnTo>
                <a:lnTo>
                  <a:pt x="45720" y="292607"/>
                </a:lnTo>
                <a:lnTo>
                  <a:pt x="150875" y="292607"/>
                </a:lnTo>
                <a:lnTo>
                  <a:pt x="182880" y="268224"/>
                </a:lnTo>
                <a:lnTo>
                  <a:pt x="190500" y="249935"/>
                </a:lnTo>
                <a:lnTo>
                  <a:pt x="190500" y="243839"/>
                </a:lnTo>
                <a:lnTo>
                  <a:pt x="245364" y="243839"/>
                </a:lnTo>
                <a:lnTo>
                  <a:pt x="245364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4" y="164591"/>
                </a:lnTo>
                <a:lnTo>
                  <a:pt x="245364" y="47243"/>
                </a:lnTo>
                <a:lnTo>
                  <a:pt x="224028" y="12191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4" y="243839"/>
                </a:moveTo>
                <a:lnTo>
                  <a:pt x="190500" y="243839"/>
                </a:lnTo>
                <a:lnTo>
                  <a:pt x="190500" y="292607"/>
                </a:lnTo>
                <a:lnTo>
                  <a:pt x="245364" y="292607"/>
                </a:lnTo>
                <a:lnTo>
                  <a:pt x="245364" y="243839"/>
                </a:lnTo>
                <a:close/>
              </a:path>
              <a:path w="245745" h="292734">
                <a:moveTo>
                  <a:pt x="245364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4" y="237743"/>
                </a:lnTo>
                <a:lnTo>
                  <a:pt x="245364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14004" y="765048"/>
            <a:ext cx="222885" cy="382905"/>
          </a:xfrm>
          <a:custGeom>
            <a:avLst/>
            <a:gdLst/>
            <a:ahLst/>
            <a:cxnLst/>
            <a:rect l="l" t="t" r="r" b="b"/>
            <a:pathLst>
              <a:path w="222884" h="382905">
                <a:moveTo>
                  <a:pt x="126492" y="144779"/>
                </a:moveTo>
                <a:lnTo>
                  <a:pt x="71627" y="144779"/>
                </a:lnTo>
                <a:lnTo>
                  <a:pt x="71627" y="336803"/>
                </a:lnTo>
                <a:lnTo>
                  <a:pt x="92964" y="371855"/>
                </a:lnTo>
                <a:lnTo>
                  <a:pt x="112775" y="381000"/>
                </a:lnTo>
                <a:lnTo>
                  <a:pt x="118872" y="382524"/>
                </a:lnTo>
                <a:lnTo>
                  <a:pt x="222503" y="382524"/>
                </a:lnTo>
                <a:lnTo>
                  <a:pt x="222503" y="327659"/>
                </a:lnTo>
                <a:lnTo>
                  <a:pt x="126492" y="327659"/>
                </a:lnTo>
                <a:lnTo>
                  <a:pt x="126492" y="144779"/>
                </a:lnTo>
                <a:close/>
              </a:path>
              <a:path w="222884" h="382905">
                <a:moveTo>
                  <a:pt x="222503" y="89916"/>
                </a:moveTo>
                <a:lnTo>
                  <a:pt x="0" y="89916"/>
                </a:lnTo>
                <a:lnTo>
                  <a:pt x="0" y="144779"/>
                </a:lnTo>
                <a:lnTo>
                  <a:pt x="222503" y="144779"/>
                </a:lnTo>
                <a:lnTo>
                  <a:pt x="222503" y="89916"/>
                </a:lnTo>
                <a:close/>
              </a:path>
              <a:path w="222884" h="382905">
                <a:moveTo>
                  <a:pt x="126492" y="0"/>
                </a:moveTo>
                <a:lnTo>
                  <a:pt x="71627" y="0"/>
                </a:lnTo>
                <a:lnTo>
                  <a:pt x="71627" y="89916"/>
                </a:lnTo>
                <a:lnTo>
                  <a:pt x="126492" y="89916"/>
                </a:lnTo>
                <a:lnTo>
                  <a:pt x="126492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7947" y="854963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4">
                <a:moveTo>
                  <a:pt x="198120" y="0"/>
                </a:moveTo>
                <a:lnTo>
                  <a:pt x="13716" y="0"/>
                </a:lnTo>
                <a:lnTo>
                  <a:pt x="13716" y="54863"/>
                </a:lnTo>
                <a:lnTo>
                  <a:pt x="190500" y="54863"/>
                </a:lnTo>
                <a:lnTo>
                  <a:pt x="190500" y="109727"/>
                </a:lnTo>
                <a:lnTo>
                  <a:pt x="45720" y="109727"/>
                </a:lnTo>
                <a:lnTo>
                  <a:pt x="38100" y="111251"/>
                </a:lnTo>
                <a:lnTo>
                  <a:pt x="6096" y="137159"/>
                </a:lnTo>
                <a:lnTo>
                  <a:pt x="4572" y="143255"/>
                </a:lnTo>
                <a:lnTo>
                  <a:pt x="1524" y="149351"/>
                </a:lnTo>
                <a:lnTo>
                  <a:pt x="0" y="156971"/>
                </a:lnTo>
                <a:lnTo>
                  <a:pt x="0" y="246887"/>
                </a:lnTo>
                <a:lnTo>
                  <a:pt x="1524" y="252983"/>
                </a:lnTo>
                <a:lnTo>
                  <a:pt x="4572" y="260603"/>
                </a:lnTo>
                <a:lnTo>
                  <a:pt x="6096" y="266700"/>
                </a:lnTo>
                <a:lnTo>
                  <a:pt x="38100" y="291083"/>
                </a:lnTo>
                <a:lnTo>
                  <a:pt x="45720" y="292607"/>
                </a:lnTo>
                <a:lnTo>
                  <a:pt x="150875" y="292607"/>
                </a:lnTo>
                <a:lnTo>
                  <a:pt x="182879" y="268224"/>
                </a:lnTo>
                <a:lnTo>
                  <a:pt x="190500" y="249935"/>
                </a:lnTo>
                <a:lnTo>
                  <a:pt x="192024" y="243839"/>
                </a:lnTo>
                <a:lnTo>
                  <a:pt x="245363" y="243839"/>
                </a:lnTo>
                <a:lnTo>
                  <a:pt x="245363" y="237743"/>
                </a:lnTo>
                <a:lnTo>
                  <a:pt x="53340" y="237743"/>
                </a:lnTo>
                <a:lnTo>
                  <a:pt x="53340" y="164591"/>
                </a:lnTo>
                <a:lnTo>
                  <a:pt x="245363" y="164591"/>
                </a:lnTo>
                <a:lnTo>
                  <a:pt x="245363" y="47243"/>
                </a:lnTo>
                <a:lnTo>
                  <a:pt x="224027" y="12191"/>
                </a:lnTo>
                <a:lnTo>
                  <a:pt x="204216" y="1524"/>
                </a:lnTo>
                <a:lnTo>
                  <a:pt x="198120" y="0"/>
                </a:lnTo>
                <a:close/>
              </a:path>
              <a:path w="245745" h="292734">
                <a:moveTo>
                  <a:pt x="245363" y="243839"/>
                </a:moveTo>
                <a:lnTo>
                  <a:pt x="192024" y="243839"/>
                </a:lnTo>
                <a:lnTo>
                  <a:pt x="190500" y="292607"/>
                </a:lnTo>
                <a:lnTo>
                  <a:pt x="245363" y="292607"/>
                </a:lnTo>
                <a:lnTo>
                  <a:pt x="245363" y="243839"/>
                </a:lnTo>
                <a:close/>
              </a:path>
              <a:path w="245745" h="292734">
                <a:moveTo>
                  <a:pt x="245363" y="164591"/>
                </a:moveTo>
                <a:lnTo>
                  <a:pt x="190500" y="164591"/>
                </a:lnTo>
                <a:lnTo>
                  <a:pt x="190500" y="237743"/>
                </a:lnTo>
                <a:lnTo>
                  <a:pt x="245363" y="237743"/>
                </a:lnTo>
                <a:lnTo>
                  <a:pt x="245363" y="164591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6165" y="1479803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4"/>
                </a:lnTo>
              </a:path>
            </a:pathLst>
          </a:custGeom>
          <a:ln w="56387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8432" y="1451610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56387">
            <a:solidFill>
              <a:srgbClr val="F4D6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4379" y="1524000"/>
            <a:ext cx="285115" cy="410209"/>
          </a:xfrm>
          <a:custGeom>
            <a:avLst/>
            <a:gdLst/>
            <a:ahLst/>
            <a:cxnLst/>
            <a:rect l="l" t="t" r="r" b="b"/>
            <a:pathLst>
              <a:path w="285114" h="410210">
                <a:moveTo>
                  <a:pt x="56387" y="0"/>
                </a:moveTo>
                <a:lnTo>
                  <a:pt x="0" y="0"/>
                </a:lnTo>
                <a:lnTo>
                  <a:pt x="114300" y="265175"/>
                </a:lnTo>
                <a:lnTo>
                  <a:pt x="53340" y="409955"/>
                </a:lnTo>
                <a:lnTo>
                  <a:pt x="108204" y="409955"/>
                </a:lnTo>
                <a:lnTo>
                  <a:pt x="198896" y="199644"/>
                </a:lnTo>
                <a:lnTo>
                  <a:pt x="141732" y="199644"/>
                </a:lnTo>
                <a:lnTo>
                  <a:pt x="56387" y="0"/>
                </a:lnTo>
                <a:close/>
              </a:path>
              <a:path w="285114" h="410210">
                <a:moveTo>
                  <a:pt x="284988" y="0"/>
                </a:moveTo>
                <a:lnTo>
                  <a:pt x="228600" y="0"/>
                </a:lnTo>
                <a:lnTo>
                  <a:pt x="141732" y="199644"/>
                </a:lnTo>
                <a:lnTo>
                  <a:pt x="198896" y="199644"/>
                </a:lnTo>
                <a:lnTo>
                  <a:pt x="284988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04232" y="1524000"/>
            <a:ext cx="257810" cy="410209"/>
          </a:xfrm>
          <a:custGeom>
            <a:avLst/>
            <a:gdLst/>
            <a:ahLst/>
            <a:cxnLst/>
            <a:rect l="l" t="t" r="r" b="b"/>
            <a:pathLst>
              <a:path w="257810" h="410210">
                <a:moveTo>
                  <a:pt x="53339" y="0"/>
                </a:moveTo>
                <a:lnTo>
                  <a:pt x="0" y="0"/>
                </a:lnTo>
                <a:lnTo>
                  <a:pt x="0" y="409955"/>
                </a:lnTo>
                <a:lnTo>
                  <a:pt x="53339" y="409955"/>
                </a:lnTo>
                <a:lnTo>
                  <a:pt x="53339" y="292608"/>
                </a:lnTo>
                <a:lnTo>
                  <a:pt x="210312" y="292608"/>
                </a:lnTo>
                <a:lnTo>
                  <a:pt x="217931" y="291084"/>
                </a:lnTo>
                <a:lnTo>
                  <a:pt x="230123" y="284988"/>
                </a:lnTo>
                <a:lnTo>
                  <a:pt x="236219" y="280415"/>
                </a:lnTo>
                <a:lnTo>
                  <a:pt x="240791" y="275844"/>
                </a:lnTo>
                <a:lnTo>
                  <a:pt x="246887" y="271272"/>
                </a:lnTo>
                <a:lnTo>
                  <a:pt x="256031" y="252984"/>
                </a:lnTo>
                <a:lnTo>
                  <a:pt x="257555" y="245363"/>
                </a:lnTo>
                <a:lnTo>
                  <a:pt x="257555" y="237744"/>
                </a:lnTo>
                <a:lnTo>
                  <a:pt x="53339" y="237744"/>
                </a:lnTo>
                <a:lnTo>
                  <a:pt x="53339" y="54863"/>
                </a:lnTo>
                <a:lnTo>
                  <a:pt x="257555" y="54863"/>
                </a:lnTo>
                <a:lnTo>
                  <a:pt x="257555" y="48767"/>
                </a:lnTo>
                <a:lnTo>
                  <a:pt x="53339" y="48767"/>
                </a:lnTo>
                <a:lnTo>
                  <a:pt x="53339" y="0"/>
                </a:lnTo>
                <a:close/>
              </a:path>
              <a:path w="257810" h="410210">
                <a:moveTo>
                  <a:pt x="257555" y="54863"/>
                </a:moveTo>
                <a:lnTo>
                  <a:pt x="202691" y="54863"/>
                </a:lnTo>
                <a:lnTo>
                  <a:pt x="202691" y="237744"/>
                </a:lnTo>
                <a:lnTo>
                  <a:pt x="257555" y="237744"/>
                </a:lnTo>
                <a:lnTo>
                  <a:pt x="257555" y="54863"/>
                </a:lnTo>
                <a:close/>
              </a:path>
              <a:path w="257810" h="410210">
                <a:moveTo>
                  <a:pt x="217931" y="0"/>
                </a:moveTo>
                <a:lnTo>
                  <a:pt x="92963" y="0"/>
                </a:lnTo>
                <a:lnTo>
                  <a:pt x="74675" y="9144"/>
                </a:lnTo>
                <a:lnTo>
                  <a:pt x="65531" y="18287"/>
                </a:lnTo>
                <a:lnTo>
                  <a:pt x="59435" y="30479"/>
                </a:lnTo>
                <a:lnTo>
                  <a:pt x="56387" y="35051"/>
                </a:lnTo>
                <a:lnTo>
                  <a:pt x="53339" y="42672"/>
                </a:lnTo>
                <a:lnTo>
                  <a:pt x="53339" y="48767"/>
                </a:lnTo>
                <a:lnTo>
                  <a:pt x="257555" y="48767"/>
                </a:lnTo>
                <a:lnTo>
                  <a:pt x="257555" y="45720"/>
                </a:lnTo>
                <a:lnTo>
                  <a:pt x="256031" y="38100"/>
                </a:lnTo>
                <a:lnTo>
                  <a:pt x="246887" y="19812"/>
                </a:lnTo>
                <a:lnTo>
                  <a:pt x="240791" y="15239"/>
                </a:lnTo>
                <a:lnTo>
                  <a:pt x="236219" y="10667"/>
                </a:lnTo>
                <a:lnTo>
                  <a:pt x="230123" y="6096"/>
                </a:lnTo>
                <a:lnTo>
                  <a:pt x="21793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6276" y="1524000"/>
            <a:ext cx="245745" cy="292735"/>
          </a:xfrm>
          <a:custGeom>
            <a:avLst/>
            <a:gdLst/>
            <a:ahLst/>
            <a:cxnLst/>
            <a:rect l="l" t="t" r="r" b="b"/>
            <a:pathLst>
              <a:path w="245745" h="292735">
                <a:moveTo>
                  <a:pt x="205739" y="0"/>
                </a:moveTo>
                <a:lnTo>
                  <a:pt x="39624" y="0"/>
                </a:lnTo>
                <a:lnTo>
                  <a:pt x="32003" y="3048"/>
                </a:lnTo>
                <a:lnTo>
                  <a:pt x="1524" y="38100"/>
                </a:lnTo>
                <a:lnTo>
                  <a:pt x="0" y="45720"/>
                </a:lnTo>
                <a:lnTo>
                  <a:pt x="0" y="245363"/>
                </a:lnTo>
                <a:lnTo>
                  <a:pt x="19812" y="280415"/>
                </a:lnTo>
                <a:lnTo>
                  <a:pt x="45720" y="292608"/>
                </a:lnTo>
                <a:lnTo>
                  <a:pt x="245363" y="292608"/>
                </a:lnTo>
                <a:lnTo>
                  <a:pt x="245363" y="237744"/>
                </a:lnTo>
                <a:lnTo>
                  <a:pt x="53339" y="237744"/>
                </a:lnTo>
                <a:lnTo>
                  <a:pt x="53339" y="173736"/>
                </a:lnTo>
                <a:lnTo>
                  <a:pt x="245363" y="173736"/>
                </a:lnTo>
                <a:lnTo>
                  <a:pt x="245363" y="120396"/>
                </a:lnTo>
                <a:lnTo>
                  <a:pt x="53339" y="120396"/>
                </a:lnTo>
                <a:lnTo>
                  <a:pt x="53339" y="54863"/>
                </a:lnTo>
                <a:lnTo>
                  <a:pt x="245363" y="54863"/>
                </a:lnTo>
                <a:lnTo>
                  <a:pt x="245363" y="45720"/>
                </a:lnTo>
                <a:lnTo>
                  <a:pt x="243839" y="38100"/>
                </a:lnTo>
                <a:lnTo>
                  <a:pt x="234696" y="19812"/>
                </a:lnTo>
                <a:lnTo>
                  <a:pt x="228600" y="15239"/>
                </a:lnTo>
                <a:lnTo>
                  <a:pt x="224027" y="10667"/>
                </a:lnTo>
                <a:lnTo>
                  <a:pt x="217932" y="6096"/>
                </a:lnTo>
                <a:lnTo>
                  <a:pt x="205739" y="0"/>
                </a:lnTo>
                <a:close/>
              </a:path>
              <a:path w="245745" h="292735">
                <a:moveTo>
                  <a:pt x="245363" y="54863"/>
                </a:moveTo>
                <a:lnTo>
                  <a:pt x="190500" y="54863"/>
                </a:lnTo>
                <a:lnTo>
                  <a:pt x="190500" y="120396"/>
                </a:lnTo>
                <a:lnTo>
                  <a:pt x="245363" y="120396"/>
                </a:lnTo>
                <a:lnTo>
                  <a:pt x="245363" y="54863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83935" y="1524000"/>
            <a:ext cx="236220" cy="292735"/>
          </a:xfrm>
          <a:custGeom>
            <a:avLst/>
            <a:gdLst/>
            <a:ahLst/>
            <a:cxnLst/>
            <a:rect l="l" t="t" r="r" b="b"/>
            <a:pathLst>
              <a:path w="236220" h="292735">
                <a:moveTo>
                  <a:pt x="225551" y="0"/>
                </a:moveTo>
                <a:lnTo>
                  <a:pt x="39624" y="0"/>
                </a:lnTo>
                <a:lnTo>
                  <a:pt x="33527" y="3048"/>
                </a:lnTo>
                <a:lnTo>
                  <a:pt x="25908" y="6096"/>
                </a:lnTo>
                <a:lnTo>
                  <a:pt x="21336" y="10667"/>
                </a:lnTo>
                <a:lnTo>
                  <a:pt x="15239" y="15239"/>
                </a:lnTo>
                <a:lnTo>
                  <a:pt x="10667" y="19812"/>
                </a:lnTo>
                <a:lnTo>
                  <a:pt x="1524" y="38100"/>
                </a:lnTo>
                <a:lnTo>
                  <a:pt x="0" y="45720"/>
                </a:lnTo>
                <a:lnTo>
                  <a:pt x="0" y="123444"/>
                </a:lnTo>
                <a:lnTo>
                  <a:pt x="1524" y="131063"/>
                </a:lnTo>
                <a:lnTo>
                  <a:pt x="10667" y="149351"/>
                </a:lnTo>
                <a:lnTo>
                  <a:pt x="15239" y="153924"/>
                </a:lnTo>
                <a:lnTo>
                  <a:pt x="21336" y="158496"/>
                </a:lnTo>
                <a:lnTo>
                  <a:pt x="25908" y="163067"/>
                </a:lnTo>
                <a:lnTo>
                  <a:pt x="33527" y="166115"/>
                </a:lnTo>
                <a:lnTo>
                  <a:pt x="39624" y="169163"/>
                </a:lnTo>
                <a:lnTo>
                  <a:pt x="47243" y="170687"/>
                </a:lnTo>
                <a:lnTo>
                  <a:pt x="181355" y="170687"/>
                </a:lnTo>
                <a:lnTo>
                  <a:pt x="181355" y="237744"/>
                </a:lnTo>
                <a:lnTo>
                  <a:pt x="0" y="237744"/>
                </a:lnTo>
                <a:lnTo>
                  <a:pt x="0" y="292608"/>
                </a:lnTo>
                <a:lnTo>
                  <a:pt x="188975" y="292608"/>
                </a:lnTo>
                <a:lnTo>
                  <a:pt x="196596" y="291084"/>
                </a:lnTo>
                <a:lnTo>
                  <a:pt x="208787" y="284988"/>
                </a:lnTo>
                <a:lnTo>
                  <a:pt x="214884" y="280415"/>
                </a:lnTo>
                <a:lnTo>
                  <a:pt x="219455" y="275844"/>
                </a:lnTo>
                <a:lnTo>
                  <a:pt x="225551" y="271272"/>
                </a:lnTo>
                <a:lnTo>
                  <a:pt x="231648" y="259079"/>
                </a:lnTo>
                <a:lnTo>
                  <a:pt x="234696" y="251460"/>
                </a:lnTo>
                <a:lnTo>
                  <a:pt x="236219" y="245363"/>
                </a:lnTo>
                <a:lnTo>
                  <a:pt x="236219" y="161544"/>
                </a:lnTo>
                <a:lnTo>
                  <a:pt x="234696" y="155448"/>
                </a:lnTo>
                <a:lnTo>
                  <a:pt x="231648" y="147827"/>
                </a:lnTo>
                <a:lnTo>
                  <a:pt x="225551" y="135636"/>
                </a:lnTo>
                <a:lnTo>
                  <a:pt x="219455" y="131063"/>
                </a:lnTo>
                <a:lnTo>
                  <a:pt x="214884" y="126491"/>
                </a:lnTo>
                <a:lnTo>
                  <a:pt x="208787" y="121920"/>
                </a:lnTo>
                <a:lnTo>
                  <a:pt x="196596" y="115824"/>
                </a:lnTo>
                <a:lnTo>
                  <a:pt x="54863" y="115824"/>
                </a:lnTo>
                <a:lnTo>
                  <a:pt x="54863" y="54863"/>
                </a:lnTo>
                <a:lnTo>
                  <a:pt x="225551" y="54863"/>
                </a:lnTo>
                <a:lnTo>
                  <a:pt x="225551" y="0"/>
                </a:lnTo>
                <a:close/>
              </a:path>
            </a:pathLst>
          </a:custGeom>
          <a:solidFill>
            <a:srgbClr val="F4D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57655" y="2406395"/>
            <a:ext cx="100584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8280" y="2500883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9072" y="2342388"/>
            <a:ext cx="195580" cy="260985"/>
          </a:xfrm>
          <a:custGeom>
            <a:avLst/>
            <a:gdLst/>
            <a:ahLst/>
            <a:cxnLst/>
            <a:rect l="l" t="t" r="r" b="b"/>
            <a:pathLst>
              <a:path w="195580" h="260985">
                <a:moveTo>
                  <a:pt x="27431" y="259079"/>
                </a:moveTo>
                <a:lnTo>
                  <a:pt x="6095" y="259079"/>
                </a:lnTo>
                <a:lnTo>
                  <a:pt x="7619" y="260603"/>
                </a:lnTo>
                <a:lnTo>
                  <a:pt x="25907" y="260603"/>
                </a:lnTo>
                <a:lnTo>
                  <a:pt x="27431" y="259079"/>
                </a:lnTo>
                <a:close/>
              </a:path>
              <a:path w="195580" h="260985">
                <a:moveTo>
                  <a:pt x="38100" y="0"/>
                </a:moveTo>
                <a:lnTo>
                  <a:pt x="10667" y="0"/>
                </a:lnTo>
                <a:lnTo>
                  <a:pt x="4571" y="3048"/>
                </a:lnTo>
                <a:lnTo>
                  <a:pt x="1523" y="6096"/>
                </a:lnTo>
                <a:lnTo>
                  <a:pt x="0" y="9144"/>
                </a:lnTo>
                <a:lnTo>
                  <a:pt x="0" y="256032"/>
                </a:lnTo>
                <a:lnTo>
                  <a:pt x="3047" y="259079"/>
                </a:lnTo>
                <a:lnTo>
                  <a:pt x="30479" y="259079"/>
                </a:lnTo>
                <a:lnTo>
                  <a:pt x="32003" y="257556"/>
                </a:lnTo>
                <a:lnTo>
                  <a:pt x="33527" y="257556"/>
                </a:lnTo>
                <a:lnTo>
                  <a:pt x="33527" y="256032"/>
                </a:lnTo>
                <a:lnTo>
                  <a:pt x="35051" y="254508"/>
                </a:lnTo>
                <a:lnTo>
                  <a:pt x="35051" y="67056"/>
                </a:lnTo>
                <a:lnTo>
                  <a:pt x="34813" y="59959"/>
                </a:lnTo>
                <a:lnTo>
                  <a:pt x="33766" y="45196"/>
                </a:lnTo>
                <a:lnTo>
                  <a:pt x="33527" y="38100"/>
                </a:lnTo>
                <a:lnTo>
                  <a:pt x="69795" y="38100"/>
                </a:lnTo>
                <a:lnTo>
                  <a:pt x="60959" y="21336"/>
                </a:lnTo>
                <a:lnTo>
                  <a:pt x="59435" y="16763"/>
                </a:lnTo>
                <a:lnTo>
                  <a:pt x="57911" y="13715"/>
                </a:lnTo>
                <a:lnTo>
                  <a:pt x="54863" y="10667"/>
                </a:lnTo>
                <a:lnTo>
                  <a:pt x="53339" y="7620"/>
                </a:lnTo>
                <a:lnTo>
                  <a:pt x="51815" y="6096"/>
                </a:lnTo>
                <a:lnTo>
                  <a:pt x="48767" y="4572"/>
                </a:lnTo>
                <a:lnTo>
                  <a:pt x="47243" y="3048"/>
                </a:lnTo>
                <a:lnTo>
                  <a:pt x="44195" y="1524"/>
                </a:lnTo>
                <a:lnTo>
                  <a:pt x="41147" y="1524"/>
                </a:lnTo>
                <a:lnTo>
                  <a:pt x="38100" y="0"/>
                </a:lnTo>
                <a:close/>
              </a:path>
              <a:path w="195580" h="260985">
                <a:moveTo>
                  <a:pt x="184403" y="257556"/>
                </a:moveTo>
                <a:lnTo>
                  <a:pt x="158495" y="257556"/>
                </a:lnTo>
                <a:lnTo>
                  <a:pt x="161544" y="259079"/>
                </a:lnTo>
                <a:lnTo>
                  <a:pt x="182879" y="259079"/>
                </a:lnTo>
                <a:lnTo>
                  <a:pt x="184403" y="257556"/>
                </a:lnTo>
                <a:close/>
              </a:path>
              <a:path w="195580" h="260985">
                <a:moveTo>
                  <a:pt x="69795" y="38100"/>
                </a:moveTo>
                <a:lnTo>
                  <a:pt x="35051" y="38100"/>
                </a:lnTo>
                <a:lnTo>
                  <a:pt x="37361" y="44053"/>
                </a:lnTo>
                <a:lnTo>
                  <a:pt x="39814" y="50291"/>
                </a:lnTo>
                <a:lnTo>
                  <a:pt x="42552" y="56530"/>
                </a:lnTo>
                <a:lnTo>
                  <a:pt x="45719" y="62484"/>
                </a:lnTo>
                <a:lnTo>
                  <a:pt x="48910" y="69080"/>
                </a:lnTo>
                <a:lnTo>
                  <a:pt x="51815" y="75247"/>
                </a:lnTo>
                <a:lnTo>
                  <a:pt x="54721" y="81129"/>
                </a:lnTo>
                <a:lnTo>
                  <a:pt x="57911" y="86867"/>
                </a:lnTo>
                <a:lnTo>
                  <a:pt x="135635" y="234696"/>
                </a:lnTo>
                <a:lnTo>
                  <a:pt x="138683" y="239267"/>
                </a:lnTo>
                <a:lnTo>
                  <a:pt x="140207" y="243839"/>
                </a:lnTo>
                <a:lnTo>
                  <a:pt x="143255" y="246887"/>
                </a:lnTo>
                <a:lnTo>
                  <a:pt x="144779" y="249936"/>
                </a:lnTo>
                <a:lnTo>
                  <a:pt x="147827" y="252984"/>
                </a:lnTo>
                <a:lnTo>
                  <a:pt x="150875" y="254508"/>
                </a:lnTo>
                <a:lnTo>
                  <a:pt x="152400" y="256032"/>
                </a:lnTo>
                <a:lnTo>
                  <a:pt x="155447" y="257556"/>
                </a:lnTo>
                <a:lnTo>
                  <a:pt x="185927" y="257556"/>
                </a:lnTo>
                <a:lnTo>
                  <a:pt x="187451" y="256032"/>
                </a:lnTo>
                <a:lnTo>
                  <a:pt x="188975" y="256032"/>
                </a:lnTo>
                <a:lnTo>
                  <a:pt x="193547" y="251460"/>
                </a:lnTo>
                <a:lnTo>
                  <a:pt x="193547" y="248412"/>
                </a:lnTo>
                <a:lnTo>
                  <a:pt x="195071" y="246887"/>
                </a:lnTo>
                <a:lnTo>
                  <a:pt x="195071" y="211836"/>
                </a:lnTo>
                <a:lnTo>
                  <a:pt x="160019" y="211836"/>
                </a:lnTo>
                <a:lnTo>
                  <a:pt x="141731" y="175260"/>
                </a:lnTo>
                <a:lnTo>
                  <a:pt x="138683" y="167639"/>
                </a:lnTo>
                <a:lnTo>
                  <a:pt x="134111" y="161544"/>
                </a:lnTo>
                <a:lnTo>
                  <a:pt x="131063" y="155448"/>
                </a:lnTo>
                <a:lnTo>
                  <a:pt x="128015" y="147827"/>
                </a:lnTo>
                <a:lnTo>
                  <a:pt x="124967" y="141732"/>
                </a:lnTo>
                <a:lnTo>
                  <a:pt x="120395" y="134112"/>
                </a:lnTo>
                <a:lnTo>
                  <a:pt x="69795" y="38100"/>
                </a:lnTo>
                <a:close/>
              </a:path>
              <a:path w="195580" h="260985">
                <a:moveTo>
                  <a:pt x="192023" y="1524"/>
                </a:moveTo>
                <a:lnTo>
                  <a:pt x="161544" y="1524"/>
                </a:lnTo>
                <a:lnTo>
                  <a:pt x="161544" y="3048"/>
                </a:lnTo>
                <a:lnTo>
                  <a:pt x="160019" y="3048"/>
                </a:lnTo>
                <a:lnTo>
                  <a:pt x="160019" y="211836"/>
                </a:lnTo>
                <a:lnTo>
                  <a:pt x="195071" y="211836"/>
                </a:lnTo>
                <a:lnTo>
                  <a:pt x="195071" y="4572"/>
                </a:lnTo>
                <a:lnTo>
                  <a:pt x="193547" y="4572"/>
                </a:lnTo>
                <a:lnTo>
                  <a:pt x="193547" y="3048"/>
                </a:lnTo>
                <a:lnTo>
                  <a:pt x="192023" y="1524"/>
                </a:lnTo>
                <a:close/>
              </a:path>
              <a:path w="195580" h="260985">
                <a:moveTo>
                  <a:pt x="187451" y="0"/>
                </a:moveTo>
                <a:lnTo>
                  <a:pt x="166115" y="0"/>
                </a:lnTo>
                <a:lnTo>
                  <a:pt x="164591" y="1524"/>
                </a:lnTo>
                <a:lnTo>
                  <a:pt x="188975" y="1524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9676" y="2409444"/>
            <a:ext cx="155448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99132" y="2334767"/>
            <a:ext cx="1071371" cy="271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34511" y="2322576"/>
            <a:ext cx="33655" cy="280670"/>
          </a:xfrm>
          <a:custGeom>
            <a:avLst/>
            <a:gdLst/>
            <a:ahLst/>
            <a:cxnLst/>
            <a:rect l="l" t="t" r="r" b="b"/>
            <a:pathLst>
              <a:path w="33654" h="280669">
                <a:moveTo>
                  <a:pt x="25908" y="278891"/>
                </a:moveTo>
                <a:lnTo>
                  <a:pt x="6096" y="278891"/>
                </a:lnTo>
                <a:lnTo>
                  <a:pt x="7620" y="280415"/>
                </a:lnTo>
                <a:lnTo>
                  <a:pt x="24384" y="280415"/>
                </a:lnTo>
                <a:lnTo>
                  <a:pt x="25908" y="278891"/>
                </a:lnTo>
                <a:close/>
              </a:path>
              <a:path w="33654" h="280669">
                <a:moveTo>
                  <a:pt x="30479" y="1524"/>
                </a:moveTo>
                <a:lnTo>
                  <a:pt x="1524" y="1524"/>
                </a:lnTo>
                <a:lnTo>
                  <a:pt x="0" y="3048"/>
                </a:lnTo>
                <a:lnTo>
                  <a:pt x="0" y="277368"/>
                </a:lnTo>
                <a:lnTo>
                  <a:pt x="1524" y="278891"/>
                </a:lnTo>
                <a:lnTo>
                  <a:pt x="30479" y="278891"/>
                </a:lnTo>
                <a:lnTo>
                  <a:pt x="32003" y="277368"/>
                </a:lnTo>
                <a:lnTo>
                  <a:pt x="32003" y="275844"/>
                </a:lnTo>
                <a:lnTo>
                  <a:pt x="33527" y="275844"/>
                </a:lnTo>
                <a:lnTo>
                  <a:pt x="33527" y="4572"/>
                </a:lnTo>
                <a:lnTo>
                  <a:pt x="32003" y="4572"/>
                </a:lnTo>
                <a:lnTo>
                  <a:pt x="32003" y="3048"/>
                </a:lnTo>
                <a:lnTo>
                  <a:pt x="30479" y="1524"/>
                </a:lnTo>
                <a:close/>
              </a:path>
              <a:path w="33654" h="280669">
                <a:moveTo>
                  <a:pt x="25908" y="0"/>
                </a:moveTo>
                <a:lnTo>
                  <a:pt x="6096" y="0"/>
                </a:lnTo>
                <a:lnTo>
                  <a:pt x="4572" y="1524"/>
                </a:lnTo>
                <a:lnTo>
                  <a:pt x="27432" y="1524"/>
                </a:lnTo>
                <a:lnTo>
                  <a:pt x="2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7655" y="3044951"/>
            <a:ext cx="100584" cy="102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78280" y="313943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97735" y="2973323"/>
            <a:ext cx="1101852" cy="3398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7655" y="3685032"/>
            <a:ext cx="100584" cy="102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8280" y="3779520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9072" y="3601211"/>
            <a:ext cx="1083564" cy="283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6644" y="3686555"/>
            <a:ext cx="155448" cy="195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57655" y="4323588"/>
            <a:ext cx="100584" cy="1021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8280" y="4418076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19072" y="4259579"/>
            <a:ext cx="200025" cy="259079"/>
          </a:xfrm>
          <a:custGeom>
            <a:avLst/>
            <a:gdLst/>
            <a:ahLst/>
            <a:cxnLst/>
            <a:rect l="l" t="t" r="r" b="b"/>
            <a:pathLst>
              <a:path w="200025" h="259079">
                <a:moveTo>
                  <a:pt x="71627" y="0"/>
                </a:moveTo>
                <a:lnTo>
                  <a:pt x="9143" y="0"/>
                </a:lnTo>
                <a:lnTo>
                  <a:pt x="0" y="4572"/>
                </a:lnTo>
                <a:lnTo>
                  <a:pt x="0" y="254508"/>
                </a:lnTo>
                <a:lnTo>
                  <a:pt x="9143" y="259080"/>
                </a:lnTo>
                <a:lnTo>
                  <a:pt x="67055" y="259080"/>
                </a:lnTo>
                <a:lnTo>
                  <a:pt x="83391" y="258532"/>
                </a:lnTo>
                <a:lnTo>
                  <a:pt x="124967" y="251460"/>
                </a:lnTo>
                <a:lnTo>
                  <a:pt x="159902" y="230124"/>
                </a:lnTo>
                <a:lnTo>
                  <a:pt x="35051" y="230124"/>
                </a:lnTo>
                <a:lnTo>
                  <a:pt x="35051" y="28956"/>
                </a:lnTo>
                <a:lnTo>
                  <a:pt x="162396" y="28956"/>
                </a:lnTo>
                <a:lnTo>
                  <a:pt x="159091" y="26074"/>
                </a:lnTo>
                <a:lnTo>
                  <a:pt x="115776" y="5143"/>
                </a:lnTo>
                <a:lnTo>
                  <a:pt x="87296" y="571"/>
                </a:lnTo>
                <a:lnTo>
                  <a:pt x="71627" y="0"/>
                </a:lnTo>
                <a:close/>
              </a:path>
              <a:path w="200025" h="259079">
                <a:moveTo>
                  <a:pt x="162396" y="28956"/>
                </a:moveTo>
                <a:lnTo>
                  <a:pt x="68579" y="28956"/>
                </a:lnTo>
                <a:lnTo>
                  <a:pt x="81700" y="29503"/>
                </a:lnTo>
                <a:lnTo>
                  <a:pt x="93535" y="31051"/>
                </a:lnTo>
                <a:lnTo>
                  <a:pt x="128968" y="45339"/>
                </a:lnTo>
                <a:lnTo>
                  <a:pt x="154162" y="79533"/>
                </a:lnTo>
                <a:lnTo>
                  <a:pt x="162544" y="117109"/>
                </a:lnTo>
                <a:lnTo>
                  <a:pt x="163067" y="128016"/>
                </a:lnTo>
                <a:lnTo>
                  <a:pt x="162544" y="140279"/>
                </a:lnTo>
                <a:lnTo>
                  <a:pt x="153495" y="181927"/>
                </a:lnTo>
                <a:lnTo>
                  <a:pt x="126872" y="215836"/>
                </a:lnTo>
                <a:lnTo>
                  <a:pt x="82105" y="229814"/>
                </a:lnTo>
                <a:lnTo>
                  <a:pt x="70103" y="230124"/>
                </a:lnTo>
                <a:lnTo>
                  <a:pt x="159902" y="230124"/>
                </a:lnTo>
                <a:lnTo>
                  <a:pt x="185594" y="196405"/>
                </a:lnTo>
                <a:lnTo>
                  <a:pt x="197357" y="157162"/>
                </a:lnTo>
                <a:lnTo>
                  <a:pt x="199644" y="126492"/>
                </a:lnTo>
                <a:lnTo>
                  <a:pt x="199072" y="111942"/>
                </a:lnTo>
                <a:lnTo>
                  <a:pt x="190500" y="73152"/>
                </a:lnTo>
                <a:lnTo>
                  <a:pt x="167639" y="33528"/>
                </a:lnTo>
                <a:lnTo>
                  <a:pt x="162396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49195" y="4325111"/>
            <a:ext cx="147828" cy="1981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38172" y="4279391"/>
            <a:ext cx="117347" cy="2423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3069" y="4325111"/>
            <a:ext cx="165998" cy="1981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79548" y="4418076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2323" y="4259579"/>
            <a:ext cx="193675" cy="260985"/>
          </a:xfrm>
          <a:custGeom>
            <a:avLst/>
            <a:gdLst/>
            <a:ahLst/>
            <a:cxnLst/>
            <a:rect l="l" t="t" r="r" b="b"/>
            <a:pathLst>
              <a:path w="193675" h="260985">
                <a:moveTo>
                  <a:pt x="108203" y="259080"/>
                </a:moveTo>
                <a:lnTo>
                  <a:pt x="85343" y="259080"/>
                </a:lnTo>
                <a:lnTo>
                  <a:pt x="88392" y="260604"/>
                </a:lnTo>
                <a:lnTo>
                  <a:pt x="105156" y="260604"/>
                </a:lnTo>
                <a:lnTo>
                  <a:pt x="108203" y="259080"/>
                </a:lnTo>
                <a:close/>
              </a:path>
              <a:path w="193675" h="260985">
                <a:moveTo>
                  <a:pt x="114300" y="28956"/>
                </a:moveTo>
                <a:lnTo>
                  <a:pt x="79248" y="28956"/>
                </a:lnTo>
                <a:lnTo>
                  <a:pt x="79248" y="256032"/>
                </a:lnTo>
                <a:lnTo>
                  <a:pt x="80771" y="257556"/>
                </a:lnTo>
                <a:lnTo>
                  <a:pt x="80771" y="259080"/>
                </a:lnTo>
                <a:lnTo>
                  <a:pt x="111251" y="259080"/>
                </a:lnTo>
                <a:lnTo>
                  <a:pt x="114300" y="256032"/>
                </a:lnTo>
                <a:lnTo>
                  <a:pt x="114300" y="28956"/>
                </a:lnTo>
                <a:close/>
              </a:path>
              <a:path w="193675" h="260985">
                <a:moveTo>
                  <a:pt x="188975" y="27432"/>
                </a:moveTo>
                <a:lnTo>
                  <a:pt x="4571" y="27432"/>
                </a:lnTo>
                <a:lnTo>
                  <a:pt x="4571" y="28956"/>
                </a:lnTo>
                <a:lnTo>
                  <a:pt x="188975" y="28956"/>
                </a:lnTo>
                <a:lnTo>
                  <a:pt x="188975" y="27432"/>
                </a:lnTo>
                <a:close/>
              </a:path>
              <a:path w="193675" h="260985">
                <a:moveTo>
                  <a:pt x="190500" y="1524"/>
                </a:moveTo>
                <a:lnTo>
                  <a:pt x="3048" y="1524"/>
                </a:lnTo>
                <a:lnTo>
                  <a:pt x="1524" y="3048"/>
                </a:lnTo>
                <a:lnTo>
                  <a:pt x="1524" y="6096"/>
                </a:lnTo>
                <a:lnTo>
                  <a:pt x="0" y="7620"/>
                </a:lnTo>
                <a:lnTo>
                  <a:pt x="0" y="21336"/>
                </a:lnTo>
                <a:lnTo>
                  <a:pt x="1524" y="22860"/>
                </a:lnTo>
                <a:lnTo>
                  <a:pt x="1524" y="25908"/>
                </a:lnTo>
                <a:lnTo>
                  <a:pt x="3048" y="27432"/>
                </a:lnTo>
                <a:lnTo>
                  <a:pt x="190500" y="27432"/>
                </a:lnTo>
                <a:lnTo>
                  <a:pt x="192024" y="25908"/>
                </a:lnTo>
                <a:lnTo>
                  <a:pt x="192024" y="24384"/>
                </a:lnTo>
                <a:lnTo>
                  <a:pt x="193548" y="22860"/>
                </a:lnTo>
                <a:lnTo>
                  <a:pt x="193548" y="6096"/>
                </a:lnTo>
                <a:lnTo>
                  <a:pt x="192024" y="4572"/>
                </a:lnTo>
                <a:lnTo>
                  <a:pt x="192024" y="3048"/>
                </a:lnTo>
                <a:lnTo>
                  <a:pt x="190500" y="1524"/>
                </a:lnTo>
                <a:close/>
              </a:path>
              <a:path w="193675" h="260985">
                <a:moveTo>
                  <a:pt x="188975" y="0"/>
                </a:moveTo>
                <a:lnTo>
                  <a:pt x="4571" y="0"/>
                </a:lnTo>
                <a:lnTo>
                  <a:pt x="4571" y="1524"/>
                </a:lnTo>
                <a:lnTo>
                  <a:pt x="188975" y="1524"/>
                </a:lnTo>
                <a:lnTo>
                  <a:pt x="188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14827" y="4251959"/>
            <a:ext cx="41275" cy="268605"/>
          </a:xfrm>
          <a:custGeom>
            <a:avLst/>
            <a:gdLst/>
            <a:ahLst/>
            <a:cxnLst/>
            <a:rect l="l" t="t" r="r" b="b"/>
            <a:pathLst>
              <a:path w="41275" h="268604">
                <a:moveTo>
                  <a:pt x="33528" y="266700"/>
                </a:moveTo>
                <a:lnTo>
                  <a:pt x="9144" y="266700"/>
                </a:lnTo>
                <a:lnTo>
                  <a:pt x="10668" y="268224"/>
                </a:lnTo>
                <a:lnTo>
                  <a:pt x="32004" y="268224"/>
                </a:lnTo>
                <a:lnTo>
                  <a:pt x="33528" y="266700"/>
                </a:lnTo>
                <a:close/>
              </a:path>
              <a:path w="41275" h="268604">
                <a:moveTo>
                  <a:pt x="36576" y="76200"/>
                </a:moveTo>
                <a:lnTo>
                  <a:pt x="6096" y="76200"/>
                </a:lnTo>
                <a:lnTo>
                  <a:pt x="6096" y="77724"/>
                </a:lnTo>
                <a:lnTo>
                  <a:pt x="4572" y="77724"/>
                </a:lnTo>
                <a:lnTo>
                  <a:pt x="4572" y="265175"/>
                </a:lnTo>
                <a:lnTo>
                  <a:pt x="6096" y="265175"/>
                </a:lnTo>
                <a:lnTo>
                  <a:pt x="6096" y="266700"/>
                </a:lnTo>
                <a:lnTo>
                  <a:pt x="36576" y="266700"/>
                </a:lnTo>
                <a:lnTo>
                  <a:pt x="36576" y="265175"/>
                </a:lnTo>
                <a:lnTo>
                  <a:pt x="38100" y="263651"/>
                </a:lnTo>
                <a:lnTo>
                  <a:pt x="38100" y="79248"/>
                </a:lnTo>
                <a:lnTo>
                  <a:pt x="36576" y="77724"/>
                </a:lnTo>
                <a:lnTo>
                  <a:pt x="36576" y="76200"/>
                </a:lnTo>
                <a:close/>
              </a:path>
              <a:path w="41275" h="268604">
                <a:moveTo>
                  <a:pt x="32004" y="74675"/>
                </a:moveTo>
                <a:lnTo>
                  <a:pt x="10668" y="74675"/>
                </a:lnTo>
                <a:lnTo>
                  <a:pt x="9144" y="76200"/>
                </a:lnTo>
                <a:lnTo>
                  <a:pt x="33528" y="76200"/>
                </a:lnTo>
                <a:lnTo>
                  <a:pt x="32004" y="74675"/>
                </a:lnTo>
                <a:close/>
              </a:path>
              <a:path w="41275" h="268604">
                <a:moveTo>
                  <a:pt x="28956" y="0"/>
                </a:moveTo>
                <a:lnTo>
                  <a:pt x="12192" y="0"/>
                </a:lnTo>
                <a:lnTo>
                  <a:pt x="7620" y="1524"/>
                </a:lnTo>
                <a:lnTo>
                  <a:pt x="1524" y="7619"/>
                </a:lnTo>
                <a:lnTo>
                  <a:pt x="0" y="12191"/>
                </a:lnTo>
                <a:lnTo>
                  <a:pt x="0" y="27431"/>
                </a:lnTo>
                <a:lnTo>
                  <a:pt x="1524" y="33527"/>
                </a:lnTo>
                <a:lnTo>
                  <a:pt x="4572" y="35051"/>
                </a:lnTo>
                <a:lnTo>
                  <a:pt x="7620" y="38100"/>
                </a:lnTo>
                <a:lnTo>
                  <a:pt x="12192" y="39624"/>
                </a:lnTo>
                <a:lnTo>
                  <a:pt x="28956" y="39624"/>
                </a:lnTo>
                <a:lnTo>
                  <a:pt x="33528" y="38100"/>
                </a:lnTo>
                <a:lnTo>
                  <a:pt x="39624" y="32003"/>
                </a:lnTo>
                <a:lnTo>
                  <a:pt x="41148" y="27431"/>
                </a:lnTo>
                <a:lnTo>
                  <a:pt x="41148" y="12191"/>
                </a:lnTo>
                <a:lnTo>
                  <a:pt x="39624" y="7619"/>
                </a:lnTo>
                <a:lnTo>
                  <a:pt x="33528" y="1524"/>
                </a:lnTo>
                <a:lnTo>
                  <a:pt x="289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5411" y="4325111"/>
            <a:ext cx="266700" cy="195580"/>
          </a:xfrm>
          <a:custGeom>
            <a:avLst/>
            <a:gdLst/>
            <a:ahLst/>
            <a:cxnLst/>
            <a:rect l="l" t="t" r="r" b="b"/>
            <a:pathLst>
              <a:path w="266700" h="195579">
                <a:moveTo>
                  <a:pt x="28956" y="193548"/>
                </a:moveTo>
                <a:lnTo>
                  <a:pt x="4571" y="193548"/>
                </a:lnTo>
                <a:lnTo>
                  <a:pt x="6095" y="195072"/>
                </a:lnTo>
                <a:lnTo>
                  <a:pt x="25907" y="195072"/>
                </a:lnTo>
                <a:lnTo>
                  <a:pt x="28956" y="193548"/>
                </a:lnTo>
                <a:close/>
              </a:path>
              <a:path w="266700" h="195579">
                <a:moveTo>
                  <a:pt x="144780" y="193548"/>
                </a:moveTo>
                <a:lnTo>
                  <a:pt x="121919" y="193548"/>
                </a:lnTo>
                <a:lnTo>
                  <a:pt x="123443" y="195072"/>
                </a:lnTo>
                <a:lnTo>
                  <a:pt x="143256" y="195072"/>
                </a:lnTo>
                <a:lnTo>
                  <a:pt x="144780" y="193548"/>
                </a:lnTo>
                <a:close/>
              </a:path>
              <a:path w="266700" h="195579">
                <a:moveTo>
                  <a:pt x="262127" y="193548"/>
                </a:moveTo>
                <a:lnTo>
                  <a:pt x="237744" y="193548"/>
                </a:lnTo>
                <a:lnTo>
                  <a:pt x="239268" y="195072"/>
                </a:lnTo>
                <a:lnTo>
                  <a:pt x="259080" y="195072"/>
                </a:lnTo>
                <a:lnTo>
                  <a:pt x="262127" y="193548"/>
                </a:lnTo>
                <a:close/>
              </a:path>
              <a:path w="266700" h="195579">
                <a:moveTo>
                  <a:pt x="27431" y="3048"/>
                </a:moveTo>
                <a:lnTo>
                  <a:pt x="1524" y="3048"/>
                </a:lnTo>
                <a:lnTo>
                  <a:pt x="71" y="4500"/>
                </a:lnTo>
                <a:lnTo>
                  <a:pt x="0" y="192024"/>
                </a:lnTo>
                <a:lnTo>
                  <a:pt x="1524" y="193548"/>
                </a:lnTo>
                <a:lnTo>
                  <a:pt x="30480" y="193548"/>
                </a:lnTo>
                <a:lnTo>
                  <a:pt x="32004" y="192024"/>
                </a:lnTo>
                <a:lnTo>
                  <a:pt x="32004" y="190500"/>
                </a:lnTo>
                <a:lnTo>
                  <a:pt x="33527" y="190500"/>
                </a:lnTo>
                <a:lnTo>
                  <a:pt x="33527" y="64008"/>
                </a:lnTo>
                <a:lnTo>
                  <a:pt x="40124" y="55673"/>
                </a:lnTo>
                <a:lnTo>
                  <a:pt x="46291" y="48768"/>
                </a:lnTo>
                <a:lnTo>
                  <a:pt x="52173" y="43005"/>
                </a:lnTo>
                <a:lnTo>
                  <a:pt x="57912" y="38100"/>
                </a:lnTo>
                <a:lnTo>
                  <a:pt x="65531" y="32003"/>
                </a:lnTo>
                <a:lnTo>
                  <a:pt x="30480" y="32003"/>
                </a:lnTo>
                <a:lnTo>
                  <a:pt x="30480" y="6096"/>
                </a:lnTo>
                <a:lnTo>
                  <a:pt x="28956" y="6096"/>
                </a:lnTo>
                <a:lnTo>
                  <a:pt x="28884" y="4500"/>
                </a:lnTo>
                <a:lnTo>
                  <a:pt x="27431" y="3048"/>
                </a:lnTo>
                <a:close/>
              </a:path>
              <a:path w="266700" h="195579">
                <a:moveTo>
                  <a:pt x="141731" y="28955"/>
                </a:moveTo>
                <a:lnTo>
                  <a:pt x="86868" y="28955"/>
                </a:lnTo>
                <a:lnTo>
                  <a:pt x="92963" y="30479"/>
                </a:lnTo>
                <a:lnTo>
                  <a:pt x="97536" y="32003"/>
                </a:lnTo>
                <a:lnTo>
                  <a:pt x="102107" y="35051"/>
                </a:lnTo>
                <a:lnTo>
                  <a:pt x="105156" y="38100"/>
                </a:lnTo>
                <a:lnTo>
                  <a:pt x="111251" y="47243"/>
                </a:lnTo>
                <a:lnTo>
                  <a:pt x="117348" y="71627"/>
                </a:lnTo>
                <a:lnTo>
                  <a:pt x="117348" y="192024"/>
                </a:lnTo>
                <a:lnTo>
                  <a:pt x="118871" y="193548"/>
                </a:lnTo>
                <a:lnTo>
                  <a:pt x="147827" y="193548"/>
                </a:lnTo>
                <a:lnTo>
                  <a:pt x="149351" y="192024"/>
                </a:lnTo>
                <a:lnTo>
                  <a:pt x="149351" y="190500"/>
                </a:lnTo>
                <a:lnTo>
                  <a:pt x="150875" y="190500"/>
                </a:lnTo>
                <a:lnTo>
                  <a:pt x="150875" y="64008"/>
                </a:lnTo>
                <a:lnTo>
                  <a:pt x="157472" y="55673"/>
                </a:lnTo>
                <a:lnTo>
                  <a:pt x="163639" y="48768"/>
                </a:lnTo>
                <a:lnTo>
                  <a:pt x="169521" y="43005"/>
                </a:lnTo>
                <a:lnTo>
                  <a:pt x="175260" y="38100"/>
                </a:lnTo>
                <a:lnTo>
                  <a:pt x="179070" y="35051"/>
                </a:lnTo>
                <a:lnTo>
                  <a:pt x="143256" y="35051"/>
                </a:lnTo>
                <a:lnTo>
                  <a:pt x="141731" y="28955"/>
                </a:lnTo>
                <a:close/>
              </a:path>
              <a:path w="266700" h="195579">
                <a:moveTo>
                  <a:pt x="257556" y="28955"/>
                </a:moveTo>
                <a:lnTo>
                  <a:pt x="204215" y="28955"/>
                </a:lnTo>
                <a:lnTo>
                  <a:pt x="213360" y="32003"/>
                </a:lnTo>
                <a:lnTo>
                  <a:pt x="217931" y="35051"/>
                </a:lnTo>
                <a:lnTo>
                  <a:pt x="220980" y="38100"/>
                </a:lnTo>
                <a:lnTo>
                  <a:pt x="227075" y="47243"/>
                </a:lnTo>
                <a:lnTo>
                  <a:pt x="233171" y="71627"/>
                </a:lnTo>
                <a:lnTo>
                  <a:pt x="233171" y="192024"/>
                </a:lnTo>
                <a:lnTo>
                  <a:pt x="234695" y="192024"/>
                </a:lnTo>
                <a:lnTo>
                  <a:pt x="234695" y="193548"/>
                </a:lnTo>
                <a:lnTo>
                  <a:pt x="263651" y="193548"/>
                </a:lnTo>
                <a:lnTo>
                  <a:pt x="265175" y="192024"/>
                </a:lnTo>
                <a:lnTo>
                  <a:pt x="265175" y="190500"/>
                </a:lnTo>
                <a:lnTo>
                  <a:pt x="266700" y="190500"/>
                </a:lnTo>
                <a:lnTo>
                  <a:pt x="266587" y="71627"/>
                </a:lnTo>
                <a:lnTo>
                  <a:pt x="260604" y="36575"/>
                </a:lnTo>
                <a:lnTo>
                  <a:pt x="257556" y="28955"/>
                </a:lnTo>
                <a:close/>
              </a:path>
              <a:path w="266700" h="195579">
                <a:moveTo>
                  <a:pt x="204215" y="0"/>
                </a:moveTo>
                <a:lnTo>
                  <a:pt x="195071" y="0"/>
                </a:lnTo>
                <a:lnTo>
                  <a:pt x="181356" y="4572"/>
                </a:lnTo>
                <a:lnTo>
                  <a:pt x="176783" y="7620"/>
                </a:lnTo>
                <a:lnTo>
                  <a:pt x="170687" y="10667"/>
                </a:lnTo>
                <a:lnTo>
                  <a:pt x="166115" y="13715"/>
                </a:lnTo>
                <a:lnTo>
                  <a:pt x="161544" y="18287"/>
                </a:lnTo>
                <a:lnTo>
                  <a:pt x="155448" y="22860"/>
                </a:lnTo>
                <a:lnTo>
                  <a:pt x="143256" y="35051"/>
                </a:lnTo>
                <a:lnTo>
                  <a:pt x="179070" y="35051"/>
                </a:lnTo>
                <a:lnTo>
                  <a:pt x="182880" y="32003"/>
                </a:lnTo>
                <a:lnTo>
                  <a:pt x="190500" y="28955"/>
                </a:lnTo>
                <a:lnTo>
                  <a:pt x="257556" y="28955"/>
                </a:lnTo>
                <a:lnTo>
                  <a:pt x="252983" y="22860"/>
                </a:lnTo>
                <a:lnTo>
                  <a:pt x="249245" y="17668"/>
                </a:lnTo>
                <a:lnTo>
                  <a:pt x="212812" y="309"/>
                </a:lnTo>
                <a:lnTo>
                  <a:pt x="204215" y="0"/>
                </a:lnTo>
                <a:close/>
              </a:path>
              <a:path w="266700" h="195579">
                <a:moveTo>
                  <a:pt x="96012" y="0"/>
                </a:moveTo>
                <a:lnTo>
                  <a:pt x="88392" y="0"/>
                </a:lnTo>
                <a:lnTo>
                  <a:pt x="81295" y="547"/>
                </a:lnTo>
                <a:lnTo>
                  <a:pt x="44957" y="17525"/>
                </a:lnTo>
                <a:lnTo>
                  <a:pt x="30480" y="32003"/>
                </a:lnTo>
                <a:lnTo>
                  <a:pt x="65531" y="32003"/>
                </a:lnTo>
                <a:lnTo>
                  <a:pt x="73151" y="28955"/>
                </a:lnTo>
                <a:lnTo>
                  <a:pt x="141731" y="28955"/>
                </a:lnTo>
                <a:lnTo>
                  <a:pt x="135636" y="19812"/>
                </a:lnTo>
                <a:lnTo>
                  <a:pt x="128015" y="12191"/>
                </a:lnTo>
                <a:lnTo>
                  <a:pt x="118871" y="6096"/>
                </a:lnTo>
                <a:lnTo>
                  <a:pt x="114300" y="4572"/>
                </a:lnTo>
                <a:lnTo>
                  <a:pt x="96012" y="0"/>
                </a:lnTo>
                <a:close/>
              </a:path>
              <a:path w="266700" h="195579">
                <a:moveTo>
                  <a:pt x="24383" y="1524"/>
                </a:moveTo>
                <a:lnTo>
                  <a:pt x="4571" y="1524"/>
                </a:lnTo>
                <a:lnTo>
                  <a:pt x="3048" y="3048"/>
                </a:lnTo>
                <a:lnTo>
                  <a:pt x="25907" y="3048"/>
                </a:lnTo>
                <a:lnTo>
                  <a:pt x="24383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6374" y="4325111"/>
            <a:ext cx="166049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7655" y="4962144"/>
            <a:ext cx="100584" cy="1021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78280" y="5056632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7735" y="4890515"/>
            <a:ext cx="1027176" cy="3398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90444" y="4878323"/>
            <a:ext cx="33655" cy="280670"/>
          </a:xfrm>
          <a:custGeom>
            <a:avLst/>
            <a:gdLst/>
            <a:ahLst/>
            <a:cxnLst/>
            <a:rect l="l" t="t" r="r" b="b"/>
            <a:pathLst>
              <a:path w="33655" h="280670">
                <a:moveTo>
                  <a:pt x="28956" y="278892"/>
                </a:moveTo>
                <a:lnTo>
                  <a:pt x="4572" y="278892"/>
                </a:lnTo>
                <a:lnTo>
                  <a:pt x="6095" y="280415"/>
                </a:lnTo>
                <a:lnTo>
                  <a:pt x="27431" y="280415"/>
                </a:lnTo>
                <a:lnTo>
                  <a:pt x="28956" y="278892"/>
                </a:lnTo>
                <a:close/>
              </a:path>
              <a:path w="33655" h="280670">
                <a:moveTo>
                  <a:pt x="30480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1524" y="3048"/>
                </a:lnTo>
                <a:lnTo>
                  <a:pt x="1524" y="4571"/>
                </a:lnTo>
                <a:lnTo>
                  <a:pt x="0" y="4571"/>
                </a:lnTo>
                <a:lnTo>
                  <a:pt x="0" y="275844"/>
                </a:lnTo>
                <a:lnTo>
                  <a:pt x="3048" y="278892"/>
                </a:lnTo>
                <a:lnTo>
                  <a:pt x="32004" y="278892"/>
                </a:lnTo>
                <a:lnTo>
                  <a:pt x="32004" y="277368"/>
                </a:lnTo>
                <a:lnTo>
                  <a:pt x="33528" y="277368"/>
                </a:lnTo>
                <a:lnTo>
                  <a:pt x="33528" y="4571"/>
                </a:lnTo>
                <a:lnTo>
                  <a:pt x="30480" y="1524"/>
                </a:lnTo>
                <a:close/>
              </a:path>
              <a:path w="33655" h="280670">
                <a:moveTo>
                  <a:pt x="25907" y="0"/>
                </a:moveTo>
                <a:lnTo>
                  <a:pt x="9143" y="0"/>
                </a:lnTo>
                <a:lnTo>
                  <a:pt x="6095" y="1524"/>
                </a:lnTo>
                <a:lnTo>
                  <a:pt x="27431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7227" y="4898135"/>
            <a:ext cx="200025" cy="259079"/>
          </a:xfrm>
          <a:custGeom>
            <a:avLst/>
            <a:gdLst/>
            <a:ahLst/>
            <a:cxnLst/>
            <a:rect l="l" t="t" r="r" b="b"/>
            <a:pathLst>
              <a:path w="200025" h="259079">
                <a:moveTo>
                  <a:pt x="71628" y="0"/>
                </a:moveTo>
                <a:lnTo>
                  <a:pt x="9144" y="0"/>
                </a:lnTo>
                <a:lnTo>
                  <a:pt x="3048" y="3047"/>
                </a:lnTo>
                <a:lnTo>
                  <a:pt x="0" y="9143"/>
                </a:lnTo>
                <a:lnTo>
                  <a:pt x="0" y="249936"/>
                </a:lnTo>
                <a:lnTo>
                  <a:pt x="1524" y="254507"/>
                </a:lnTo>
                <a:lnTo>
                  <a:pt x="3048" y="256031"/>
                </a:lnTo>
                <a:lnTo>
                  <a:pt x="9144" y="259080"/>
                </a:lnTo>
                <a:lnTo>
                  <a:pt x="67056" y="259080"/>
                </a:lnTo>
                <a:lnTo>
                  <a:pt x="112061" y="254579"/>
                </a:lnTo>
                <a:lnTo>
                  <a:pt x="156043" y="234529"/>
                </a:lnTo>
                <a:lnTo>
                  <a:pt x="161096" y="230124"/>
                </a:lnTo>
                <a:lnTo>
                  <a:pt x="35052" y="230124"/>
                </a:lnTo>
                <a:lnTo>
                  <a:pt x="35052" y="28956"/>
                </a:lnTo>
                <a:lnTo>
                  <a:pt x="162396" y="28956"/>
                </a:lnTo>
                <a:lnTo>
                  <a:pt x="159091" y="26074"/>
                </a:lnTo>
                <a:lnTo>
                  <a:pt x="115776" y="5143"/>
                </a:lnTo>
                <a:lnTo>
                  <a:pt x="87296" y="571"/>
                </a:lnTo>
                <a:lnTo>
                  <a:pt x="71628" y="0"/>
                </a:lnTo>
                <a:close/>
              </a:path>
              <a:path w="200025" h="259079">
                <a:moveTo>
                  <a:pt x="162396" y="28956"/>
                </a:moveTo>
                <a:lnTo>
                  <a:pt x="70104" y="28956"/>
                </a:lnTo>
                <a:lnTo>
                  <a:pt x="82343" y="29503"/>
                </a:lnTo>
                <a:lnTo>
                  <a:pt x="93726" y="31051"/>
                </a:lnTo>
                <a:lnTo>
                  <a:pt x="128968" y="45529"/>
                </a:lnTo>
                <a:lnTo>
                  <a:pt x="154162" y="79557"/>
                </a:lnTo>
                <a:lnTo>
                  <a:pt x="162758" y="117109"/>
                </a:lnTo>
                <a:lnTo>
                  <a:pt x="163068" y="128015"/>
                </a:lnTo>
                <a:lnTo>
                  <a:pt x="162544" y="140303"/>
                </a:lnTo>
                <a:lnTo>
                  <a:pt x="153495" y="182594"/>
                </a:lnTo>
                <a:lnTo>
                  <a:pt x="127444" y="216026"/>
                </a:lnTo>
                <a:lnTo>
                  <a:pt x="82105" y="229814"/>
                </a:lnTo>
                <a:lnTo>
                  <a:pt x="70104" y="230124"/>
                </a:lnTo>
                <a:lnTo>
                  <a:pt x="161096" y="230124"/>
                </a:lnTo>
                <a:lnTo>
                  <a:pt x="185594" y="196429"/>
                </a:lnTo>
                <a:lnTo>
                  <a:pt x="197358" y="157162"/>
                </a:lnTo>
                <a:lnTo>
                  <a:pt x="199644" y="126491"/>
                </a:lnTo>
                <a:lnTo>
                  <a:pt x="199072" y="111942"/>
                </a:lnTo>
                <a:lnTo>
                  <a:pt x="190500" y="73151"/>
                </a:lnTo>
                <a:lnTo>
                  <a:pt x="167640" y="33527"/>
                </a:lnTo>
                <a:lnTo>
                  <a:pt x="162396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7351" y="4963667"/>
            <a:ext cx="147827" cy="1981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84803" y="4917947"/>
            <a:ext cx="117348" cy="2423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31108" y="4963667"/>
            <a:ext cx="147827" cy="1981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0564" y="4974335"/>
            <a:ext cx="43180" cy="184785"/>
          </a:xfrm>
          <a:custGeom>
            <a:avLst/>
            <a:gdLst/>
            <a:ahLst/>
            <a:cxnLst/>
            <a:rect l="l" t="t" r="r" b="b"/>
            <a:pathLst>
              <a:path w="43179" h="184785">
                <a:moveTo>
                  <a:pt x="32003" y="44195"/>
                </a:moveTo>
                <a:lnTo>
                  <a:pt x="10668" y="44195"/>
                </a:lnTo>
                <a:lnTo>
                  <a:pt x="13715" y="45719"/>
                </a:lnTo>
                <a:lnTo>
                  <a:pt x="28956" y="45719"/>
                </a:lnTo>
                <a:lnTo>
                  <a:pt x="32003" y="44195"/>
                </a:lnTo>
                <a:close/>
              </a:path>
              <a:path w="43179" h="184785">
                <a:moveTo>
                  <a:pt x="33527" y="1524"/>
                </a:moveTo>
                <a:lnTo>
                  <a:pt x="7620" y="1524"/>
                </a:lnTo>
                <a:lnTo>
                  <a:pt x="4572" y="4571"/>
                </a:lnTo>
                <a:lnTo>
                  <a:pt x="3048" y="7619"/>
                </a:lnTo>
                <a:lnTo>
                  <a:pt x="1524" y="9143"/>
                </a:lnTo>
                <a:lnTo>
                  <a:pt x="0" y="12191"/>
                </a:lnTo>
                <a:lnTo>
                  <a:pt x="0" y="33527"/>
                </a:lnTo>
                <a:lnTo>
                  <a:pt x="3048" y="39624"/>
                </a:lnTo>
                <a:lnTo>
                  <a:pt x="7620" y="44195"/>
                </a:lnTo>
                <a:lnTo>
                  <a:pt x="33527" y="44195"/>
                </a:lnTo>
                <a:lnTo>
                  <a:pt x="36575" y="42671"/>
                </a:lnTo>
                <a:lnTo>
                  <a:pt x="39624" y="39624"/>
                </a:lnTo>
                <a:lnTo>
                  <a:pt x="41148" y="36575"/>
                </a:lnTo>
                <a:lnTo>
                  <a:pt x="41148" y="33527"/>
                </a:lnTo>
                <a:lnTo>
                  <a:pt x="42672" y="30480"/>
                </a:lnTo>
                <a:lnTo>
                  <a:pt x="42672" y="15239"/>
                </a:lnTo>
                <a:lnTo>
                  <a:pt x="41148" y="12191"/>
                </a:lnTo>
                <a:lnTo>
                  <a:pt x="41148" y="9143"/>
                </a:lnTo>
                <a:lnTo>
                  <a:pt x="39624" y="7619"/>
                </a:lnTo>
                <a:lnTo>
                  <a:pt x="38100" y="4571"/>
                </a:lnTo>
                <a:lnTo>
                  <a:pt x="36575" y="3047"/>
                </a:lnTo>
                <a:lnTo>
                  <a:pt x="33527" y="1524"/>
                </a:lnTo>
                <a:close/>
              </a:path>
              <a:path w="43179" h="184785">
                <a:moveTo>
                  <a:pt x="28956" y="0"/>
                </a:moveTo>
                <a:lnTo>
                  <a:pt x="13715" y="0"/>
                </a:lnTo>
                <a:lnTo>
                  <a:pt x="10668" y="1524"/>
                </a:lnTo>
                <a:lnTo>
                  <a:pt x="32003" y="1524"/>
                </a:lnTo>
                <a:lnTo>
                  <a:pt x="28956" y="0"/>
                </a:lnTo>
                <a:close/>
              </a:path>
              <a:path w="43179" h="184785">
                <a:moveTo>
                  <a:pt x="32003" y="182880"/>
                </a:moveTo>
                <a:lnTo>
                  <a:pt x="10668" y="182880"/>
                </a:lnTo>
                <a:lnTo>
                  <a:pt x="13715" y="184403"/>
                </a:lnTo>
                <a:lnTo>
                  <a:pt x="28956" y="184403"/>
                </a:lnTo>
                <a:lnTo>
                  <a:pt x="32003" y="182880"/>
                </a:lnTo>
                <a:close/>
              </a:path>
              <a:path w="43179" h="184785">
                <a:moveTo>
                  <a:pt x="33527" y="140207"/>
                </a:moveTo>
                <a:lnTo>
                  <a:pt x="7620" y="140207"/>
                </a:lnTo>
                <a:lnTo>
                  <a:pt x="4572" y="143256"/>
                </a:lnTo>
                <a:lnTo>
                  <a:pt x="3048" y="146303"/>
                </a:lnTo>
                <a:lnTo>
                  <a:pt x="1524" y="147827"/>
                </a:lnTo>
                <a:lnTo>
                  <a:pt x="0" y="150875"/>
                </a:lnTo>
                <a:lnTo>
                  <a:pt x="0" y="172212"/>
                </a:lnTo>
                <a:lnTo>
                  <a:pt x="3048" y="178307"/>
                </a:lnTo>
                <a:lnTo>
                  <a:pt x="7620" y="182880"/>
                </a:lnTo>
                <a:lnTo>
                  <a:pt x="33527" y="182880"/>
                </a:lnTo>
                <a:lnTo>
                  <a:pt x="36575" y="181356"/>
                </a:lnTo>
                <a:lnTo>
                  <a:pt x="39624" y="178307"/>
                </a:lnTo>
                <a:lnTo>
                  <a:pt x="41148" y="175259"/>
                </a:lnTo>
                <a:lnTo>
                  <a:pt x="41148" y="172212"/>
                </a:lnTo>
                <a:lnTo>
                  <a:pt x="42672" y="169163"/>
                </a:lnTo>
                <a:lnTo>
                  <a:pt x="42672" y="153924"/>
                </a:lnTo>
                <a:lnTo>
                  <a:pt x="41148" y="150875"/>
                </a:lnTo>
                <a:lnTo>
                  <a:pt x="41148" y="147827"/>
                </a:lnTo>
                <a:lnTo>
                  <a:pt x="39624" y="146303"/>
                </a:lnTo>
                <a:lnTo>
                  <a:pt x="38100" y="143256"/>
                </a:lnTo>
                <a:lnTo>
                  <a:pt x="36575" y="141731"/>
                </a:lnTo>
                <a:lnTo>
                  <a:pt x="33527" y="140207"/>
                </a:lnTo>
                <a:close/>
              </a:path>
              <a:path w="43179" h="184785">
                <a:moveTo>
                  <a:pt x="28956" y="138683"/>
                </a:moveTo>
                <a:lnTo>
                  <a:pt x="13715" y="138683"/>
                </a:lnTo>
                <a:lnTo>
                  <a:pt x="10668" y="140207"/>
                </a:lnTo>
                <a:lnTo>
                  <a:pt x="32003" y="140207"/>
                </a:lnTo>
                <a:lnTo>
                  <a:pt x="28956" y="13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47159" y="4896611"/>
            <a:ext cx="35560" cy="262255"/>
          </a:xfrm>
          <a:custGeom>
            <a:avLst/>
            <a:gdLst/>
            <a:ahLst/>
            <a:cxnLst/>
            <a:rect l="l" t="t" r="r" b="b"/>
            <a:pathLst>
              <a:path w="35560" h="262254">
                <a:moveTo>
                  <a:pt x="30479" y="260604"/>
                </a:moveTo>
                <a:lnTo>
                  <a:pt x="4572" y="260604"/>
                </a:lnTo>
                <a:lnTo>
                  <a:pt x="6095" y="262127"/>
                </a:lnTo>
                <a:lnTo>
                  <a:pt x="27431" y="262127"/>
                </a:lnTo>
                <a:lnTo>
                  <a:pt x="30479" y="260604"/>
                </a:lnTo>
                <a:close/>
              </a:path>
              <a:path w="35560" h="262254">
                <a:moveTo>
                  <a:pt x="35051" y="4571"/>
                </a:moveTo>
                <a:lnTo>
                  <a:pt x="0" y="4571"/>
                </a:lnTo>
                <a:lnTo>
                  <a:pt x="0" y="257556"/>
                </a:lnTo>
                <a:lnTo>
                  <a:pt x="1524" y="259080"/>
                </a:lnTo>
                <a:lnTo>
                  <a:pt x="1524" y="260604"/>
                </a:lnTo>
                <a:lnTo>
                  <a:pt x="32003" y="260604"/>
                </a:lnTo>
                <a:lnTo>
                  <a:pt x="35051" y="257556"/>
                </a:lnTo>
                <a:lnTo>
                  <a:pt x="35051" y="4571"/>
                </a:lnTo>
                <a:close/>
              </a:path>
              <a:path w="35560" h="262254">
                <a:moveTo>
                  <a:pt x="33527" y="3048"/>
                </a:moveTo>
                <a:lnTo>
                  <a:pt x="1524" y="3048"/>
                </a:lnTo>
                <a:lnTo>
                  <a:pt x="1524" y="4571"/>
                </a:lnTo>
                <a:lnTo>
                  <a:pt x="33527" y="4571"/>
                </a:lnTo>
                <a:lnTo>
                  <a:pt x="33527" y="3048"/>
                </a:lnTo>
                <a:close/>
              </a:path>
              <a:path w="35560" h="262254">
                <a:moveTo>
                  <a:pt x="32003" y="1524"/>
                </a:moveTo>
                <a:lnTo>
                  <a:pt x="4572" y="1524"/>
                </a:lnTo>
                <a:lnTo>
                  <a:pt x="3048" y="3048"/>
                </a:lnTo>
                <a:lnTo>
                  <a:pt x="32003" y="3048"/>
                </a:lnTo>
                <a:lnTo>
                  <a:pt x="32003" y="1524"/>
                </a:lnTo>
                <a:close/>
              </a:path>
              <a:path w="35560" h="262254">
                <a:moveTo>
                  <a:pt x="25907" y="0"/>
                </a:moveTo>
                <a:lnTo>
                  <a:pt x="9143" y="0"/>
                </a:lnTo>
                <a:lnTo>
                  <a:pt x="7619" y="1524"/>
                </a:lnTo>
                <a:lnTo>
                  <a:pt x="27431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6220" y="4963667"/>
            <a:ext cx="1120139" cy="2667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86755" y="4895088"/>
            <a:ext cx="160020" cy="266700"/>
          </a:xfrm>
          <a:custGeom>
            <a:avLst/>
            <a:gdLst/>
            <a:ahLst/>
            <a:cxnLst/>
            <a:rect l="l" t="t" r="r" b="b"/>
            <a:pathLst>
              <a:path w="160020" h="266700">
                <a:moveTo>
                  <a:pt x="7620" y="216407"/>
                </a:moveTo>
                <a:lnTo>
                  <a:pt x="4572" y="216407"/>
                </a:lnTo>
                <a:lnTo>
                  <a:pt x="3048" y="217931"/>
                </a:lnTo>
                <a:lnTo>
                  <a:pt x="1524" y="217931"/>
                </a:lnTo>
                <a:lnTo>
                  <a:pt x="1524" y="222504"/>
                </a:lnTo>
                <a:lnTo>
                  <a:pt x="0" y="224028"/>
                </a:lnTo>
                <a:lnTo>
                  <a:pt x="0" y="239268"/>
                </a:lnTo>
                <a:lnTo>
                  <a:pt x="1524" y="242316"/>
                </a:lnTo>
                <a:lnTo>
                  <a:pt x="1524" y="243839"/>
                </a:lnTo>
                <a:lnTo>
                  <a:pt x="3048" y="246887"/>
                </a:lnTo>
                <a:lnTo>
                  <a:pt x="6096" y="249936"/>
                </a:lnTo>
                <a:lnTo>
                  <a:pt x="12192" y="252984"/>
                </a:lnTo>
                <a:lnTo>
                  <a:pt x="16764" y="256031"/>
                </a:lnTo>
                <a:lnTo>
                  <a:pt x="21336" y="257556"/>
                </a:lnTo>
                <a:lnTo>
                  <a:pt x="27432" y="259080"/>
                </a:lnTo>
                <a:lnTo>
                  <a:pt x="33528" y="262128"/>
                </a:lnTo>
                <a:lnTo>
                  <a:pt x="39624" y="263651"/>
                </a:lnTo>
                <a:lnTo>
                  <a:pt x="54864" y="266700"/>
                </a:lnTo>
                <a:lnTo>
                  <a:pt x="71628" y="266700"/>
                </a:lnTo>
                <a:lnTo>
                  <a:pt x="114395" y="259318"/>
                </a:lnTo>
                <a:lnTo>
                  <a:pt x="144033" y="237744"/>
                </a:lnTo>
                <a:lnTo>
                  <a:pt x="73152" y="237744"/>
                </a:lnTo>
                <a:lnTo>
                  <a:pt x="65674" y="237482"/>
                </a:lnTo>
                <a:lnTo>
                  <a:pt x="59055" y="236791"/>
                </a:lnTo>
                <a:lnTo>
                  <a:pt x="53006" y="235815"/>
                </a:lnTo>
                <a:lnTo>
                  <a:pt x="47244" y="234695"/>
                </a:lnTo>
                <a:lnTo>
                  <a:pt x="39624" y="231648"/>
                </a:lnTo>
                <a:lnTo>
                  <a:pt x="33528" y="230124"/>
                </a:lnTo>
                <a:lnTo>
                  <a:pt x="27432" y="227075"/>
                </a:lnTo>
                <a:lnTo>
                  <a:pt x="22860" y="224028"/>
                </a:lnTo>
                <a:lnTo>
                  <a:pt x="18288" y="222504"/>
                </a:lnTo>
                <a:lnTo>
                  <a:pt x="13716" y="219456"/>
                </a:lnTo>
                <a:lnTo>
                  <a:pt x="7620" y="216407"/>
                </a:lnTo>
                <a:close/>
              </a:path>
              <a:path w="160020" h="266700">
                <a:moveTo>
                  <a:pt x="91440" y="0"/>
                </a:moveTo>
                <a:lnTo>
                  <a:pt x="85344" y="0"/>
                </a:lnTo>
                <a:lnTo>
                  <a:pt x="76700" y="285"/>
                </a:lnTo>
                <a:lnTo>
                  <a:pt x="34051" y="14001"/>
                </a:lnTo>
                <a:lnTo>
                  <a:pt x="9310" y="45862"/>
                </a:lnTo>
                <a:lnTo>
                  <a:pt x="6096" y="68580"/>
                </a:lnTo>
                <a:lnTo>
                  <a:pt x="6381" y="76295"/>
                </a:lnTo>
                <a:lnTo>
                  <a:pt x="7238" y="83438"/>
                </a:lnTo>
                <a:lnTo>
                  <a:pt x="8667" y="90011"/>
                </a:lnTo>
                <a:lnTo>
                  <a:pt x="10668" y="96012"/>
                </a:lnTo>
                <a:lnTo>
                  <a:pt x="15240" y="102107"/>
                </a:lnTo>
                <a:lnTo>
                  <a:pt x="19812" y="109728"/>
                </a:lnTo>
                <a:lnTo>
                  <a:pt x="30480" y="120395"/>
                </a:lnTo>
                <a:lnTo>
                  <a:pt x="42672" y="129539"/>
                </a:lnTo>
                <a:lnTo>
                  <a:pt x="50292" y="134112"/>
                </a:lnTo>
                <a:lnTo>
                  <a:pt x="65532" y="140207"/>
                </a:lnTo>
                <a:lnTo>
                  <a:pt x="71628" y="144780"/>
                </a:lnTo>
                <a:lnTo>
                  <a:pt x="86868" y="150875"/>
                </a:lnTo>
                <a:lnTo>
                  <a:pt x="92964" y="153924"/>
                </a:lnTo>
                <a:lnTo>
                  <a:pt x="99060" y="158495"/>
                </a:lnTo>
                <a:lnTo>
                  <a:pt x="105156" y="161544"/>
                </a:lnTo>
                <a:lnTo>
                  <a:pt x="123444" y="187451"/>
                </a:lnTo>
                <a:lnTo>
                  <a:pt x="123444" y="201168"/>
                </a:lnTo>
                <a:lnTo>
                  <a:pt x="99060" y="233172"/>
                </a:lnTo>
                <a:lnTo>
                  <a:pt x="92964" y="234695"/>
                </a:lnTo>
                <a:lnTo>
                  <a:pt x="86868" y="237744"/>
                </a:lnTo>
                <a:lnTo>
                  <a:pt x="144033" y="237744"/>
                </a:lnTo>
                <a:lnTo>
                  <a:pt x="145748" y="235815"/>
                </a:lnTo>
                <a:lnTo>
                  <a:pt x="159710" y="199358"/>
                </a:lnTo>
                <a:lnTo>
                  <a:pt x="160020" y="190500"/>
                </a:lnTo>
                <a:lnTo>
                  <a:pt x="159734" y="182784"/>
                </a:lnTo>
                <a:lnTo>
                  <a:pt x="135636" y="138684"/>
                </a:lnTo>
                <a:lnTo>
                  <a:pt x="121920" y="129539"/>
                </a:lnTo>
                <a:lnTo>
                  <a:pt x="115824" y="124968"/>
                </a:lnTo>
                <a:lnTo>
                  <a:pt x="92964" y="115824"/>
                </a:lnTo>
                <a:lnTo>
                  <a:pt x="85344" y="111251"/>
                </a:lnTo>
                <a:lnTo>
                  <a:pt x="79248" y="108204"/>
                </a:lnTo>
                <a:lnTo>
                  <a:pt x="45720" y="83819"/>
                </a:lnTo>
                <a:lnTo>
                  <a:pt x="41148" y="71628"/>
                </a:lnTo>
                <a:lnTo>
                  <a:pt x="41148" y="59436"/>
                </a:lnTo>
                <a:lnTo>
                  <a:pt x="65532" y="32004"/>
                </a:lnTo>
                <a:lnTo>
                  <a:pt x="70104" y="30480"/>
                </a:lnTo>
                <a:lnTo>
                  <a:pt x="76200" y="28956"/>
                </a:lnTo>
                <a:lnTo>
                  <a:pt x="144780" y="28956"/>
                </a:lnTo>
                <a:lnTo>
                  <a:pt x="144780" y="22860"/>
                </a:lnTo>
                <a:lnTo>
                  <a:pt x="143256" y="21336"/>
                </a:lnTo>
                <a:lnTo>
                  <a:pt x="143256" y="18287"/>
                </a:lnTo>
                <a:lnTo>
                  <a:pt x="141732" y="18287"/>
                </a:lnTo>
                <a:lnTo>
                  <a:pt x="137160" y="13716"/>
                </a:lnTo>
                <a:lnTo>
                  <a:pt x="132588" y="12192"/>
                </a:lnTo>
                <a:lnTo>
                  <a:pt x="128016" y="9143"/>
                </a:lnTo>
                <a:lnTo>
                  <a:pt x="114300" y="4572"/>
                </a:lnTo>
                <a:lnTo>
                  <a:pt x="102108" y="1524"/>
                </a:lnTo>
                <a:lnTo>
                  <a:pt x="96012" y="1524"/>
                </a:lnTo>
                <a:lnTo>
                  <a:pt x="91440" y="0"/>
                </a:lnTo>
                <a:close/>
              </a:path>
              <a:path w="160020" h="266700">
                <a:moveTo>
                  <a:pt x="144780" y="28956"/>
                </a:moveTo>
                <a:lnTo>
                  <a:pt x="91440" y="28956"/>
                </a:lnTo>
                <a:lnTo>
                  <a:pt x="99060" y="30480"/>
                </a:lnTo>
                <a:lnTo>
                  <a:pt x="111252" y="33528"/>
                </a:lnTo>
                <a:lnTo>
                  <a:pt x="115824" y="36575"/>
                </a:lnTo>
                <a:lnTo>
                  <a:pt x="120396" y="38100"/>
                </a:lnTo>
                <a:lnTo>
                  <a:pt x="124968" y="41148"/>
                </a:lnTo>
                <a:lnTo>
                  <a:pt x="129540" y="42672"/>
                </a:lnTo>
                <a:lnTo>
                  <a:pt x="132588" y="44195"/>
                </a:lnTo>
                <a:lnTo>
                  <a:pt x="135636" y="47243"/>
                </a:lnTo>
                <a:lnTo>
                  <a:pt x="141732" y="47243"/>
                </a:lnTo>
                <a:lnTo>
                  <a:pt x="143256" y="45719"/>
                </a:lnTo>
                <a:lnTo>
                  <a:pt x="143256" y="44195"/>
                </a:lnTo>
                <a:lnTo>
                  <a:pt x="144780" y="42672"/>
                </a:lnTo>
                <a:lnTo>
                  <a:pt x="144780" y="28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1828" y="4963667"/>
            <a:ext cx="179832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11952" y="4965191"/>
            <a:ext cx="155448" cy="1965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1408" y="4963667"/>
            <a:ext cx="155447" cy="1950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40267" y="4879847"/>
            <a:ext cx="166370" cy="281940"/>
          </a:xfrm>
          <a:custGeom>
            <a:avLst/>
            <a:gdLst/>
            <a:ahLst/>
            <a:cxnLst/>
            <a:rect l="l" t="t" r="r" b="b"/>
            <a:pathLst>
              <a:path w="166370" h="281939">
                <a:moveTo>
                  <a:pt x="77652" y="83819"/>
                </a:moveTo>
                <a:lnTo>
                  <a:pt x="37314" y="95178"/>
                </a:lnTo>
                <a:lnTo>
                  <a:pt x="11549" y="126111"/>
                </a:lnTo>
                <a:lnTo>
                  <a:pt x="1071" y="163448"/>
                </a:lnTo>
                <a:lnTo>
                  <a:pt x="0" y="188214"/>
                </a:lnTo>
                <a:lnTo>
                  <a:pt x="214" y="195072"/>
                </a:lnTo>
                <a:lnTo>
                  <a:pt x="9453" y="239458"/>
                </a:lnTo>
                <a:lnTo>
                  <a:pt x="32980" y="270343"/>
                </a:lnTo>
                <a:lnTo>
                  <a:pt x="73080" y="281939"/>
                </a:lnTo>
                <a:lnTo>
                  <a:pt x="82176" y="281392"/>
                </a:lnTo>
                <a:lnTo>
                  <a:pt x="121848" y="263270"/>
                </a:lnTo>
                <a:lnTo>
                  <a:pt x="133614" y="252983"/>
                </a:lnTo>
                <a:lnTo>
                  <a:pt x="70032" y="252983"/>
                </a:lnTo>
                <a:lnTo>
                  <a:pt x="62412" y="251459"/>
                </a:lnTo>
                <a:lnTo>
                  <a:pt x="57840" y="246887"/>
                </a:lnTo>
                <a:lnTo>
                  <a:pt x="51744" y="243839"/>
                </a:lnTo>
                <a:lnTo>
                  <a:pt x="42600" y="231647"/>
                </a:lnTo>
                <a:lnTo>
                  <a:pt x="36504" y="216407"/>
                </a:lnTo>
                <a:lnTo>
                  <a:pt x="36504" y="208787"/>
                </a:lnTo>
                <a:lnTo>
                  <a:pt x="35385" y="201930"/>
                </a:lnTo>
                <a:lnTo>
                  <a:pt x="34409" y="195072"/>
                </a:lnTo>
                <a:lnTo>
                  <a:pt x="33718" y="188214"/>
                </a:lnTo>
                <a:lnTo>
                  <a:pt x="33456" y="181356"/>
                </a:lnTo>
                <a:lnTo>
                  <a:pt x="33456" y="173735"/>
                </a:lnTo>
                <a:lnTo>
                  <a:pt x="34980" y="164591"/>
                </a:lnTo>
                <a:lnTo>
                  <a:pt x="36504" y="156971"/>
                </a:lnTo>
                <a:lnTo>
                  <a:pt x="38028" y="147827"/>
                </a:lnTo>
                <a:lnTo>
                  <a:pt x="41076" y="141731"/>
                </a:lnTo>
                <a:lnTo>
                  <a:pt x="44124" y="134112"/>
                </a:lnTo>
                <a:lnTo>
                  <a:pt x="48696" y="128015"/>
                </a:lnTo>
                <a:lnTo>
                  <a:pt x="53268" y="123443"/>
                </a:lnTo>
                <a:lnTo>
                  <a:pt x="59364" y="118871"/>
                </a:lnTo>
                <a:lnTo>
                  <a:pt x="63936" y="114300"/>
                </a:lnTo>
                <a:lnTo>
                  <a:pt x="71556" y="112775"/>
                </a:lnTo>
                <a:lnTo>
                  <a:pt x="166044" y="112775"/>
                </a:lnTo>
                <a:lnTo>
                  <a:pt x="166044" y="111251"/>
                </a:lnTo>
                <a:lnTo>
                  <a:pt x="132516" y="111251"/>
                </a:lnTo>
                <a:lnTo>
                  <a:pt x="126539" y="104941"/>
                </a:lnTo>
                <a:lnTo>
                  <a:pt x="120134" y="99631"/>
                </a:lnTo>
                <a:lnTo>
                  <a:pt x="85391" y="84367"/>
                </a:lnTo>
                <a:lnTo>
                  <a:pt x="77652" y="83819"/>
                </a:lnTo>
                <a:close/>
              </a:path>
              <a:path w="166370" h="281939">
                <a:moveTo>
                  <a:pt x="161472" y="277368"/>
                </a:moveTo>
                <a:lnTo>
                  <a:pt x="141660" y="277368"/>
                </a:lnTo>
                <a:lnTo>
                  <a:pt x="143184" y="278891"/>
                </a:lnTo>
                <a:lnTo>
                  <a:pt x="159948" y="278891"/>
                </a:lnTo>
                <a:lnTo>
                  <a:pt x="161472" y="277368"/>
                </a:lnTo>
                <a:close/>
              </a:path>
              <a:path w="166370" h="281939">
                <a:moveTo>
                  <a:pt x="164520" y="275844"/>
                </a:moveTo>
                <a:lnTo>
                  <a:pt x="138612" y="275844"/>
                </a:lnTo>
                <a:lnTo>
                  <a:pt x="138612" y="277368"/>
                </a:lnTo>
                <a:lnTo>
                  <a:pt x="164520" y="277368"/>
                </a:lnTo>
                <a:lnTo>
                  <a:pt x="164520" y="275844"/>
                </a:lnTo>
                <a:close/>
              </a:path>
              <a:path w="166370" h="281939">
                <a:moveTo>
                  <a:pt x="166044" y="249935"/>
                </a:moveTo>
                <a:lnTo>
                  <a:pt x="137088" y="249935"/>
                </a:lnTo>
                <a:lnTo>
                  <a:pt x="137088" y="275844"/>
                </a:lnTo>
                <a:lnTo>
                  <a:pt x="166044" y="275844"/>
                </a:lnTo>
                <a:lnTo>
                  <a:pt x="166044" y="249935"/>
                </a:lnTo>
                <a:close/>
              </a:path>
              <a:path w="166370" h="281939">
                <a:moveTo>
                  <a:pt x="166044" y="112775"/>
                </a:moveTo>
                <a:lnTo>
                  <a:pt x="80700" y="112775"/>
                </a:lnTo>
                <a:lnTo>
                  <a:pt x="87320" y="113347"/>
                </a:lnTo>
                <a:lnTo>
                  <a:pt x="93654" y="115061"/>
                </a:lnTo>
                <a:lnTo>
                  <a:pt x="125896" y="138850"/>
                </a:lnTo>
                <a:lnTo>
                  <a:pt x="132516" y="146303"/>
                </a:lnTo>
                <a:lnTo>
                  <a:pt x="132516" y="217931"/>
                </a:lnTo>
                <a:lnTo>
                  <a:pt x="127944" y="225551"/>
                </a:lnTo>
                <a:lnTo>
                  <a:pt x="121848" y="230124"/>
                </a:lnTo>
                <a:lnTo>
                  <a:pt x="112704" y="239268"/>
                </a:lnTo>
                <a:lnTo>
                  <a:pt x="103560" y="245363"/>
                </a:lnTo>
                <a:lnTo>
                  <a:pt x="100512" y="248412"/>
                </a:lnTo>
                <a:lnTo>
                  <a:pt x="91368" y="251459"/>
                </a:lnTo>
                <a:lnTo>
                  <a:pt x="88320" y="252983"/>
                </a:lnTo>
                <a:lnTo>
                  <a:pt x="133614" y="252983"/>
                </a:lnTo>
                <a:lnTo>
                  <a:pt x="137088" y="249935"/>
                </a:lnTo>
                <a:lnTo>
                  <a:pt x="166044" y="249935"/>
                </a:lnTo>
                <a:lnTo>
                  <a:pt x="166044" y="112775"/>
                </a:lnTo>
                <a:close/>
              </a:path>
              <a:path w="166370" h="281939">
                <a:moveTo>
                  <a:pt x="162996" y="1524"/>
                </a:moveTo>
                <a:lnTo>
                  <a:pt x="135564" y="1524"/>
                </a:lnTo>
                <a:lnTo>
                  <a:pt x="135564" y="3047"/>
                </a:lnTo>
                <a:lnTo>
                  <a:pt x="134040" y="3047"/>
                </a:lnTo>
                <a:lnTo>
                  <a:pt x="134040" y="4571"/>
                </a:lnTo>
                <a:lnTo>
                  <a:pt x="132516" y="4571"/>
                </a:lnTo>
                <a:lnTo>
                  <a:pt x="132516" y="111251"/>
                </a:lnTo>
                <a:lnTo>
                  <a:pt x="166044" y="111251"/>
                </a:lnTo>
                <a:lnTo>
                  <a:pt x="166044" y="4571"/>
                </a:lnTo>
                <a:lnTo>
                  <a:pt x="162996" y="1524"/>
                </a:lnTo>
                <a:close/>
              </a:path>
              <a:path w="166370" h="281939">
                <a:moveTo>
                  <a:pt x="156900" y="0"/>
                </a:moveTo>
                <a:lnTo>
                  <a:pt x="141660" y="0"/>
                </a:lnTo>
                <a:lnTo>
                  <a:pt x="138612" y="1524"/>
                </a:lnTo>
                <a:lnTo>
                  <a:pt x="159948" y="1524"/>
                </a:lnTo>
                <a:lnTo>
                  <a:pt x="156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56603" y="4963667"/>
            <a:ext cx="128016" cy="1981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86852" y="4963667"/>
            <a:ext cx="165991" cy="1981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74180" y="4917947"/>
            <a:ext cx="117348" cy="2423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20483" y="4963667"/>
            <a:ext cx="141732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6</Words>
  <Application>Microsoft Office PowerPoint</Application>
  <PresentationFormat>Custom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MergedFile</dc:title>
  <dc:creator>Fabiyi, Opeyemi</dc:creator>
  <cp:lastModifiedBy>Fabiyi, Opeyemi</cp:lastModifiedBy>
  <cp:revision>6</cp:revision>
  <dcterms:created xsi:type="dcterms:W3CDTF">2020-01-22T17:49:27Z</dcterms:created>
  <dcterms:modified xsi:type="dcterms:W3CDTF">2020-06-27T14:35:35Z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2020-01-22T00:00:00Z</vt:filetime>
  </property>
</Properties>
</file>