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8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521B-5F5B-C14B-B220-1D1C82A88F80}" type="datetimeFigureOut">
              <a:rPr lang="en-US" smtClean="0"/>
              <a:pPr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D99E-4AE1-8044-AE82-BE16EF6B2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521B-5F5B-C14B-B220-1D1C82A88F80}" type="datetimeFigureOut">
              <a:rPr lang="en-US" smtClean="0"/>
              <a:pPr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D99E-4AE1-8044-AE82-BE16EF6B2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521B-5F5B-C14B-B220-1D1C82A88F80}" type="datetimeFigureOut">
              <a:rPr lang="en-US" smtClean="0"/>
              <a:pPr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D99E-4AE1-8044-AE82-BE16EF6B2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521B-5F5B-C14B-B220-1D1C82A88F80}" type="datetimeFigureOut">
              <a:rPr lang="en-US" smtClean="0"/>
              <a:pPr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D99E-4AE1-8044-AE82-BE16EF6B2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521B-5F5B-C14B-B220-1D1C82A88F80}" type="datetimeFigureOut">
              <a:rPr lang="en-US" smtClean="0"/>
              <a:pPr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D99E-4AE1-8044-AE82-BE16EF6B2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521B-5F5B-C14B-B220-1D1C82A88F80}" type="datetimeFigureOut">
              <a:rPr lang="en-US" smtClean="0"/>
              <a:pPr/>
              <a:t>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D99E-4AE1-8044-AE82-BE16EF6B2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521B-5F5B-C14B-B220-1D1C82A88F80}" type="datetimeFigureOut">
              <a:rPr lang="en-US" smtClean="0"/>
              <a:pPr/>
              <a:t>2/10/18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D99E-4AE1-8044-AE82-BE16EF6B2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521B-5F5B-C14B-B220-1D1C82A88F80}" type="datetimeFigureOut">
              <a:rPr lang="en-US" smtClean="0"/>
              <a:pPr/>
              <a:t>2/10/18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D99E-4AE1-8044-AE82-BE16EF6B2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521B-5F5B-C14B-B220-1D1C82A88F80}" type="datetimeFigureOut">
              <a:rPr lang="en-US" smtClean="0"/>
              <a:pPr/>
              <a:t>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D99E-4AE1-8044-AE82-BE16EF6B2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521B-5F5B-C14B-B220-1D1C82A88F80}" type="datetimeFigureOut">
              <a:rPr lang="en-US" smtClean="0"/>
              <a:pPr/>
              <a:t>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D99E-4AE1-8044-AE82-BE16EF6B2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521B-5F5B-C14B-B220-1D1C82A88F80}" type="datetimeFigureOut">
              <a:rPr lang="en-US" smtClean="0"/>
              <a:pPr/>
              <a:t>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D99E-4AE1-8044-AE82-BE16EF6B2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3521B-5F5B-C14B-B220-1D1C82A88F80}" type="datetimeFigureOut">
              <a:rPr lang="en-US" smtClean="0"/>
              <a:pPr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2D99E-4AE1-8044-AE82-BE16EF6B2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df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500" dirty="0" smtClean="0"/>
              <a:t>SMS </a:t>
            </a:r>
            <a:r>
              <a:rPr lang="en-US" sz="5500" dirty="0" smtClean="0"/>
              <a:t>Signup Service</a:t>
            </a:r>
            <a:endParaRPr lang="en-US" sz="5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An accessible student registration tool for </a:t>
            </a:r>
          </a:p>
          <a:p>
            <a:r>
              <a:rPr lang="en-US" sz="2800" dirty="0" smtClean="0"/>
              <a:t>The Exploratory</a:t>
            </a:r>
          </a:p>
          <a:p>
            <a:r>
              <a:rPr lang="en-US" sz="2800" dirty="0"/>
              <a:t>d</a:t>
            </a:r>
            <a:r>
              <a:rPr lang="en-US" sz="2800" dirty="0" smtClean="0"/>
              <a:t>eveloped by Team Master Branch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40172"/>
            <a:ext cx="9144000" cy="5679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201357" y="6540466"/>
            <a:ext cx="39426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http://fstimer.org/documentation/documentation_figs/fstimer_fig4.png</a:t>
            </a:r>
            <a:endParaRPr lang="en-US" sz="1000" dirty="0"/>
          </a:p>
        </p:txBody>
      </p:sp>
      <p:sp>
        <p:nvSpPr>
          <p:cNvPr id="8" name="&quot;No&quot; Symbol 7"/>
          <p:cNvSpPr/>
          <p:nvPr/>
        </p:nvSpPr>
        <p:spPr>
          <a:xfrm>
            <a:off x="1070308" y="756253"/>
            <a:ext cx="7406533" cy="5291802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t Portrait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t Portrait boys 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828" y="-516187"/>
            <a:ext cx="6534349" cy="73741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t Portrait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634"/>
            <a:ext cx="9144000" cy="601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UDENT REGISTRATION FORM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129572" y="0"/>
            <a:ext cx="484505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b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184" y="185496"/>
            <a:ext cx="385762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6659" y="582456"/>
            <a:ext cx="54817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No Smartphone?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2981264" y="1598119"/>
            <a:ext cx="28901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No </a:t>
            </a:r>
            <a:r>
              <a:rPr lang="en-US" sz="6000" dirty="0" err="1" smtClean="0"/>
              <a:t>Wifi</a:t>
            </a:r>
            <a:r>
              <a:rPr lang="en-US" sz="6000" dirty="0" smtClean="0"/>
              <a:t>?</a:t>
            </a:r>
            <a:endParaRPr lang="en-US" sz="6000" dirty="0"/>
          </a:p>
        </p:txBody>
      </p:sp>
      <p:pic>
        <p:nvPicPr>
          <p:cNvPr id="4" name="Picture 3" descr="unnam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264" y="2762250"/>
            <a:ext cx="3492500" cy="2324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320254">
            <a:off x="45256" y="2453840"/>
            <a:ext cx="92316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 smtClean="0">
                <a:solidFill>
                  <a:srgbClr val="FF0000"/>
                </a:solidFill>
              </a:rPr>
              <a:t>NO PROBLEM!</a:t>
            </a:r>
            <a:endParaRPr lang="en-US" sz="1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b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184" y="185496"/>
            <a:ext cx="385762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38</Words>
  <Application>Microsoft Macintosh PowerPoint</Application>
  <PresentationFormat>On-screen Show (4:3)</PresentationFormat>
  <Paragraphs>8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SMS Signup Service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Williams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SMS Signup</dc:title>
  <dc:creator>Office 2004 Test Drive User</dc:creator>
  <cp:lastModifiedBy>Office 2004 Test Drive User</cp:lastModifiedBy>
  <cp:revision>4</cp:revision>
  <dcterms:created xsi:type="dcterms:W3CDTF">2018-02-10T16:47:57Z</dcterms:created>
  <dcterms:modified xsi:type="dcterms:W3CDTF">2018-02-10T17:25:10Z</dcterms:modified>
</cp:coreProperties>
</file>