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    Welcome to RHDH Local! This presentation will introduce you to a powerful tool for testing Red Hat Developer Hub locally.</a:t>
            </a:r>
          </a:p>
          <a:p>
            <a:r>
              <a:t>    </a:t>
            </a:r>
          </a:p>
          <a:p>
            <a:r>
              <a:t>    Key points to emphasize:</a:t>
            </a:r>
          </a:p>
          <a:p>
            <a:r>
              <a:t>    - This is NOT a production substitute for RHDH</a:t>
            </a:r>
          </a:p>
          <a:p>
            <a:r>
              <a:t>    - Designed for individual developers and testing</a:t>
            </a:r>
          </a:p>
          <a:p>
            <a:r>
              <a:t>    - No commercial support, community-driven project</a:t>
            </a:r>
          </a:p>
          <a:p>
            <a:r>
              <a:t>    - Incredibly useful for development and experimentation</a:t>
            </a:r>
          </a:p>
          <a:p>
            <a: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presentation covers everything from basic concepts to advanced configuration. We'll include hands-on demonstrations and practical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    RHDH Local solves the "how do I quickly test this?" problem. Traditional RHDH requires Kubernetes, operators, and complex setup. </a:t>
            </a:r>
          </a:p>
          <a:p>
            <a:r>
              <a:t>    RHDH Local gives you the core experience with just container technology you already know.</a:t>
            </a:r>
          </a:p>
          <a:p>
            <a: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    Draw a box diagram showing:</a:t>
            </a:r>
          </a:p>
          <a:p>
            <a:r>
              <a:t>    - Main RHDH container at the center</a:t>
            </a:r>
          </a:p>
          <a:p>
            <a:r>
              <a:t>    - Plugin installer as init container</a:t>
            </a:r>
          </a:p>
          <a:p>
            <a:r>
              <a:t>    - Database connection (optional)</a:t>
            </a:r>
          </a:p>
          <a:p>
            <a:r>
              <a:t>    - Local filesystem mounts</a:t>
            </a:r>
          </a:p>
          <a:p>
            <a:r>
              <a:t>    - Network ports (7007 main, 9229 debug)</a:t>
            </a:r>
          </a:p>
          <a:p>
            <a:r>
              <a:t>    - External integrations (GitHub, AI services)</a:t>
            </a:r>
          </a:p>
          <a:p>
            <a: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    Demo Script Notes:</a:t>
            </a:r>
          </a:p>
          <a:p>
            <a:r>
              <a:t>    1. Have terminal ready with repository pre-cloned</a:t>
            </a:r>
          </a:p>
          <a:p>
            <a:r>
              <a:t>    2. Ensure container runtime is running</a:t>
            </a:r>
          </a:p>
          <a:p>
            <a:r>
              <a:t>    3. Open browser tab to localhost:7007</a:t>
            </a:r>
          </a:p>
          <a:p>
            <a:r>
              <a:t>    4. Show the startup process - containers starting up</a:t>
            </a:r>
          </a:p>
          <a:p>
            <a:r>
              <a:t>    5. Navigate through the UI: catalog, docs, templates</a:t>
            </a:r>
          </a:p>
          <a:p>
            <a:r>
              <a:t>    6. Be prepared to show logs if something goes wrong</a:t>
            </a:r>
          </a:p>
          <a:p>
            <a: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    Important to emphasize that this is NOT production software. Make sure audience understands:</a:t>
            </a:r>
          </a:p>
          <a:p>
            <a:r>
              <a:t>    - This is a development tool</a:t>
            </a:r>
          </a:p>
          <a:p>
            <a:r>
              <a:t>    - No warranty or commercial support</a:t>
            </a:r>
          </a:p>
          <a:p>
            <a:r>
              <a:t>    - Security model is simplified for ease of use</a:t>
            </a:r>
          </a:p>
          <a:p>
            <a:r>
              <a:t>    - Real RHDH deployments require proper security considerations</a:t>
            </a:r>
          </a:p>
          <a:p>
            <a: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    Common Q&amp;A topics to be prepared for:</a:t>
            </a:r>
          </a:p>
          <a:p>
            <a:r>
              <a:t>    - Production deployment questions</a:t>
            </a:r>
          </a:p>
          <a:p>
            <a:r>
              <a:t>    - Plugin compatibility issues</a:t>
            </a:r>
          </a:p>
          <a:p>
            <a:r>
              <a:t>    - Performance and scaling concerns</a:t>
            </a:r>
          </a:p>
          <a:p>
            <a:r>
              <a:t>    - Integration with CI/CD pipelines</a:t>
            </a:r>
          </a:p>
          <a:p>
            <a:r>
              <a:t>    - Migration from RHDH Local to production RHDH</a:t>
            </a:r>
          </a:p>
          <a:p>
            <a:r>
              <a:t>    - Troubleshooting specific environments</a:t>
            </a:r>
          </a:p>
          <a:p>
            <a: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    Final reminders:</a:t>
            </a:r>
          </a:p>
          <a:p>
            <a:r>
              <a:t>    - Test your demo environment beforehand</a:t>
            </a:r>
          </a:p>
          <a:p>
            <a:r>
              <a:t>    - Have backup plans for technical difficulties</a:t>
            </a:r>
          </a:p>
          <a:p>
            <a:r>
              <a:t>    - Keep the audience engaged with interactive elements</a:t>
            </a:r>
          </a:p>
          <a:p>
            <a:r>
              <a:t>    - Share practical tips and real-world experiences</a:t>
            </a:r>
          </a:p>
          <a:p>
            <a:r>
              <a:t>    - End with clear next steps for attendees</a:t>
            </a:r>
          </a:p>
          <a:p>
            <a: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RHDH Local — Run Red Hat Developer Hub locally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The fastest and simplest way for platform engineers to test their software catalogs, TechDocs, plugins, templates, and configurations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Details — Repository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📁 configs/ — Configuration management</a:t>
            </a:r>
          </a:p>
          <a:p>
            <a:pPr/>
            <a:r>
              <a:t>  ├── app-config/ — Application configurations</a:t>
            </a:r>
          </a:p>
          <a:p>
            <a:pPr/>
            <a:r>
              <a:t>  ├── dynamic-plugins/ — Plugin configurations</a:t>
            </a:r>
          </a:p>
          <a:p>
            <a:pPr/>
            <a:r>
              <a:t>  ├── catalog-entities/ — Catalog entity definitions</a:t>
            </a:r>
          </a:p>
          <a:p>
            <a:pPr/>
            <a:r>
              <a:t>  └── extra-files/ — Additional configuration files</a:t>
            </a:r>
          </a:p>
          <a:p>
            <a:pPr/>
          </a:p>
          <a:p>
            <a:pPr/>
            <a:r>
              <a:t>📁 additional-config-guides/ — Setup documentation</a:t>
            </a:r>
          </a:p>
          <a:p>
            <a:pPr/>
            <a:r>
              <a:t>📁 developer-lightspeed/ — AI integration setup</a:t>
            </a:r>
          </a:p>
          <a:p>
            <a:pPr/>
            <a:r>
              <a:t>📁 orchestrator/ — Workflow management setup</a:t>
            </a:r>
          </a:p>
          <a:p>
            <a:pPr/>
            <a:r>
              <a:t>📁 local-plugins/ — Local plugin development</a:t>
            </a:r>
          </a:p>
          <a:p>
            <a:pPr/>
          </a:p>
          <a:p>
            <a:pPr/>
            <a:r>
              <a:t>🐳 compose.yaml — Main container configuration</a:t>
            </a:r>
          </a:p>
          <a:p>
            <a:pPr/>
            <a:r>
              <a:t>🔧 default.env — Default environment variables</a:t>
            </a:r>
          </a:p>
          <a:p>
            <a:pPr/>
            <a:r>
              <a:t>📜 wait-for-plugins-and-start.sh — Startup script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Configuration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App Configuration</a:t>
            </a:r>
          </a:p>
          <a:p>
            <a:pPr lvl="1"/>
            <a:r>
              <a:t>configs/app-config/app-config.local.yaml</a:t>
            </a:r>
          </a:p>
          <a:p>
            <a:pPr lvl="1"/>
            <a:r>
              <a:t>Override default settings</a:t>
            </a:r>
          </a:p>
          <a:p>
            <a:pPr lvl="1"/>
            <a:r>
              <a:t>GitHub integration setup</a:t>
            </a:r>
          </a:p>
          <a:p>
            <a:pPr/>
            <a:r>
              <a:t>Dynamic Plugins</a:t>
            </a:r>
          </a:p>
          <a:p>
            <a:pPr lvl="1"/>
            <a:r>
              <a:t>configs/dynamic-plugins/dynamic-plugins.override.yaml</a:t>
            </a:r>
          </a:p>
          <a:p>
            <a:pPr lvl="1"/>
            <a:r>
              <a:t>Must include: dynamic-plugins.default.yaml</a:t>
            </a:r>
          </a:p>
          <a:p>
            <a:pPr lvl="1"/>
            <a:r>
              <a:t>Plugin-specific configurations</a:t>
            </a:r>
          </a:p>
          <a:p>
            <a:pPr/>
            <a:r>
              <a:t>Catalog Entities</a:t>
            </a:r>
          </a:p>
          <a:p>
            <a:pPr lvl="1"/>
            <a:r>
              <a:t>users.override.yaml and components.override.yaml</a:t>
            </a:r>
          </a:p>
          <a:p>
            <a:pPr lvl="1"/>
            <a:r>
              <a:t>Automatic replacement of defaults</a:t>
            </a:r>
          </a:p>
          <a:p>
            <a:pPr lvl="1"/>
            <a:r>
              <a:t>Custom entity definitions</a:t>
            </a:r>
          </a:p>
          <a:p>
            <a:pPr/>
            <a:r>
              <a:t>Environment Variables</a:t>
            </a:r>
          </a:p>
          <a:p>
            <a:pPr lvl="1"/>
            <a:r>
              <a:t>Create local .env file</a:t>
            </a:r>
          </a:p>
          <a:p>
            <a:pPr lvl="1"/>
            <a:r>
              <a:t>Override default.env settings</a:t>
            </a:r>
          </a:p>
          <a:p>
            <a:pPr lvl="1"/>
            <a:r>
              <a:t>Container image versions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Plugin &amp; Templates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Plugin Development Workflow</a:t>
            </a:r>
          </a:p>
          <a:p>
            <a:pPr lvl="1"/>
            <a:r>
              <a:t>Create dynamic-plugins-root/ directory</a:t>
            </a:r>
          </a:p>
          <a:p>
            <a:pPr lvl="1"/>
            <a:r>
              <a:t>Export plugin: npx @red-hat-developer-hub/cli plugin export --dev</a:t>
            </a:r>
          </a:p>
          <a:p>
            <a:pPr lvl="1"/>
            <a:r>
              <a:t>Configure in app-config.local.yaml</a:t>
            </a:r>
          </a:p>
          <a:p>
            <a:pPr lvl="1"/>
            <a:r>
              <a:t>Use compose-dynamic-plugins-root.yaml override</a:t>
            </a:r>
          </a:p>
          <a:p>
            <a:pPr/>
            <a:r>
              <a:t>Plugin Debugging</a:t>
            </a:r>
          </a:p>
          <a:p>
            <a:pPr lvl="1"/>
            <a:r>
              <a:t>Node.js debugger exposed on port 9229</a:t>
            </a:r>
          </a:p>
          <a:p>
            <a:pPr lvl="1"/>
            <a:r>
              <a:t>VSCode remote debugging support</a:t>
            </a:r>
          </a:p>
          <a:p>
            <a:pPr lvl="1"/>
            <a:r>
              <a:t>Copy plugins to container: podman cp dist-dynamic rhdh:/opt/app-root/src/</a:t>
            </a:r>
          </a:p>
          <a:p>
            <a:pPr/>
            <a:r>
              <a:t>Template Development</a:t>
            </a:r>
          </a:p>
          <a:p>
            <a:pPr lvl="1"/>
            <a:r>
              <a:t>Place templates in catalog entities</a:t>
            </a:r>
          </a:p>
          <a:p>
            <a:pPr lvl="1"/>
            <a:r>
              <a:t>Use template.yaml structure</a:t>
            </a:r>
          </a:p>
          <a:p>
            <a:pPr lvl="1"/>
            <a:r>
              <a:t>Test scaffolding actions</a:t>
            </a:r>
          </a:p>
          <a:p>
            <a:pPr lvl="1"/>
            <a:r>
              <a:t>Validate with Backstage template editor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Common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Container Issues</a:t>
            </a:r>
          </a:p>
          <a:p>
            <a:pPr lvl="1"/>
            <a:r>
              <a:t>Check container status: podman compose ps</a:t>
            </a:r>
          </a:p>
          <a:p>
            <a:pPr lvl="1"/>
            <a:r>
              <a:t>View logs: podman compose logs [service]</a:t>
            </a:r>
          </a:p>
          <a:p>
            <a:pPr lvl="1"/>
            <a:r>
              <a:t>Port conflicts - ensure 7007 and 9229 are free</a:t>
            </a:r>
          </a:p>
          <a:p>
            <a:pPr/>
            <a:r>
              <a:t>Plugin Loading Failures</a:t>
            </a:r>
          </a:p>
          <a:p>
            <a:pPr lvl="1"/>
            <a:r>
              <a:t>Verify plugin export format</a:t>
            </a:r>
          </a:p>
          <a:p>
            <a:pPr lvl="1"/>
            <a:r>
              <a:t>Check permissions: chmod -R 777 local-plugins</a:t>
            </a:r>
          </a:p>
          <a:p>
            <a:pPr lvl="1"/>
            <a:r>
              <a:t>Validate configuration syntax</a:t>
            </a:r>
          </a:p>
          <a:p>
            <a:pPr/>
            <a:r>
              <a:t>Configuration Problems</a:t>
            </a:r>
          </a:p>
          <a:p>
            <a:pPr lvl="1"/>
            <a:r>
              <a:t>YAML syntax validation</a:t>
            </a:r>
          </a:p>
          <a:p>
            <a:pPr lvl="1"/>
            <a:r>
              <a:t>File path verification</a:t>
            </a:r>
          </a:p>
          <a:p>
            <a:pPr lvl="1"/>
            <a:r>
              <a:t>Environment variable expansion</a:t>
            </a:r>
          </a:p>
          <a:p>
            <a:pPr/>
            <a:r>
              <a:t>Resource Issues</a:t>
            </a:r>
          </a:p>
          <a:p>
            <a:pPr lvl="1"/>
            <a:r>
              <a:t>Insufficient memory for AI models</a:t>
            </a:r>
          </a:p>
          <a:p>
            <a:pPr lvl="1"/>
            <a:r>
              <a:t>Disk space for container images</a:t>
            </a:r>
          </a:p>
          <a:p>
            <a:pPr lvl="1"/>
            <a:r>
              <a:t>Network connectivity for downloads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🚫 NOT for production use - development/testing only</a:t>
            </a:r>
          </a:p>
          <a:p>
            <a:pPr/>
            <a:r>
              <a:t>👤 No RBAC - single user environment</a:t>
            </a:r>
          </a:p>
          <a:p>
            <a:pPr/>
            <a:r>
              <a:t>🔒 No enterprise security features</a:t>
            </a:r>
          </a:p>
          <a:p>
            <a:pPr/>
            <a:r>
              <a:t>📈 Not designed to scale beyond individual use</a:t>
            </a:r>
          </a:p>
          <a:p>
            <a:pPr/>
            <a:r>
              <a:t>⚠️ No commercial support available</a:t>
            </a:r>
          </a:p>
          <a:p>
            <a:pPr/>
            <a:r>
              <a:t>🌐 Local network access only by default</a:t>
            </a:r>
          </a:p>
          <a:p>
            <a:pPr/>
            <a:r>
              <a:t>💾 Data persistence depends on configuration</a:t>
            </a:r>
          </a:p>
          <a:p>
            <a:pPr/>
            <a:r>
              <a:t>🔑 Secrets management is simplified</a:t>
            </a:r>
          </a:p>
          <a:p>
            <a:pPr/>
            <a:r>
              <a:t>🛡️ Container security depends on runtime choice</a:t>
            </a:r>
          </a:p>
          <a:p>
            <a:pPr/>
            <a:r>
              <a:t>📋 Community-maintained, use at your own risk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Contribute &amp; Extend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Contributing to RHDH Local</a:t>
            </a:r>
          </a:p>
          <a:p>
            <a:pPr lvl="1"/>
            <a:r>
              <a:t>GitHub: redhat-developer/rhdh-local</a:t>
            </a:r>
          </a:p>
          <a:p>
            <a:pPr lvl="1"/>
            <a:r>
              <a:t>Follow standard GitHub workflow</a:t>
            </a:r>
          </a:p>
          <a:p>
            <a:pPr lvl="1"/>
            <a:r>
              <a:t>Issues and feature requests welcome</a:t>
            </a:r>
          </a:p>
          <a:p>
            <a:pPr/>
            <a:r>
              <a:t>Extending Functionality</a:t>
            </a:r>
          </a:p>
          <a:p>
            <a:pPr lvl="1"/>
            <a:r>
              <a:t>Add new compose override files</a:t>
            </a:r>
          </a:p>
          <a:p>
            <a:pPr lvl="1"/>
            <a:r>
              <a:t>Create custom plugin configurations</a:t>
            </a:r>
          </a:p>
          <a:p>
            <a:pPr lvl="1"/>
            <a:r>
              <a:t>Develop additional config guides</a:t>
            </a:r>
          </a:p>
          <a:p>
            <a:pPr/>
            <a:r>
              <a:t>Community Resources</a:t>
            </a:r>
          </a:p>
          <a:p>
            <a:pPr lvl="1"/>
            <a:r>
              <a:t>Join discussions on GitHub</a:t>
            </a:r>
          </a:p>
          <a:p>
            <a:pPr lvl="1"/>
            <a:r>
              <a:t>Share templates and plugins</a:t>
            </a:r>
          </a:p>
          <a:p>
            <a:pPr lvl="1"/>
            <a:r>
              <a:t>Documentation improvements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 &amp;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🔗 RHDH Local Repository:</a:t>
            </a:r>
          </a:p>
          <a:p>
            <a:pPr/>
            <a:r>
              <a:t>   https://github.com/redhat-developer/rhdh-local</a:t>
            </a:r>
          </a:p>
          <a:p>
            <a:pPr/>
          </a:p>
          <a:p>
            <a:pPr/>
            <a:r>
              <a:t>📚 Red Hat Developer Hub Documentation:</a:t>
            </a:r>
          </a:p>
          <a:p>
            <a:pPr/>
            <a:r>
              <a:t>   https://access.redhat.com/documentation/en-us/red_hat_developer_hub</a:t>
            </a:r>
          </a:p>
          <a:p>
            <a:pPr/>
          </a:p>
          <a:p>
            <a:pPr/>
            <a:r>
              <a:t>🏗️ Backstage Documentation:</a:t>
            </a:r>
          </a:p>
          <a:p>
            <a:pPr/>
            <a:r>
              <a:t>   https://backstage.io/docs/</a:t>
            </a:r>
          </a:p>
          <a:p>
            <a:pPr/>
          </a:p>
          <a:p>
            <a:pPr/>
            <a:r>
              <a:t>🐳 Container Runtimes:</a:t>
            </a:r>
          </a:p>
          <a:p>
            <a:pPr/>
            <a:r>
              <a:t>   • Podman: https://podman.io/</a:t>
            </a:r>
          </a:p>
          <a:p>
            <a:pPr/>
            <a:r>
              <a:t>   • Docker: https://docker.com/</a:t>
            </a:r>
          </a:p>
          <a:p>
            <a:pPr/>
          </a:p>
          <a:p>
            <a:pPr/>
            <a:r>
              <a:t>🔌 Plugin Development:</a:t>
            </a:r>
          </a:p>
          <a:p>
            <a:pPr/>
            <a:r>
              <a:t>   https://backstage.io/docs/plugins/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Let's discuss your RHDH Local questions!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Appendix: Demo Commands &amp;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# Essential Commands</a:t>
            </a:r>
          </a:p>
          <a:p>
            <a:pPr>
              <a:defRPr>
                <a:latin typeface="Courier New"/>
              </a:defRPr>
            </a:pPr>
            <a:r>
              <a:t>podman compose up -d        # Start all services</a:t>
            </a:r>
          </a:p>
          <a:p>
            <a:pPr>
              <a:defRPr>
                <a:latin typeface="Courier New"/>
              </a:defRPr>
            </a:pPr>
            <a:r>
              <a:t>podman compose down -v      # Stop and remove volumes</a:t>
            </a:r>
          </a:p>
          <a:p>
            <a:pPr>
              <a:defRPr>
                <a:latin typeface="Courier New"/>
              </a:defRPr>
            </a:pPr>
            <a:r>
              <a:t>podman compose ps           # Check service status</a:t>
            </a:r>
          </a:p>
          <a:p>
            <a:pPr>
              <a:defRPr>
                <a:latin typeface="Courier New"/>
              </a:defRPr>
            </a:pPr>
            <a:r>
              <a:t>podman compose logs rhdh    # View RHDH logs</a:t>
            </a:r>
          </a:p>
          <a:p>
            <a:pPr>
              <a:defRPr>
                <a:latin typeface="Courier New"/>
              </a:defRPr>
            </a:pPr>
          </a:p>
          <a:p>
            <a:pPr>
              <a:defRPr b="1"/>
            </a:pPr>
            <a:r>
              <a:t># Debugging</a:t>
            </a:r>
          </a:p>
          <a:p>
            <a:pPr>
              <a:defRPr>
                <a:latin typeface="Courier New"/>
              </a:defRPr>
            </a:pPr>
            <a:r>
              <a:t>podman compose restart rhdh # Restart main service</a:t>
            </a:r>
          </a:p>
          <a:p>
            <a:pPr>
              <a:defRPr>
                <a:latin typeface="Courier New"/>
              </a:defRPr>
            </a:pPr>
            <a:r>
              <a:t>podman exec -it rhdh bash   # Shell into container</a:t>
            </a:r>
          </a:p>
          <a:p>
            <a:pPr>
              <a:defRPr>
                <a:latin typeface="Courier New"/>
              </a:defRPr>
            </a:pPr>
          </a:p>
          <a:p>
            <a:pPr>
              <a:defRPr b="1"/>
            </a:pPr>
            <a:r>
              <a:t># Configuration</a:t>
            </a:r>
          </a:p>
          <a:p>
            <a:pPr>
              <a:defRPr b="1"/>
            </a:pPr>
            <a:r>
              <a:t># Edit configs/app-config/app-config.local.yaml</a:t>
            </a:r>
          </a:p>
          <a:p>
            <a:pPr>
              <a:defRPr b="1"/>
            </a:pPr>
            <a:r>
              <a:t># Edit configs/dynamic-plugins/dynamic-plugins.override.yaml</a:t>
            </a:r>
          </a:p>
          <a:p>
            <a:pPr>
              <a:defRPr>
                <a:latin typeface="Courier New"/>
              </a:defRPr>
            </a:pPr>
          </a:p>
          <a:p>
            <a:pPr>
              <a:defRPr b="1"/>
            </a:pPr>
            <a:r>
              <a:t># Quick Reset</a:t>
            </a:r>
          </a:p>
          <a:p>
            <a:pPr>
              <a:defRPr>
                <a:latin typeface="Courier New"/>
              </a:defRPr>
            </a:pPr>
            <a:r>
              <a:t>podman compose down -v &amp;&amp; podman compose up -d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Appendix: Anticipated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Q: Can I use this in production?</a:t>
            </a:r>
          </a:p>
          <a:p>
            <a:pPr lvl="1"/>
            <a:r>
              <a:t>A: No, RHDH Local is for development/testing only</a:t>
            </a:r>
          </a:p>
          <a:p>
            <a:pPr lvl="1"/>
            <a:r>
              <a:t>Use official RHDH for production deployments</a:t>
            </a:r>
          </a:p>
          <a:p>
            <a:pPr/>
            <a:r>
              <a:t>Q: How do I add my own plugins?</a:t>
            </a:r>
          </a:p>
          <a:p>
            <a:pPr lvl="1"/>
            <a:r>
              <a:t>A: Use local-plugins/ directory or dynamic export</a:t>
            </a:r>
          </a:p>
          <a:p>
            <a:pPr lvl="1"/>
            <a:r>
              <a:t>Configure in dynamic-plugins.override.yaml</a:t>
            </a:r>
          </a:p>
          <a:p>
            <a:pPr/>
            <a:r>
              <a:t>Q: Why is my plugin not loading?</a:t>
            </a:r>
          </a:p>
          <a:p>
            <a:pPr lvl="1"/>
            <a:r>
              <a:t>A: Check export format, permissions, and config</a:t>
            </a:r>
          </a:p>
          <a:p>
            <a:pPr lvl="1"/>
            <a:r>
              <a:t>Verify container logs for specific errors</a:t>
            </a:r>
          </a:p>
          <a:p>
            <a:pPr/>
            <a:r>
              <a:t>Q: Can I connect to external databases?</a:t>
            </a:r>
          </a:p>
          <a:p>
            <a:pPr lvl="1"/>
            <a:r>
              <a:t>A: Yes, configure PostgreSQL or other databases</a:t>
            </a:r>
          </a:p>
          <a:p>
            <a:pPr lvl="1"/>
            <a:r>
              <a:t>See postgresql-guide.md for setup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Problem Statement &amp; Motivation</a:t>
            </a:r>
          </a:p>
          <a:p>
            <a:pPr/>
            <a:r>
              <a:t>Primary Use Cases</a:t>
            </a:r>
          </a:p>
          <a:p>
            <a:pPr/>
            <a:r>
              <a:t>Feature Snapshot</a:t>
            </a:r>
          </a:p>
          <a:p>
            <a:pPr/>
            <a:r>
              <a:t>Architecture Overview</a:t>
            </a:r>
          </a:p>
          <a:p>
            <a:pPr/>
            <a:r>
              <a:t>Supported Runtimes: Podman vs Docker</a:t>
            </a:r>
          </a:p>
          <a:p>
            <a:pPr/>
            <a:r>
              <a:t>Quick Demo Plan</a:t>
            </a:r>
          </a:p>
          <a:p>
            <a:pPr/>
            <a:r>
              <a:t>Live Demo Script</a:t>
            </a:r>
          </a:p>
          <a:p>
            <a:pPr/>
            <a:r>
              <a:t>Implementation Details &amp; Repo Layout</a:t>
            </a:r>
          </a:p>
          <a:p>
            <a:pPr/>
            <a:r>
              <a:t>Key Configuration Points</a:t>
            </a:r>
          </a:p>
          <a:p>
            <a:pPr/>
            <a:r>
              <a:t>Plugin &amp; Templates Workflow</a:t>
            </a:r>
          </a:p>
          <a:p>
            <a:pPr/>
            <a:r>
              <a:t>Troubleshooting Common Issues</a:t>
            </a:r>
          </a:p>
          <a:p>
            <a:pPr/>
            <a:r>
              <a:t>Security &amp; Limitations</a:t>
            </a:r>
          </a:p>
          <a:p>
            <a:pPr/>
            <a:r>
              <a:t>How to Contribute &amp; Extend</a:t>
            </a:r>
          </a:p>
          <a:p>
            <a:pPr/>
            <a:r>
              <a:t>Resources &amp; Links</a:t>
            </a:r>
          </a:p>
          <a:p>
            <a:pPr/>
            <a:r>
              <a:t>Q&amp;A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Appendix: Presenter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✅ Pre-Presentation Setup</a:t>
            </a:r>
          </a:p>
          <a:p>
            <a:pPr/>
            <a:r>
              <a:t>  • Container runtime running (Podman/Docker)</a:t>
            </a:r>
          </a:p>
          <a:p>
            <a:pPr/>
            <a:r>
              <a:t>  • RHDH Local repository cloned and ready</a:t>
            </a:r>
          </a:p>
          <a:p>
            <a:pPr/>
            <a:r>
              <a:t>  • Network connectivity verified</a:t>
            </a:r>
          </a:p>
          <a:p>
            <a:pPr/>
            <a:r>
              <a:t>  • Backup demo environment prepared</a:t>
            </a:r>
          </a:p>
          <a:p>
            <a:pPr/>
          </a:p>
          <a:p>
            <a:pPr/>
            <a:r>
              <a:t>✅ During Presentation</a:t>
            </a:r>
          </a:p>
          <a:p>
            <a:pPr/>
            <a:r>
              <a:t>  • Have terminal and browser ready</a:t>
            </a:r>
          </a:p>
          <a:p>
            <a:pPr/>
            <a:r>
              <a:t>  • Monitor time for each section</a:t>
            </a:r>
          </a:p>
          <a:p>
            <a:pPr/>
            <a:r>
              <a:t>  • Engage audience with questions</a:t>
            </a:r>
          </a:p>
          <a:p>
            <a:pPr/>
            <a:r>
              <a:t>  • Be prepared for live troubleshooting</a:t>
            </a:r>
          </a:p>
          <a:p>
            <a:pPr/>
          </a:p>
          <a:p>
            <a:pPr/>
            <a:r>
              <a:t>✅ Demo Backup Plans</a:t>
            </a:r>
          </a:p>
          <a:p>
            <a:pPr/>
            <a:r>
              <a:t>  • Screenshots of working system</a:t>
            </a:r>
          </a:p>
          <a:p>
            <a:pPr/>
            <a:r>
              <a:t>  • Pre-recorded video snippets</a:t>
            </a:r>
          </a:p>
          <a:p>
            <a:pPr/>
            <a:r>
              <a:t>  • Alternative examples ready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Platform engineers need to test RHDH features without K8s complexity</a:t>
            </a:r>
          </a:p>
          <a:p>
            <a:pPr/>
            <a:r>
              <a:t>Traditional RHDH setup requires significant infrastructure</a:t>
            </a:r>
          </a:p>
          <a:p>
            <a:pPr/>
            <a:r>
              <a:t>Developers want quick iteration cycles for plugins and templates</a:t>
            </a:r>
          </a:p>
          <a:p>
            <a:pPr/>
            <a:r>
              <a:t>Need isolated environment for experimentation</a:t>
            </a:r>
          </a:p>
          <a:p>
            <a:pPr/>
            <a:r>
              <a:t>Gap between local development and production RHDH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Plugin Development &amp; Testing</a:t>
            </a:r>
          </a:p>
          <a:p>
            <a:pPr lvl="1"/>
            <a:r>
              <a:t>Dynamic plugin development and validation</a:t>
            </a:r>
          </a:p>
          <a:p>
            <a:pPr lvl="1"/>
            <a:r>
              <a:t>Frontend and backend plugin debugging</a:t>
            </a:r>
          </a:p>
          <a:p>
            <a:pPr lvl="1"/>
            <a:r>
              <a:t>Plugin configuration testing</a:t>
            </a:r>
          </a:p>
          <a:p>
            <a:pPr/>
            <a:r>
              <a:t>Template Development</a:t>
            </a:r>
          </a:p>
          <a:p>
            <a:pPr lvl="1"/>
            <a:r>
              <a:t>Software template creation and testing</a:t>
            </a:r>
          </a:p>
          <a:p>
            <a:pPr lvl="1"/>
            <a:r>
              <a:t>Scaffolding workflow validation</a:t>
            </a:r>
          </a:p>
          <a:p>
            <a:pPr lvl="1"/>
            <a:r>
              <a:t>Template parameter testing</a:t>
            </a:r>
          </a:p>
          <a:p>
            <a:pPr/>
            <a:r>
              <a:t>Configuration Validation</a:t>
            </a:r>
          </a:p>
          <a:p>
            <a:pPr lvl="1"/>
            <a:r>
              <a:t>App config changes</a:t>
            </a:r>
          </a:p>
          <a:p>
            <a:pPr lvl="1"/>
            <a:r>
              <a:t>Catalog entity configurations</a:t>
            </a:r>
          </a:p>
          <a:p>
            <a:pPr lvl="1"/>
            <a:r>
              <a:t>Integration testing</a:t>
            </a:r>
          </a:p>
          <a:p>
            <a:pPr/>
            <a:r>
              <a:t>Learning &amp; Training</a:t>
            </a:r>
          </a:p>
          <a:p>
            <a:pPr lvl="1"/>
            <a:r>
              <a:t>RHDH feature exploration</a:t>
            </a:r>
          </a:p>
          <a:p>
            <a:pPr lvl="1"/>
            <a:r>
              <a:t>Training environments</a:t>
            </a:r>
          </a:p>
          <a:p>
            <a:pPr lvl="1"/>
            <a:r>
              <a:t>Demo preparations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Feature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🚀 Container-based: Podman or Docker support</a:t>
            </a:r>
          </a:p>
          <a:p>
            <a:pPr/>
            <a:r>
              <a:t>🔌 Dynamic Plugin System: Load and test plugins easily</a:t>
            </a:r>
          </a:p>
          <a:p>
            <a:pPr/>
            <a:r>
              <a:t>📚 TechDocs: Documentation integration and testing</a:t>
            </a:r>
          </a:p>
          <a:p>
            <a:pPr/>
            <a:r>
              <a:t>🏗️ Software Templates: Scaffolding and code generation</a:t>
            </a:r>
          </a:p>
          <a:p>
            <a:pPr/>
            <a:r>
              <a:t>📊 Software Catalog: Entity management and discovery</a:t>
            </a:r>
          </a:p>
          <a:p>
            <a:pPr/>
            <a:r>
              <a:t>🔧 Configuration Override: Structured config management</a:t>
            </a:r>
          </a:p>
          <a:p>
            <a:pPr/>
            <a:r>
              <a:t>🐛 Debug Support: Node.js debugging on port 9229</a:t>
            </a:r>
          </a:p>
          <a:p>
            <a:pPr/>
            <a:r>
              <a:t>🔗 GitHub Integration: Apps and authentication support</a:t>
            </a:r>
          </a:p>
          <a:p>
            <a:pPr/>
            <a:r>
              <a:t>💾 Database Options: In-memory or PostgreSQL</a:t>
            </a:r>
          </a:p>
          <a:p>
            <a:pPr/>
            <a:r>
              <a:t>🤖 AI Integration: Developer Lightspeed support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914400" y="1828800"/>
            <a:ext cx="7315200" cy="4572000"/>
          </a:xfrm>
          <a:prstGeom prst="rect">
            <a:avLst/>
          </a:prstGeom>
          <a:solidFill>
            <a:srgbClr val="F0F0F0"/>
          </a:solidFill>
          <a:ln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Architecture Diagram Placeholder</a:t>
            </a:r>
          </a:p>
          <a:p/>
          <a:p>
            <a:r>
              <a:t>Components:</a:t>
            </a:r>
          </a:p>
          <a:p>
            <a:r>
              <a:t>• RHDH Main Container (port 7007)</a:t>
            </a:r>
          </a:p>
          <a:p>
            <a:r>
              <a:t>• Plugin Installer Container</a:t>
            </a:r>
          </a:p>
          <a:p>
            <a:r>
              <a:t>• Optional: PostgreSQL Database</a:t>
            </a:r>
          </a:p>
          <a:p>
            <a:r>
              <a:t>• Optional: AI Services (Lightspeed)</a:t>
            </a:r>
          </a:p>
          <a:p>
            <a:r>
              <a:t>• Local Volume Mounts for Config/Plugins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Supported Runtimes: Podman vs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PODMAN (Recommended)</a:t>
            </a:r>
          </a:p>
          <a:p/>
          <a:p/>
          <a:p>
            <a:r>
              <a:t>• Rootless containers by default</a:t>
            </a:r>
          </a:p>
          <a:p>
            <a:r>
              <a:t>• No daemon required</a:t>
            </a:r>
          </a:p>
          <a:p>
            <a:r>
              <a:t>• OCI-compliant</a:t>
            </a:r>
          </a:p>
          <a:p>
            <a:r>
              <a:t>• Version 5.4.1+ required</a:t>
            </a:r>
          </a:p>
          <a:p>
            <a:r>
              <a:t>• Podman Compose 1.3.0+</a:t>
            </a:r>
          </a:p>
          <a:p>
            <a:r>
              <a:t>• Better security model</a:t>
            </a:r>
          </a:p>
          <a:p>
            <a:r>
              <a:t>• Compatible with Docker commands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37160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DOCKER</a:t>
            </a:r>
          </a:p>
          <a:p/>
          <a:p/>
          <a:p>
            <a:r>
              <a:t>• Engine v28.1.0+ required</a:t>
            </a:r>
          </a:p>
          <a:p>
            <a:r>
              <a:t>• Docker Compose v2.24.0+</a:t>
            </a:r>
          </a:p>
          <a:p>
            <a:r>
              <a:t>• Requires daemon running</a:t>
            </a:r>
          </a:p>
          <a:p>
            <a:r>
              <a:t>• Traditional container runtime</a:t>
            </a:r>
          </a:p>
          <a:p>
            <a:r>
              <a:t>• Wide ecosystem support</a:t>
            </a:r>
          </a:p>
          <a:p>
            <a:r>
              <a:t>• Same compose.yaml works</a:t>
            </a:r>
          </a:p>
          <a:p>
            <a:r>
              <a:t>• env_file 'required' key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Run — Quick Demo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Pre-Demo Setup (5 minutes)</a:t>
            </a:r>
          </a:p>
          <a:p>
            <a:pPr lvl="1"/>
            <a:r>
              <a:t>Ensure container runtime is running</a:t>
            </a:r>
          </a:p>
          <a:p>
            <a:pPr lvl="1"/>
            <a:r>
              <a:t>Have repository cloned</a:t>
            </a:r>
          </a:p>
          <a:p>
            <a:pPr lvl="1"/>
            <a:r>
              <a:t>Check internet connectivity</a:t>
            </a:r>
          </a:p>
          <a:p>
            <a:pPr/>
            <a:r>
              <a:t>Basic Startup Demo (10 minutes)</a:t>
            </a:r>
          </a:p>
          <a:p>
            <a:pPr lvl="1"/>
            <a:r>
              <a:t>Clone repository</a:t>
            </a:r>
          </a:p>
          <a:p>
            <a:pPr lvl="1"/>
            <a:r>
              <a:t>Run podman compose up -d</a:t>
            </a:r>
          </a:p>
          <a:p>
            <a:pPr lvl="1"/>
            <a:r>
              <a:t>Access UI at localhost:7007</a:t>
            </a:r>
          </a:p>
          <a:p>
            <a:pPr lvl="1"/>
            <a:r>
              <a:t>Show software catalog</a:t>
            </a:r>
          </a:p>
          <a:p>
            <a:pPr/>
            <a:r>
              <a:t>Configuration Demo (10 minutes)</a:t>
            </a:r>
          </a:p>
          <a:p>
            <a:pPr lvl="1"/>
            <a:r>
              <a:t>Show config override structure</a:t>
            </a:r>
          </a:p>
          <a:p>
            <a:pPr lvl="1"/>
            <a:r>
              <a:t>Add custom catalog entities</a:t>
            </a:r>
          </a:p>
          <a:p>
            <a:pPr lvl="1"/>
            <a:r>
              <a:t>Demonstrate plugin loading</a:t>
            </a:r>
          </a:p>
          <a:p>
            <a:pPr/>
            <a:r>
              <a:t>Advanced Features (5 minutes)</a:t>
            </a:r>
          </a:p>
          <a:p>
            <a:pPr lvl="1"/>
            <a:r>
              <a:t>TechDocs integration</a:t>
            </a:r>
          </a:p>
          <a:p>
            <a:pPr lvl="1"/>
            <a:r>
              <a:t>Template scaffolding</a:t>
            </a:r>
          </a:p>
          <a:p>
            <a:pPr lvl="1"/>
            <a:r>
              <a:t>Plugin development workflow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Script — Commands &amp;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b="1"/>
            </a:pPr>
            <a:r>
              <a:t># 1. Clone and setup</a:t>
            </a:r>
          </a:p>
          <a:p>
            <a:pPr>
              <a:defRPr>
                <a:latin typeface="Courier New"/>
              </a:defRPr>
            </a:pPr>
            <a:r>
              <a:t>git clone https://github.com/redhat-developer/rhdh-local.git</a:t>
            </a:r>
          </a:p>
          <a:p>
            <a:pPr>
              <a:defRPr>
                <a:latin typeface="Courier New"/>
              </a:defRPr>
            </a:pPr>
            <a:r>
              <a:t>cd rhdh-local</a:t>
            </a:r>
          </a:p>
          <a:p>
            <a:pPr>
              <a:defRPr>
                <a:latin typeface="Courier New"/>
              </a:defRPr>
            </a:pPr>
          </a:p>
          <a:p>
            <a:pPr>
              <a:defRPr b="1"/>
            </a:pPr>
            <a:r>
              <a:t># 2. Start RHDH Local</a:t>
            </a:r>
          </a:p>
          <a:p>
            <a:pPr>
              <a:defRPr>
                <a:latin typeface="Courier New"/>
              </a:defRPr>
            </a:pPr>
            <a:r>
              <a:t>podman compose up -d</a:t>
            </a:r>
          </a:p>
          <a:p>
            <a:pPr>
              <a:defRPr>
                <a:latin typeface="Courier New"/>
              </a:defRPr>
            </a:pPr>
          </a:p>
          <a:p>
            <a:pPr>
              <a:defRPr b="1"/>
            </a:pPr>
            <a:r>
              <a:t># 3. Check status</a:t>
            </a:r>
          </a:p>
          <a:p>
            <a:pPr>
              <a:defRPr>
                <a:latin typeface="Courier New"/>
              </a:defRPr>
            </a:pPr>
            <a:r>
              <a:t>podman compose ps</a:t>
            </a:r>
          </a:p>
          <a:p>
            <a:pPr>
              <a:defRPr>
                <a:latin typeface="Courier New"/>
              </a:defRPr>
            </a:pPr>
          </a:p>
          <a:p>
            <a:pPr>
              <a:defRPr b="1"/>
            </a:pPr>
            <a:r>
              <a:t># 4. Access UI</a:t>
            </a:r>
          </a:p>
          <a:p>
            <a:pPr>
              <a:defRPr b="1"/>
            </a:pPr>
            <a:r>
              <a:t># Open browser to http://localhost:7007</a:t>
            </a:r>
          </a:p>
          <a:p>
            <a:pPr>
              <a:defRPr>
                <a:latin typeface="Courier New"/>
              </a:defRPr>
            </a:pPr>
          </a:p>
          <a:p>
            <a:pPr>
              <a:defRPr b="1"/>
            </a:pPr>
            <a:r>
              <a:t># 5. View logs (if needed)</a:t>
            </a:r>
          </a:p>
          <a:p>
            <a:pPr>
              <a:defRPr>
                <a:latin typeface="Courier New"/>
              </a:defRPr>
            </a:pPr>
            <a:r>
              <a:t>podman compose logs rhdh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