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E535-C301-49BF-AB45-07ADA392F757}" type="datetimeFigureOut">
              <a:rPr lang="en-US" smtClean="0"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214E-34CC-4759-917E-2D9B5F73B30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3174" y="214290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spc="300" dirty="0" smtClean="0"/>
              <a:t>PLUG</a:t>
            </a:r>
            <a:endParaRPr lang="en-GB" b="1" i="1" spc="3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671691"/>
            <a:ext cx="76918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Pug  is  the  html pre-processor</a:t>
            </a:r>
          </a:p>
          <a:p>
            <a:r>
              <a:rPr lang="en-GB" dirty="0" smtClean="0"/>
              <a:t>This  mean that  it  is  a language  that  will convert  itself  into  native html  code</a:t>
            </a:r>
          </a:p>
          <a:p>
            <a:endParaRPr lang="en-GB" dirty="0"/>
          </a:p>
          <a:p>
            <a:pPr>
              <a:buFont typeface="Wingdings"/>
              <a:buChar char="Ø"/>
            </a:pPr>
            <a:r>
              <a:rPr lang="en-GB" dirty="0" smtClean="0"/>
              <a:t>We  use pug  because it  is cleaner </a:t>
            </a:r>
          </a:p>
          <a:p>
            <a:pPr>
              <a:buFont typeface="Wingdings"/>
              <a:buChar char="Ø"/>
            </a:pPr>
            <a:r>
              <a:rPr lang="en-GB" dirty="0" smtClean="0"/>
              <a:t>It includes  some  </a:t>
            </a:r>
            <a:r>
              <a:rPr lang="en-GB" dirty="0" err="1" smtClean="0"/>
              <a:t>funtionalities</a:t>
            </a:r>
            <a:r>
              <a:rPr lang="en-GB" dirty="0" smtClean="0"/>
              <a:t>  like </a:t>
            </a:r>
          </a:p>
          <a:p>
            <a:pPr>
              <a:buFont typeface="Wingdings"/>
              <a:buChar char="Ø"/>
            </a:pPr>
            <a:r>
              <a:rPr lang="en-GB" dirty="0" smtClean="0"/>
              <a:t>Loops</a:t>
            </a:r>
          </a:p>
          <a:p>
            <a:pPr>
              <a:buFont typeface="Wingdings"/>
              <a:buChar char="Ø"/>
            </a:pPr>
            <a:r>
              <a:rPr lang="en-GB" dirty="0" err="1" smtClean="0"/>
              <a:t>Javascript</a:t>
            </a:r>
            <a:r>
              <a:rPr lang="en-GB" dirty="0" smtClean="0"/>
              <a:t> objects</a:t>
            </a:r>
          </a:p>
          <a:p>
            <a:pPr>
              <a:buFont typeface="Wingdings"/>
              <a:buChar char="Ø"/>
            </a:pPr>
            <a:r>
              <a:rPr lang="en-GB" dirty="0" err="1" smtClean="0"/>
              <a:t>Javascript</a:t>
            </a:r>
            <a:r>
              <a:rPr lang="en-GB" dirty="0" smtClean="0"/>
              <a:t> logics</a:t>
            </a:r>
          </a:p>
          <a:p>
            <a:pPr>
              <a:buFont typeface="Wingdings"/>
              <a:buChar char="Ø"/>
            </a:pPr>
            <a:r>
              <a:rPr lang="en-GB" dirty="0" err="1" smtClean="0"/>
              <a:t>Mixins</a:t>
            </a:r>
            <a:r>
              <a:rPr lang="en-GB" dirty="0" smtClean="0"/>
              <a:t>  </a:t>
            </a:r>
            <a:r>
              <a:rPr lang="en-GB" dirty="0" err="1" smtClean="0"/>
              <a:t>tamplates</a:t>
            </a:r>
            <a:endParaRPr lang="en-GB" dirty="0" smtClean="0"/>
          </a:p>
          <a:p>
            <a:pPr>
              <a:buFont typeface="Wingdings"/>
              <a:buChar char="Ø"/>
            </a:pPr>
            <a:endParaRPr lang="en-GB" dirty="0" smtClean="0"/>
          </a:p>
          <a:p>
            <a:pPr>
              <a:buFont typeface="Wingdings"/>
              <a:buChar char="Ø"/>
            </a:pPr>
            <a:endParaRPr lang="en-GB" dirty="0"/>
          </a:p>
          <a:p>
            <a:r>
              <a:rPr lang="en-GB" dirty="0" smtClean="0"/>
              <a:t>Using Pug is just as easy. Here are the three steps:</a:t>
            </a:r>
          </a:p>
          <a:p>
            <a:r>
              <a:rPr lang="en-GB" dirty="0" smtClean="0"/>
              <a:t>1 Install Pug into your project: </a:t>
            </a:r>
            <a:r>
              <a:rPr lang="en-GB" dirty="0" err="1" smtClean="0"/>
              <a:t>npm</a:t>
            </a:r>
            <a:r>
              <a:rPr lang="en-GB" dirty="0" smtClean="0"/>
              <a:t> install pug --save</a:t>
            </a:r>
          </a:p>
          <a:p>
            <a:r>
              <a:rPr lang="en-GB" dirty="0" smtClean="0"/>
              <a:t>2 Set up your view engine: </a:t>
            </a:r>
            <a:r>
              <a:rPr lang="en-GB" dirty="0" err="1" smtClean="0"/>
              <a:t>app.set</a:t>
            </a:r>
            <a:r>
              <a:rPr lang="en-GB" dirty="0" smtClean="0"/>
              <a:t>(‘view engine’, ‘pug’)</a:t>
            </a:r>
          </a:p>
          <a:p>
            <a:r>
              <a:rPr lang="en-GB" smtClean="0"/>
              <a:t>3 Create </a:t>
            </a:r>
            <a:r>
              <a:rPr lang="en-GB" dirty="0" smtClean="0"/>
              <a:t>a .pug file</a:t>
            </a:r>
          </a:p>
          <a:p>
            <a:pPr>
              <a:buFont typeface="Wingdings"/>
              <a:buChar char="Ø"/>
            </a:pPr>
            <a:endParaRPr lang="en-GB" dirty="0" smtClean="0"/>
          </a:p>
          <a:p>
            <a:pPr>
              <a:buFont typeface="Wingdings"/>
              <a:buChar char="Ø"/>
            </a:pPr>
            <a:endParaRPr lang="en-GB" dirty="0" smtClean="0"/>
          </a:p>
          <a:p>
            <a:r>
              <a:rPr lang="en-GB" dirty="0" smtClean="0"/>
              <a:t>       The general rendering process of Pug is simple. pug.compile() </a:t>
            </a:r>
          </a:p>
          <a:p>
            <a:r>
              <a:rPr lang="en-GB" dirty="0" smtClean="0"/>
              <a:t>will compile the Pug source code into a JavaScript function that takes</a:t>
            </a:r>
          </a:p>
          <a:p>
            <a:r>
              <a:rPr lang="en-GB" dirty="0" smtClean="0"/>
              <a:t> a data object (called “locals”) as an argument. Call that resultant function </a:t>
            </a:r>
          </a:p>
          <a:p>
            <a:r>
              <a:rPr lang="en-GB" dirty="0" smtClean="0"/>
              <a:t>with your data, and </a:t>
            </a:r>
            <a:r>
              <a:rPr lang="en-GB" i="1" dirty="0" err="1" smtClean="0"/>
              <a:t>voilà</a:t>
            </a:r>
            <a:r>
              <a:rPr lang="en-GB" i="1" dirty="0" smtClean="0"/>
              <a:t>!</a:t>
            </a:r>
            <a:r>
              <a:rPr lang="en-GB" dirty="0" smtClean="0"/>
              <a:t>,</a:t>
            </a:r>
          </a:p>
          <a:p>
            <a:r>
              <a:rPr lang="en-GB" dirty="0" smtClean="0"/>
              <a:t> it will return a string of HTML rendered with your data.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OPIO PATRICK</dc:creator>
  <cp:lastModifiedBy>OPIO PATRICK</cp:lastModifiedBy>
  <cp:revision>7</cp:revision>
  <dcterms:created xsi:type="dcterms:W3CDTF">2019-11-07T04:01:06Z</dcterms:created>
  <dcterms:modified xsi:type="dcterms:W3CDTF">2019-11-07T05:08:04Z</dcterms:modified>
</cp:coreProperties>
</file>