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1056-56D4-944B-AE82-8875E810B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7DFA3-AF76-9B4D-B17D-8703E8395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D1C7-21AC-404E-9A99-C209BD8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2E5AE-F5A9-7640-8544-ED21850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3164C-55CA-754C-AE3B-9F43A39D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6B3A-BE26-3945-92E2-91CDA15E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F98A5-0F1E-604D-8533-30190C89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8AEF-B431-A541-8B03-CAFC5C7D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FADE-A351-DA42-BCC0-12208EB5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C018-A39D-2248-B5EB-0CE6FC54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CC9A2-F5A0-5C44-B7C3-405BE97AB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F34C6-79FD-9348-AFD4-B01094B50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ED5F-83FF-4E44-9B2A-BBA2425A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1B2A-AC8A-D841-AB66-77AA8C9B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8034-4D20-C84C-B01E-9476D4FA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1471-E321-E64A-8206-829B816B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BF80-E58B-6840-A420-4B2B1961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DFD7-A1B2-E049-BDF7-723D2021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2102-81F2-E346-B22E-EAE93A3C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B81D-24AE-A447-8828-8F8EFBD8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500E-86CD-BC4D-B1D1-D17CBB78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81713-D3A8-F94F-9591-6570C8E5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CAE9-58A1-7348-8585-B0DD16D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066E-AE48-3F42-BE90-9B3FE283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2456-5207-6C45-943F-4AE257E5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D16F-6664-734D-866A-AD2CC497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0E82-246D-A940-9544-996141D7A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76C1-A5A0-F246-A952-29F7F39A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91D9-C7A1-5C45-A483-F148924A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7201-8BCE-F340-88CC-E3727506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C7F08-0E4A-5442-8066-FB53F31C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1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EA7E-F337-9E46-A86E-4E63853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D96C-0AB9-D640-832C-CC0FE1EB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30FB-BC70-244B-B0EF-8FAD0419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960C-0507-C444-9BDB-4ED2B97C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B4E47-9D52-7244-90EA-3F5EE6182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12C0F-2E1D-674B-8B5C-B19EB6FA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7F1B3-B545-3141-B7E5-5700A1DF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32026-233D-0D4F-844B-D588D05C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2841-5465-1041-910E-5C029714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3C483-771F-5F46-AD5D-E92BB425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93D1E-B600-674E-BFBE-052BC07D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3CADF-85E5-3545-8506-A5982CB9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8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0B678-3041-CE4C-B482-3C4086A7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F59B0-E09F-AB4D-A75D-2CD18B7E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E8ECF-37EF-C842-AF3D-1CAE8A85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3AE5-B93C-F342-9358-B0428260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5DC2-6238-B544-86A3-DB88DA2E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6082-577B-D94F-89F5-34E77F7A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0856-3E85-7E40-87EF-15076156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A8122-FA0A-9242-91D9-1BFDE93B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FDDB5-A89F-E24A-84B5-34C78AE1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AD0D-3A67-5949-9E4A-CDC59ED0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3B3FF-2BA6-4D45-9484-7D1B7475E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C219B-1297-3A45-953F-20582E15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60EA-69CB-6F45-9F1C-D18C5B0E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9767-348B-D34A-88E9-43440F0F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4AF-6C4F-0A4C-A40A-51224007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1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78643-42E0-AB44-8E9A-208B6933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B062E-FE56-8F4E-8434-EF852FB3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7031-6334-6F4E-BCF5-0BD929BB8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30A0-AA2E-7943-8DED-41C880F038F4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D25B-7442-D54B-8B06-D26DFB2E0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DE1D-95B0-0A4E-99CA-DF346467D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8BDD-6404-2647-9F04-556642E2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8659361-1CB0-564A-8147-AE6D3A822971}"/>
              </a:ext>
            </a:extLst>
          </p:cNvPr>
          <p:cNvGrpSpPr/>
          <p:nvPr/>
        </p:nvGrpSpPr>
        <p:grpSpPr>
          <a:xfrm>
            <a:off x="1175895" y="1728344"/>
            <a:ext cx="2369520" cy="3401311"/>
            <a:chOff x="5474626" y="2313689"/>
            <a:chExt cx="2369520" cy="34013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FFAC27-E9F1-B049-B464-E6762690308C}"/>
                </a:ext>
              </a:extLst>
            </p:cNvPr>
            <p:cNvGrpSpPr/>
            <p:nvPr/>
          </p:nvGrpSpPr>
          <p:grpSpPr>
            <a:xfrm>
              <a:off x="5541818" y="3657600"/>
              <a:ext cx="1070544" cy="2057400"/>
              <a:chOff x="7324468" y="1198605"/>
              <a:chExt cx="2474440" cy="396651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082793-8B8E-A845-BCB1-D77D1A1579E9}"/>
                  </a:ext>
                </a:extLst>
              </p:cNvPr>
              <p:cNvSpPr/>
              <p:nvPr/>
            </p:nvSpPr>
            <p:spPr>
              <a:xfrm rot="16200000">
                <a:off x="8449866" y="1252661"/>
                <a:ext cx="281112" cy="1631095"/>
              </a:xfrm>
              <a:prstGeom prst="rect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4B8555A-868F-B74C-8C30-E1D462EF256C}"/>
                  </a:ext>
                </a:extLst>
              </p:cNvPr>
              <p:cNvSpPr/>
              <p:nvPr/>
            </p:nvSpPr>
            <p:spPr>
              <a:xfrm rot="16200000">
                <a:off x="7083511" y="2449727"/>
                <a:ext cx="2956354" cy="2474440"/>
              </a:xfrm>
              <a:prstGeom prst="roundRect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B24DE8-0650-6B45-A739-7DB26B3ABF9A}"/>
                  </a:ext>
                </a:extLst>
              </p:cNvPr>
              <p:cNvSpPr/>
              <p:nvPr/>
            </p:nvSpPr>
            <p:spPr>
              <a:xfrm rot="16200000">
                <a:off x="8266674" y="1210962"/>
                <a:ext cx="642548" cy="1606377"/>
              </a:xfrm>
              <a:prstGeom prst="rect">
                <a:avLst/>
              </a:prstGeom>
              <a:ln w="0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ound Same Side Corner Rectangle 8">
                <a:extLst>
                  <a:ext uri="{FF2B5EF4-FFF2-40B4-BE49-F238E27FC236}">
                    <a16:creationId xmlns:a16="http://schemas.microsoft.com/office/drawing/2014/main" id="{58F205AB-6E95-D640-913A-B6AFF01ED2D1}"/>
                  </a:ext>
                </a:extLst>
              </p:cNvPr>
              <p:cNvSpPr/>
              <p:nvPr/>
            </p:nvSpPr>
            <p:spPr>
              <a:xfrm>
                <a:off x="7562335" y="1198605"/>
                <a:ext cx="2026508" cy="729049"/>
              </a:xfrm>
              <a:prstGeom prst="round2SameRect">
                <a:avLst/>
              </a:pr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6664D9-0662-BD47-AC30-7AC1F13613B5}"/>
                </a:ext>
              </a:extLst>
            </p:cNvPr>
            <p:cNvSpPr/>
            <p:nvPr/>
          </p:nvSpPr>
          <p:spPr>
            <a:xfrm rot="5400000">
              <a:off x="5294217" y="2494098"/>
              <a:ext cx="701023" cy="340206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8C039-0A9A-8841-AC94-EE2680C0C654}"/>
                </a:ext>
              </a:extLst>
            </p:cNvPr>
            <p:cNvCxnSpPr>
              <a:stCxn id="11" idx="2"/>
              <a:endCxn id="11" idx="0"/>
            </p:cNvCxnSpPr>
            <p:nvPr/>
          </p:nvCxnSpPr>
          <p:spPr>
            <a:xfrm>
              <a:off x="5474626" y="2664202"/>
              <a:ext cx="340206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F96C25-9058-C94E-A96B-9871C5B80CDB}"/>
                </a:ext>
              </a:extLst>
            </p:cNvPr>
            <p:cNvSpPr txBox="1"/>
            <p:nvPr/>
          </p:nvSpPr>
          <p:spPr>
            <a:xfrm>
              <a:off x="5736682" y="2667476"/>
              <a:ext cx="776175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0" dirty="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2BA94CD-C0F3-C343-B39C-CD2AE98C661A}"/>
                </a:ext>
              </a:extLst>
            </p:cNvPr>
            <p:cNvSpPr/>
            <p:nvPr/>
          </p:nvSpPr>
          <p:spPr>
            <a:xfrm rot="5400000">
              <a:off x="6277955" y="2784838"/>
              <a:ext cx="701023" cy="340206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ABE604-1888-F742-9C34-67C5614EA66C}"/>
                </a:ext>
              </a:extLst>
            </p:cNvPr>
            <p:cNvCxnSpPr>
              <a:stCxn id="15" idx="2"/>
              <a:endCxn id="15" idx="0"/>
            </p:cNvCxnSpPr>
            <p:nvPr/>
          </p:nvCxnSpPr>
          <p:spPr>
            <a:xfrm>
              <a:off x="6458364" y="2954942"/>
              <a:ext cx="340206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EA0D68-A4CA-894E-9FF9-C142C2ED7F64}"/>
                </a:ext>
              </a:extLst>
            </p:cNvPr>
            <p:cNvSpPr txBox="1"/>
            <p:nvPr/>
          </p:nvSpPr>
          <p:spPr>
            <a:xfrm>
              <a:off x="5768334" y="2534018"/>
              <a:ext cx="718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PI  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91338B-6F92-7746-8387-60709829AF6E}"/>
                </a:ext>
              </a:extLst>
            </p:cNvPr>
            <p:cNvSpPr txBox="1"/>
            <p:nvPr/>
          </p:nvSpPr>
          <p:spPr>
            <a:xfrm>
              <a:off x="6252437" y="3297247"/>
              <a:ext cx="651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RUG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2E9BF1-48CE-8740-ADF2-CA65040CA7C4}"/>
                </a:ext>
              </a:extLst>
            </p:cNvPr>
            <p:cNvSpPr txBox="1"/>
            <p:nvPr/>
          </p:nvSpPr>
          <p:spPr>
            <a:xfrm>
              <a:off x="6747948" y="2814658"/>
              <a:ext cx="1096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NT  L  GY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48F266-0AC7-C440-8E24-A6CDDDB784AB}"/>
                </a:ext>
              </a:extLst>
            </p:cNvPr>
            <p:cNvCxnSpPr>
              <a:cxnSpLocks/>
            </p:cNvCxnSpPr>
            <p:nvPr/>
          </p:nvCxnSpPr>
          <p:spPr>
            <a:xfrm>
              <a:off x="5801350" y="2934128"/>
              <a:ext cx="138517" cy="10084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26B69E-7D36-A54D-9064-E3D37D550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0587" y="3198485"/>
              <a:ext cx="127775" cy="7136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28D61D6-C700-BA46-83DD-B7C48414909D}"/>
                </a:ext>
              </a:extLst>
            </p:cNvPr>
            <p:cNvSpPr/>
            <p:nvPr/>
          </p:nvSpPr>
          <p:spPr>
            <a:xfrm rot="5400000">
              <a:off x="6035109" y="2703029"/>
              <a:ext cx="150452" cy="6612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CCA1AD-6CEF-0C4F-BBFE-1B20B1247CF5}"/>
                </a:ext>
              </a:extLst>
            </p:cNvPr>
            <p:cNvCxnSpPr>
              <a:cxnSpLocks/>
              <a:stCxn id="35" idx="2"/>
              <a:endCxn id="35" idx="0"/>
            </p:cNvCxnSpPr>
            <p:nvPr/>
          </p:nvCxnSpPr>
          <p:spPr>
            <a:xfrm>
              <a:off x="6077273" y="2736091"/>
              <a:ext cx="6612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C21CED5-3EFB-8545-8472-06BB6CF03D2B}"/>
                </a:ext>
              </a:extLst>
            </p:cNvPr>
            <p:cNvSpPr/>
            <p:nvPr/>
          </p:nvSpPr>
          <p:spPr>
            <a:xfrm rot="5400000">
              <a:off x="7115065" y="2981651"/>
              <a:ext cx="150452" cy="6612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F8B5D5-D189-AC45-B884-E058FBED7C7D}"/>
                </a:ext>
              </a:extLst>
            </p:cNvPr>
            <p:cNvCxnSpPr>
              <a:cxnSpLocks/>
              <a:stCxn id="41" idx="2"/>
              <a:endCxn id="41" idx="0"/>
            </p:cNvCxnSpPr>
            <p:nvPr/>
          </p:nvCxnSpPr>
          <p:spPr>
            <a:xfrm>
              <a:off x="7157229" y="3014713"/>
              <a:ext cx="6612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8D6AD72-4254-8449-88DF-3CB4CDDE37D1}"/>
                </a:ext>
              </a:extLst>
            </p:cNvPr>
            <p:cNvSpPr/>
            <p:nvPr/>
          </p:nvSpPr>
          <p:spPr>
            <a:xfrm rot="5400000">
              <a:off x="7341577" y="2985817"/>
              <a:ext cx="150452" cy="6612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214881-C1DF-2944-8F60-F9733C18AB3E}"/>
                </a:ext>
              </a:extLst>
            </p:cNvPr>
            <p:cNvCxnSpPr>
              <a:cxnSpLocks/>
              <a:stCxn id="43" idx="2"/>
              <a:endCxn id="43" idx="0"/>
            </p:cNvCxnSpPr>
            <p:nvPr/>
          </p:nvCxnSpPr>
          <p:spPr>
            <a:xfrm>
              <a:off x="7383741" y="3018879"/>
              <a:ext cx="6612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7DBD68-A4A0-4C42-B45D-34169C6A0761}"/>
              </a:ext>
            </a:extLst>
          </p:cNvPr>
          <p:cNvGrpSpPr/>
          <p:nvPr/>
        </p:nvGrpSpPr>
        <p:grpSpPr>
          <a:xfrm>
            <a:off x="7440455" y="3072255"/>
            <a:ext cx="1070544" cy="2057400"/>
            <a:chOff x="7324468" y="1198605"/>
            <a:chExt cx="2474440" cy="396651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911629-CE50-4144-B4A2-94741229A3DD}"/>
                </a:ext>
              </a:extLst>
            </p:cNvPr>
            <p:cNvSpPr/>
            <p:nvPr/>
          </p:nvSpPr>
          <p:spPr>
            <a:xfrm rot="16200000">
              <a:off x="8449866" y="1252661"/>
              <a:ext cx="281112" cy="1631095"/>
            </a:xfrm>
            <a:prstGeom prst="rect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AE7A2D8-C15A-CA46-9CA7-4BB51D723709}"/>
                </a:ext>
              </a:extLst>
            </p:cNvPr>
            <p:cNvSpPr/>
            <p:nvPr/>
          </p:nvSpPr>
          <p:spPr>
            <a:xfrm rot="16200000">
              <a:off x="7083511" y="2449727"/>
              <a:ext cx="2956354" cy="2474440"/>
            </a:xfrm>
            <a:prstGeom prst="roundRect">
              <a:avLst/>
            </a:prstGeom>
            <a:ln w="635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F87B79-8DB5-5B4E-ACB2-59DA07F35037}"/>
                </a:ext>
              </a:extLst>
            </p:cNvPr>
            <p:cNvSpPr/>
            <p:nvPr/>
          </p:nvSpPr>
          <p:spPr>
            <a:xfrm rot="16200000">
              <a:off x="8266674" y="1210962"/>
              <a:ext cx="642548" cy="1606377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06383318-C864-304F-845B-5CA3C4D544B2}"/>
                </a:ext>
              </a:extLst>
            </p:cNvPr>
            <p:cNvSpPr/>
            <p:nvPr/>
          </p:nvSpPr>
          <p:spPr>
            <a:xfrm>
              <a:off x="7562335" y="1198605"/>
              <a:ext cx="2026508" cy="729049"/>
            </a:xfrm>
            <a:prstGeom prst="round2Same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72509CC-7DDC-5444-9325-4B659BBD5506}"/>
              </a:ext>
            </a:extLst>
          </p:cNvPr>
          <p:cNvSpPr/>
          <p:nvPr/>
        </p:nvSpPr>
        <p:spPr>
          <a:xfrm rot="5400000">
            <a:off x="7192854" y="1908753"/>
            <a:ext cx="701023" cy="340206"/>
          </a:xfrm>
          <a:prstGeom prst="roundRect">
            <a:avLst>
              <a:gd name="adj" fmla="val 50000"/>
            </a:avLst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0E26E9-2AF5-7F48-9DDC-23CCFAD4C5D0}"/>
              </a:ext>
            </a:extLst>
          </p:cNvPr>
          <p:cNvCxnSpPr>
            <a:cxnSpLocks/>
            <a:stCxn id="27" idx="2"/>
            <a:endCxn id="27" idx="0"/>
          </p:cNvCxnSpPr>
          <p:nvPr/>
        </p:nvCxnSpPr>
        <p:spPr>
          <a:xfrm>
            <a:off x="7373263" y="2078857"/>
            <a:ext cx="34020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053416-24D8-D941-BE9F-FD483BEF9606}"/>
              </a:ext>
            </a:extLst>
          </p:cNvPr>
          <p:cNvSpPr txBox="1"/>
          <p:nvPr/>
        </p:nvSpPr>
        <p:spPr>
          <a:xfrm>
            <a:off x="7635319" y="2082131"/>
            <a:ext cx="77617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C522CA-6BE2-AD4B-BDD8-684F74F281A0}"/>
              </a:ext>
            </a:extLst>
          </p:cNvPr>
          <p:cNvSpPr/>
          <p:nvPr/>
        </p:nvSpPr>
        <p:spPr>
          <a:xfrm rot="5400000">
            <a:off x="8176592" y="2199493"/>
            <a:ext cx="701023" cy="340206"/>
          </a:xfrm>
          <a:prstGeom prst="roundRect">
            <a:avLst>
              <a:gd name="adj" fmla="val 50000"/>
            </a:avLst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0EC6B2-C34D-E548-A36C-8DAF6A2663F5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>
            <a:off x="8357001" y="2369597"/>
            <a:ext cx="34020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35E31D-DAEB-C744-B653-5A1D586B9C13}"/>
              </a:ext>
            </a:extLst>
          </p:cNvPr>
          <p:cNvCxnSpPr>
            <a:cxnSpLocks/>
          </p:cNvCxnSpPr>
          <p:nvPr/>
        </p:nvCxnSpPr>
        <p:spPr>
          <a:xfrm>
            <a:off x="7699987" y="2348783"/>
            <a:ext cx="138517" cy="10084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8F18F8-7D7B-EB45-9576-47DC9A3ADDD7}"/>
              </a:ext>
            </a:extLst>
          </p:cNvPr>
          <p:cNvCxnSpPr>
            <a:cxnSpLocks/>
          </p:cNvCxnSpPr>
          <p:nvPr/>
        </p:nvCxnSpPr>
        <p:spPr>
          <a:xfrm flipV="1">
            <a:off x="8229224" y="2613140"/>
            <a:ext cx="127775" cy="7136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5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Chung, Caty Elizabeth</dc:creator>
  <cp:lastModifiedBy>Chung, Caty Elizabeth</cp:lastModifiedBy>
  <cp:revision>4</cp:revision>
  <dcterms:created xsi:type="dcterms:W3CDTF">2021-07-10T12:16:45Z</dcterms:created>
  <dcterms:modified xsi:type="dcterms:W3CDTF">2021-07-10T12:44:48Z</dcterms:modified>
</cp:coreProperties>
</file>