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20"/>
  </p:notesMasterIdLst>
  <p:handoutMasterIdLst>
    <p:handoutMasterId r:id="rId21"/>
  </p:handoutMasterIdLst>
  <p:sldIdLst>
    <p:sldId id="446" r:id="rId5"/>
    <p:sldId id="447" r:id="rId6"/>
    <p:sldId id="448" r:id="rId7"/>
    <p:sldId id="449" r:id="rId8"/>
    <p:sldId id="450" r:id="rId9"/>
    <p:sldId id="452" r:id="rId10"/>
    <p:sldId id="451" r:id="rId11"/>
    <p:sldId id="453" r:id="rId12"/>
    <p:sldId id="454" r:id="rId13"/>
    <p:sldId id="455" r:id="rId14"/>
    <p:sldId id="456" r:id="rId15"/>
    <p:sldId id="457" r:id="rId16"/>
    <p:sldId id="458" r:id="rId17"/>
    <p:sldId id="459" r:id="rId18"/>
    <p:sldId id="4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D75F"/>
    <a:srgbClr val="8C5896"/>
    <a:srgbClr val="7C6560"/>
    <a:srgbClr val="29282D"/>
    <a:srgbClr val="E288B6"/>
    <a:srgbClr val="D75078"/>
    <a:srgbClr val="B38F6A"/>
    <a:srgbClr val="6667AB"/>
    <a:srgbClr val="BBBBBB"/>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5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slau2000@gmail.com" userId="dc55f1784cca3f7b" providerId="LiveId" clId="{7B81DA49-876A-4347-88A6-EA150B66A345}"/>
    <pc:docChg chg="undo custSel delSld modSld">
      <pc:chgData name="okslau2000@gmail.com" userId="dc55f1784cca3f7b" providerId="LiveId" clId="{7B81DA49-876A-4347-88A6-EA150B66A345}" dt="2022-10-05T15:41:51.803" v="5226" actId="1076"/>
      <pc:docMkLst>
        <pc:docMk/>
      </pc:docMkLst>
      <pc:sldChg chg="addSp delSp modSp mod">
        <pc:chgData name="okslau2000@gmail.com" userId="dc55f1784cca3f7b" providerId="LiveId" clId="{7B81DA49-876A-4347-88A6-EA150B66A345}" dt="2022-10-05T03:13:05.295" v="68" actId="2711"/>
        <pc:sldMkLst>
          <pc:docMk/>
          <pc:sldMk cId="1558315191" sldId="446"/>
        </pc:sldMkLst>
        <pc:spChg chg="add mod">
          <ac:chgData name="okslau2000@gmail.com" userId="dc55f1784cca3f7b" providerId="LiveId" clId="{7B81DA49-876A-4347-88A6-EA150B66A345}" dt="2022-10-05T03:13:05.295" v="68" actId="2711"/>
          <ac:spMkLst>
            <pc:docMk/>
            <pc:sldMk cId="1558315191" sldId="446"/>
            <ac:spMk id="6" creationId="{ED43D3CD-9B0F-C06B-9EAF-8F71FDBB3434}"/>
          </ac:spMkLst>
        </pc:spChg>
        <pc:spChg chg="mod">
          <ac:chgData name="okslau2000@gmail.com" userId="dc55f1784cca3f7b" providerId="LiveId" clId="{7B81DA49-876A-4347-88A6-EA150B66A345}" dt="2022-10-05T03:10:30.250" v="27" actId="1076"/>
          <ac:spMkLst>
            <pc:docMk/>
            <pc:sldMk cId="1558315191" sldId="446"/>
            <ac:spMk id="23" creationId="{7E74B5AA-1E68-DC6A-8520-EF6AB9EE1006}"/>
          </ac:spMkLst>
        </pc:spChg>
        <pc:picChg chg="add del mod">
          <ac:chgData name="okslau2000@gmail.com" userId="dc55f1784cca3f7b" providerId="LiveId" clId="{7B81DA49-876A-4347-88A6-EA150B66A345}" dt="2022-10-05T03:08:20.819" v="18" actId="21"/>
          <ac:picMkLst>
            <pc:docMk/>
            <pc:sldMk cId="1558315191" sldId="446"/>
            <ac:picMk id="3" creationId="{67AAC4BD-C3CE-CBE5-1356-383FF3636678}"/>
          </ac:picMkLst>
        </pc:picChg>
        <pc:picChg chg="add mod">
          <ac:chgData name="okslau2000@gmail.com" userId="dc55f1784cca3f7b" providerId="LiveId" clId="{7B81DA49-876A-4347-88A6-EA150B66A345}" dt="2022-10-05T03:10:47.935" v="29" actId="14100"/>
          <ac:picMkLst>
            <pc:docMk/>
            <pc:sldMk cId="1558315191" sldId="446"/>
            <ac:picMk id="5" creationId="{77BEF981-03A9-8702-A75D-123B234CCD49}"/>
          </ac:picMkLst>
        </pc:picChg>
      </pc:sldChg>
      <pc:sldChg chg="addSp delSp modSp mod">
        <pc:chgData name="okslau2000@gmail.com" userId="dc55f1784cca3f7b" providerId="LiveId" clId="{7B81DA49-876A-4347-88A6-EA150B66A345}" dt="2022-10-05T12:46:13.422" v="5220" actId="207"/>
        <pc:sldMkLst>
          <pc:docMk/>
          <pc:sldMk cId="1740695716" sldId="447"/>
        </pc:sldMkLst>
        <pc:spChg chg="add del mod">
          <ac:chgData name="okslau2000@gmail.com" userId="dc55f1784cca3f7b" providerId="LiveId" clId="{7B81DA49-876A-4347-88A6-EA150B66A345}" dt="2022-10-05T03:14:58.759" v="108" actId="21"/>
          <ac:spMkLst>
            <pc:docMk/>
            <pc:sldMk cId="1740695716" sldId="447"/>
            <ac:spMk id="2" creationId="{C7DA9426-14EE-760F-A2E2-2A03D6749860}"/>
          </ac:spMkLst>
        </pc:spChg>
        <pc:spChg chg="add del mod">
          <ac:chgData name="okslau2000@gmail.com" userId="dc55f1784cca3f7b" providerId="LiveId" clId="{7B81DA49-876A-4347-88A6-EA150B66A345}" dt="2022-10-05T03:25:46.185" v="183"/>
          <ac:spMkLst>
            <pc:docMk/>
            <pc:sldMk cId="1740695716" sldId="447"/>
            <ac:spMk id="3" creationId="{DCC6B7E6-7005-4394-1766-A585A6798093}"/>
          </ac:spMkLst>
        </pc:spChg>
        <pc:spChg chg="add mod">
          <ac:chgData name="okslau2000@gmail.com" userId="dc55f1784cca3f7b" providerId="LiveId" clId="{7B81DA49-876A-4347-88A6-EA150B66A345}" dt="2022-10-05T03:42:56.849" v="439" actId="1076"/>
          <ac:spMkLst>
            <pc:docMk/>
            <pc:sldMk cId="1740695716" sldId="447"/>
            <ac:spMk id="4" creationId="{77B436B9-9CD9-057B-56C0-041A9022B713}"/>
          </ac:spMkLst>
        </pc:spChg>
        <pc:spChg chg="add del mod">
          <ac:chgData name="okslau2000@gmail.com" userId="dc55f1784cca3f7b" providerId="LiveId" clId="{7B81DA49-876A-4347-88A6-EA150B66A345}" dt="2022-10-05T03:33:25.935" v="299" actId="21"/>
          <ac:spMkLst>
            <pc:docMk/>
            <pc:sldMk cId="1740695716" sldId="447"/>
            <ac:spMk id="5" creationId="{CFF1DA09-082B-D66C-7737-BE2A012DE5DA}"/>
          </ac:spMkLst>
        </pc:spChg>
        <pc:spChg chg="add del mod">
          <ac:chgData name="okslau2000@gmail.com" userId="dc55f1784cca3f7b" providerId="LiveId" clId="{7B81DA49-876A-4347-88A6-EA150B66A345}" dt="2022-10-05T03:33:34.313" v="301" actId="21"/>
          <ac:spMkLst>
            <pc:docMk/>
            <pc:sldMk cId="1740695716" sldId="447"/>
            <ac:spMk id="6" creationId="{AAB5B968-CB91-FE83-D7B2-2DFCA63C3B13}"/>
          </ac:spMkLst>
        </pc:spChg>
        <pc:spChg chg="add mod">
          <ac:chgData name="okslau2000@gmail.com" userId="dc55f1784cca3f7b" providerId="LiveId" clId="{7B81DA49-876A-4347-88A6-EA150B66A345}" dt="2022-10-05T12:46:13.422" v="5220" actId="207"/>
          <ac:spMkLst>
            <pc:docMk/>
            <pc:sldMk cId="1740695716" sldId="447"/>
            <ac:spMk id="7" creationId="{6580DF82-6530-35B2-8422-32E13DE96355}"/>
          </ac:spMkLst>
        </pc:spChg>
        <pc:spChg chg="add mod">
          <ac:chgData name="okslau2000@gmail.com" userId="dc55f1784cca3f7b" providerId="LiveId" clId="{7B81DA49-876A-4347-88A6-EA150B66A345}" dt="2022-10-05T12:38:06.599" v="5158" actId="208"/>
          <ac:spMkLst>
            <pc:docMk/>
            <pc:sldMk cId="1740695716" sldId="447"/>
            <ac:spMk id="9" creationId="{AAC44E07-7477-EA9D-9E47-0292F46081B1}"/>
          </ac:spMkLst>
        </pc:spChg>
        <pc:spChg chg="add mod">
          <ac:chgData name="okslau2000@gmail.com" userId="dc55f1784cca3f7b" providerId="LiveId" clId="{7B81DA49-876A-4347-88A6-EA150B66A345}" dt="2022-10-05T12:38:16.683" v="5160" actId="208"/>
          <ac:spMkLst>
            <pc:docMk/>
            <pc:sldMk cId="1740695716" sldId="447"/>
            <ac:spMk id="10" creationId="{C0315590-B975-2392-3F3F-FE68A87C4C00}"/>
          </ac:spMkLst>
        </pc:spChg>
        <pc:spChg chg="add mod">
          <ac:chgData name="okslau2000@gmail.com" userId="dc55f1784cca3f7b" providerId="LiveId" clId="{7B81DA49-876A-4347-88A6-EA150B66A345}" dt="2022-10-05T12:38:24.804" v="5162" actId="208"/>
          <ac:spMkLst>
            <pc:docMk/>
            <pc:sldMk cId="1740695716" sldId="447"/>
            <ac:spMk id="11" creationId="{08AF82C4-3FFD-9FAD-A53B-C5ADED701CAE}"/>
          </ac:spMkLst>
        </pc:spChg>
        <pc:spChg chg="add mod">
          <ac:chgData name="okslau2000@gmail.com" userId="dc55f1784cca3f7b" providerId="LiveId" clId="{7B81DA49-876A-4347-88A6-EA150B66A345}" dt="2022-10-05T12:38:37.059" v="5164" actId="208"/>
          <ac:spMkLst>
            <pc:docMk/>
            <pc:sldMk cId="1740695716" sldId="447"/>
            <ac:spMk id="12" creationId="{89D8CEC8-6A97-CD0A-D08B-0C1BCB573EAD}"/>
          </ac:spMkLst>
        </pc:spChg>
        <pc:spChg chg="add mod">
          <ac:chgData name="okslau2000@gmail.com" userId="dc55f1784cca3f7b" providerId="LiveId" clId="{7B81DA49-876A-4347-88A6-EA150B66A345}" dt="2022-10-05T12:39:17.702" v="5172" actId="208"/>
          <ac:spMkLst>
            <pc:docMk/>
            <pc:sldMk cId="1740695716" sldId="447"/>
            <ac:spMk id="13" creationId="{A7F76D44-4982-2948-FCC7-6E2EC452B42D}"/>
          </ac:spMkLst>
        </pc:spChg>
        <pc:spChg chg="add mod">
          <ac:chgData name="okslau2000@gmail.com" userId="dc55f1784cca3f7b" providerId="LiveId" clId="{7B81DA49-876A-4347-88A6-EA150B66A345}" dt="2022-10-05T12:38:46.514" v="5166" actId="208"/>
          <ac:spMkLst>
            <pc:docMk/>
            <pc:sldMk cId="1740695716" sldId="447"/>
            <ac:spMk id="14" creationId="{F5114F60-C11C-BA64-33CC-D967CCF4D634}"/>
          </ac:spMkLst>
        </pc:spChg>
        <pc:spChg chg="add mod">
          <ac:chgData name="okslau2000@gmail.com" userId="dc55f1784cca3f7b" providerId="LiveId" clId="{7B81DA49-876A-4347-88A6-EA150B66A345}" dt="2022-10-05T12:38:55.004" v="5168" actId="208"/>
          <ac:spMkLst>
            <pc:docMk/>
            <pc:sldMk cId="1740695716" sldId="447"/>
            <ac:spMk id="15" creationId="{15771E01-FBEF-B4F4-4688-119AC7926D23}"/>
          </ac:spMkLst>
        </pc:spChg>
        <pc:spChg chg="add mod">
          <ac:chgData name="okslau2000@gmail.com" userId="dc55f1784cca3f7b" providerId="LiveId" clId="{7B81DA49-876A-4347-88A6-EA150B66A345}" dt="2022-10-05T12:39:05.124" v="5170" actId="208"/>
          <ac:spMkLst>
            <pc:docMk/>
            <pc:sldMk cId="1740695716" sldId="447"/>
            <ac:spMk id="16" creationId="{2BDE95D5-78C4-58DE-7795-8899FEAB91F0}"/>
          </ac:spMkLst>
        </pc:spChg>
        <pc:spChg chg="add mod">
          <ac:chgData name="okslau2000@gmail.com" userId="dc55f1784cca3f7b" providerId="LiveId" clId="{7B81DA49-876A-4347-88A6-EA150B66A345}" dt="2022-10-05T12:39:29.738" v="5174" actId="208"/>
          <ac:spMkLst>
            <pc:docMk/>
            <pc:sldMk cId="1740695716" sldId="447"/>
            <ac:spMk id="17" creationId="{9EC13ECD-3335-7D84-3297-10319EB9712E}"/>
          </ac:spMkLst>
        </pc:spChg>
        <pc:spChg chg="add mod">
          <ac:chgData name="okslau2000@gmail.com" userId="dc55f1784cca3f7b" providerId="LiveId" clId="{7B81DA49-876A-4347-88A6-EA150B66A345}" dt="2022-10-05T12:39:39.156" v="5176" actId="208"/>
          <ac:spMkLst>
            <pc:docMk/>
            <pc:sldMk cId="1740695716" sldId="447"/>
            <ac:spMk id="18" creationId="{14FFFEE3-75D1-DD5E-3966-4A06943F061A}"/>
          </ac:spMkLst>
        </pc:spChg>
        <pc:spChg chg="add mod">
          <ac:chgData name="okslau2000@gmail.com" userId="dc55f1784cca3f7b" providerId="LiveId" clId="{7B81DA49-876A-4347-88A6-EA150B66A345}" dt="2022-10-05T12:39:50.055" v="5178" actId="208"/>
          <ac:spMkLst>
            <pc:docMk/>
            <pc:sldMk cId="1740695716" sldId="447"/>
            <ac:spMk id="19" creationId="{8F19A59A-3D43-8E08-8579-F306D27A86A2}"/>
          </ac:spMkLst>
        </pc:spChg>
        <pc:spChg chg="add mod">
          <ac:chgData name="okslau2000@gmail.com" userId="dc55f1784cca3f7b" providerId="LiveId" clId="{7B81DA49-876A-4347-88A6-EA150B66A345}" dt="2022-10-05T12:40:05.033" v="5180" actId="208"/>
          <ac:spMkLst>
            <pc:docMk/>
            <pc:sldMk cId="1740695716" sldId="447"/>
            <ac:spMk id="20" creationId="{F864C74A-D6A8-FE80-B190-3C325044A8CA}"/>
          </ac:spMkLst>
        </pc:spChg>
        <pc:spChg chg="add mod">
          <ac:chgData name="okslau2000@gmail.com" userId="dc55f1784cca3f7b" providerId="LiveId" clId="{7B81DA49-876A-4347-88A6-EA150B66A345}" dt="2022-10-05T12:40:13.538" v="5182" actId="208"/>
          <ac:spMkLst>
            <pc:docMk/>
            <pc:sldMk cId="1740695716" sldId="447"/>
            <ac:spMk id="21" creationId="{7C9CEFF8-5833-31A7-17D4-9122E4FF3D06}"/>
          </ac:spMkLst>
        </pc:spChg>
        <pc:picChg chg="mod">
          <ac:chgData name="okslau2000@gmail.com" userId="dc55f1784cca3f7b" providerId="LiveId" clId="{7B81DA49-876A-4347-88A6-EA150B66A345}" dt="2022-10-05T03:20:17.423" v="181" actId="1076"/>
          <ac:picMkLst>
            <pc:docMk/>
            <pc:sldMk cId="1740695716" sldId="447"/>
            <ac:picMk id="8" creationId="{81F59575-96AE-45B0-B1FB-3CFC139E9D12}"/>
          </ac:picMkLst>
        </pc:picChg>
      </pc:sldChg>
      <pc:sldChg chg="addSp modSp mod">
        <pc:chgData name="okslau2000@gmail.com" userId="dc55f1784cca3f7b" providerId="LiveId" clId="{7B81DA49-876A-4347-88A6-EA150B66A345}" dt="2022-10-05T12:43:56.434" v="5205" actId="14100"/>
        <pc:sldMkLst>
          <pc:docMk/>
          <pc:sldMk cId="433007842" sldId="448"/>
        </pc:sldMkLst>
        <pc:spChg chg="add mod">
          <ac:chgData name="okslau2000@gmail.com" userId="dc55f1784cca3f7b" providerId="LiveId" clId="{7B81DA49-876A-4347-88A6-EA150B66A345}" dt="2022-10-05T06:33:55.739" v="1199" actId="1076"/>
          <ac:spMkLst>
            <pc:docMk/>
            <pc:sldMk cId="433007842" sldId="448"/>
            <ac:spMk id="2" creationId="{774090A3-B303-51C2-A100-04E860CA88C0}"/>
          </ac:spMkLst>
        </pc:spChg>
        <pc:spChg chg="add mod">
          <ac:chgData name="okslau2000@gmail.com" userId="dc55f1784cca3f7b" providerId="LiveId" clId="{7B81DA49-876A-4347-88A6-EA150B66A345}" dt="2022-10-05T06:32:46.330" v="1180" actId="2711"/>
          <ac:spMkLst>
            <pc:docMk/>
            <pc:sldMk cId="433007842" sldId="448"/>
            <ac:spMk id="3" creationId="{2B051F22-74A7-EED7-C809-C52EB9FD5F65}"/>
          </ac:spMkLst>
        </pc:spChg>
        <pc:spChg chg="add mod">
          <ac:chgData name="okslau2000@gmail.com" userId="dc55f1784cca3f7b" providerId="LiveId" clId="{7B81DA49-876A-4347-88A6-EA150B66A345}" dt="2022-10-05T12:43:51.845" v="5204" actId="14100"/>
          <ac:spMkLst>
            <pc:docMk/>
            <pc:sldMk cId="433007842" sldId="448"/>
            <ac:spMk id="4" creationId="{F1191A42-8908-B7A4-16CD-99417A7D5E30}"/>
          </ac:spMkLst>
        </pc:spChg>
        <pc:spChg chg="add mod">
          <ac:chgData name="okslau2000@gmail.com" userId="dc55f1784cca3f7b" providerId="LiveId" clId="{7B81DA49-876A-4347-88A6-EA150B66A345}" dt="2022-10-05T12:43:56.434" v="5205" actId="14100"/>
          <ac:spMkLst>
            <pc:docMk/>
            <pc:sldMk cId="433007842" sldId="448"/>
            <ac:spMk id="5" creationId="{7C9F4DC7-A1C6-9C99-2130-41F43BD66917}"/>
          </ac:spMkLst>
        </pc:spChg>
      </pc:sldChg>
      <pc:sldChg chg="addSp modSp mod">
        <pc:chgData name="okslau2000@gmail.com" userId="dc55f1784cca3f7b" providerId="LiveId" clId="{7B81DA49-876A-4347-88A6-EA150B66A345}" dt="2022-10-05T12:44:22.907" v="5208" actId="207"/>
        <pc:sldMkLst>
          <pc:docMk/>
          <pc:sldMk cId="3472758784" sldId="449"/>
        </pc:sldMkLst>
        <pc:spChg chg="add mod">
          <ac:chgData name="okslau2000@gmail.com" userId="dc55f1784cca3f7b" providerId="LiveId" clId="{7B81DA49-876A-4347-88A6-EA150B66A345}" dt="2022-10-05T06:34:04.804" v="1200" actId="1076"/>
          <ac:spMkLst>
            <pc:docMk/>
            <pc:sldMk cId="3472758784" sldId="449"/>
            <ac:spMk id="2" creationId="{04AD2427-875D-757E-B92D-0F2473B96DD0}"/>
          </ac:spMkLst>
        </pc:spChg>
        <pc:spChg chg="add mod">
          <ac:chgData name="okslau2000@gmail.com" userId="dc55f1784cca3f7b" providerId="LiveId" clId="{7B81DA49-876A-4347-88A6-EA150B66A345}" dt="2022-10-05T06:32:33.516" v="1179" actId="12"/>
          <ac:spMkLst>
            <pc:docMk/>
            <pc:sldMk cId="3472758784" sldId="449"/>
            <ac:spMk id="3" creationId="{212AEFCA-BE9D-F85D-E21B-26841D4D38F7}"/>
          </ac:spMkLst>
        </pc:spChg>
        <pc:spChg chg="add mod">
          <ac:chgData name="okslau2000@gmail.com" userId="dc55f1784cca3f7b" providerId="LiveId" clId="{7B81DA49-876A-4347-88A6-EA150B66A345}" dt="2022-10-05T12:44:03.818" v="5206" actId="207"/>
          <ac:spMkLst>
            <pc:docMk/>
            <pc:sldMk cId="3472758784" sldId="449"/>
            <ac:spMk id="4" creationId="{D6E9AA8D-CBD7-E247-1298-68BA659F568F}"/>
          </ac:spMkLst>
        </pc:spChg>
        <pc:spChg chg="add mod">
          <ac:chgData name="okslau2000@gmail.com" userId="dc55f1784cca3f7b" providerId="LiveId" clId="{7B81DA49-876A-4347-88A6-EA150B66A345}" dt="2022-10-05T12:44:22.907" v="5208" actId="207"/>
          <ac:spMkLst>
            <pc:docMk/>
            <pc:sldMk cId="3472758784" sldId="449"/>
            <ac:spMk id="5" creationId="{D86E98C1-DF97-B35D-3C80-4843AB56C9FD}"/>
          </ac:spMkLst>
        </pc:spChg>
        <pc:picChg chg="mod">
          <ac:chgData name="okslau2000@gmail.com" userId="dc55f1784cca3f7b" providerId="LiveId" clId="{7B81DA49-876A-4347-88A6-EA150B66A345}" dt="2022-10-05T06:14:09.422" v="1109" actId="1076"/>
          <ac:picMkLst>
            <pc:docMk/>
            <pc:sldMk cId="3472758784" sldId="449"/>
            <ac:picMk id="8" creationId="{81F59575-96AE-45B0-B1FB-3CFC139E9D12}"/>
          </ac:picMkLst>
        </pc:picChg>
      </pc:sldChg>
      <pc:sldChg chg="addSp modSp mod">
        <pc:chgData name="okslau2000@gmail.com" userId="dc55f1784cca3f7b" providerId="LiveId" clId="{7B81DA49-876A-4347-88A6-EA150B66A345}" dt="2022-10-05T12:36:30.024" v="5154" actId="1076"/>
        <pc:sldMkLst>
          <pc:docMk/>
          <pc:sldMk cId="3331468516" sldId="450"/>
        </pc:sldMkLst>
        <pc:spChg chg="add mod">
          <ac:chgData name="okslau2000@gmail.com" userId="dc55f1784cca3f7b" providerId="LiveId" clId="{7B81DA49-876A-4347-88A6-EA150B66A345}" dt="2022-10-05T12:36:30.024" v="5154" actId="1076"/>
          <ac:spMkLst>
            <pc:docMk/>
            <pc:sldMk cId="3331468516" sldId="450"/>
            <ac:spMk id="2" creationId="{614EEED8-8E40-AD00-5583-2EDF8ADE4016}"/>
          </ac:spMkLst>
        </pc:spChg>
        <pc:spChg chg="add mod">
          <ac:chgData name="okslau2000@gmail.com" userId="dc55f1784cca3f7b" providerId="LiveId" clId="{7B81DA49-876A-4347-88A6-EA150B66A345}" dt="2022-10-05T06:41:10.840" v="1500" actId="20577"/>
          <ac:spMkLst>
            <pc:docMk/>
            <pc:sldMk cId="3331468516" sldId="450"/>
            <ac:spMk id="5" creationId="{112B3540-1853-3CAB-1B73-40AFDD0C0742}"/>
          </ac:spMkLst>
        </pc:spChg>
        <pc:picChg chg="add mod">
          <ac:chgData name="okslau2000@gmail.com" userId="dc55f1784cca3f7b" providerId="LiveId" clId="{7B81DA49-876A-4347-88A6-EA150B66A345}" dt="2022-10-05T06:36:02.508" v="1210" actId="14100"/>
          <ac:picMkLst>
            <pc:docMk/>
            <pc:sldMk cId="3331468516" sldId="450"/>
            <ac:picMk id="4" creationId="{63D3E0DD-0FC9-B504-EB78-9828BE2EE5A6}"/>
          </ac:picMkLst>
        </pc:picChg>
      </pc:sldChg>
      <pc:sldChg chg="addSp modSp mod">
        <pc:chgData name="okslau2000@gmail.com" userId="dc55f1784cca3f7b" providerId="LiveId" clId="{7B81DA49-876A-4347-88A6-EA150B66A345}" dt="2022-10-05T07:02:36.009" v="2172" actId="14100"/>
        <pc:sldMkLst>
          <pc:docMk/>
          <pc:sldMk cId="3580613077" sldId="451"/>
        </pc:sldMkLst>
        <pc:spChg chg="add mod">
          <ac:chgData name="okslau2000@gmail.com" userId="dc55f1784cca3f7b" providerId="LiveId" clId="{7B81DA49-876A-4347-88A6-EA150B66A345}" dt="2022-10-05T07:02:10.539" v="2168" actId="1076"/>
          <ac:spMkLst>
            <pc:docMk/>
            <pc:sldMk cId="3580613077" sldId="451"/>
            <ac:spMk id="4" creationId="{0C5A23AA-0856-4016-1D5F-D69410411D69}"/>
          </ac:spMkLst>
        </pc:spChg>
        <pc:spChg chg="add mod">
          <ac:chgData name="okslau2000@gmail.com" userId="dc55f1784cca3f7b" providerId="LiveId" clId="{7B81DA49-876A-4347-88A6-EA150B66A345}" dt="2022-10-05T07:02:29.139" v="2171" actId="1076"/>
          <ac:spMkLst>
            <pc:docMk/>
            <pc:sldMk cId="3580613077" sldId="451"/>
            <ac:spMk id="5" creationId="{ED8E9191-2BAF-A576-899F-1D8A75937FA5}"/>
          </ac:spMkLst>
        </pc:spChg>
        <pc:picChg chg="add mod">
          <ac:chgData name="okslau2000@gmail.com" userId="dc55f1784cca3f7b" providerId="LiveId" clId="{7B81DA49-876A-4347-88A6-EA150B66A345}" dt="2022-10-05T07:02:36.009" v="2172" actId="14100"/>
          <ac:picMkLst>
            <pc:docMk/>
            <pc:sldMk cId="3580613077" sldId="451"/>
            <ac:picMk id="3" creationId="{F8AB7B77-C6F4-6A10-5EFC-1D7EFC7FE53D}"/>
          </ac:picMkLst>
        </pc:picChg>
      </pc:sldChg>
      <pc:sldChg chg="addSp modSp mod">
        <pc:chgData name="okslau2000@gmail.com" userId="dc55f1784cca3f7b" providerId="LiveId" clId="{7B81DA49-876A-4347-88A6-EA150B66A345}" dt="2022-10-05T06:49:57.937" v="1869" actId="14100"/>
        <pc:sldMkLst>
          <pc:docMk/>
          <pc:sldMk cId="2250470988" sldId="452"/>
        </pc:sldMkLst>
        <pc:spChg chg="add mod">
          <ac:chgData name="okslau2000@gmail.com" userId="dc55f1784cca3f7b" providerId="LiveId" clId="{7B81DA49-876A-4347-88A6-EA150B66A345}" dt="2022-10-05T06:44:12.978" v="1589" actId="1076"/>
          <ac:spMkLst>
            <pc:docMk/>
            <pc:sldMk cId="2250470988" sldId="452"/>
            <ac:spMk id="2" creationId="{7C9B77FF-2876-26C8-20AD-2B004D43ADE3}"/>
          </ac:spMkLst>
        </pc:spChg>
        <pc:spChg chg="add mod">
          <ac:chgData name="okslau2000@gmail.com" userId="dc55f1784cca3f7b" providerId="LiveId" clId="{7B81DA49-876A-4347-88A6-EA150B66A345}" dt="2022-10-05T06:48:00.993" v="1784" actId="14100"/>
          <ac:spMkLst>
            <pc:docMk/>
            <pc:sldMk cId="2250470988" sldId="452"/>
            <ac:spMk id="3" creationId="{04867A61-0F43-2172-6A18-4F405DF816B2}"/>
          </ac:spMkLst>
        </pc:spChg>
        <pc:spChg chg="add mod">
          <ac:chgData name="okslau2000@gmail.com" userId="dc55f1784cca3f7b" providerId="LiveId" clId="{7B81DA49-876A-4347-88A6-EA150B66A345}" dt="2022-10-05T06:49:57.937" v="1869" actId="14100"/>
          <ac:spMkLst>
            <pc:docMk/>
            <pc:sldMk cId="2250470988" sldId="452"/>
            <ac:spMk id="4" creationId="{E7EC88B9-7945-4328-8CA5-6DACAB63D4F8}"/>
          </ac:spMkLst>
        </pc:spChg>
      </pc:sldChg>
      <pc:sldChg chg="addSp modSp mod">
        <pc:chgData name="okslau2000@gmail.com" userId="dc55f1784cca3f7b" providerId="LiveId" clId="{7B81DA49-876A-4347-88A6-EA150B66A345}" dt="2022-10-05T12:36:06.683" v="5153" actId="20577"/>
        <pc:sldMkLst>
          <pc:docMk/>
          <pc:sldMk cId="3181190524" sldId="453"/>
        </pc:sldMkLst>
        <pc:spChg chg="add mod">
          <ac:chgData name="okslau2000@gmail.com" userId="dc55f1784cca3f7b" providerId="LiveId" clId="{7B81DA49-876A-4347-88A6-EA150B66A345}" dt="2022-10-05T07:08:05.658" v="2383" actId="1076"/>
          <ac:spMkLst>
            <pc:docMk/>
            <pc:sldMk cId="3181190524" sldId="453"/>
            <ac:spMk id="4" creationId="{33B38271-B056-1568-54AC-6A220D281DF9}"/>
          </ac:spMkLst>
        </pc:spChg>
        <pc:spChg chg="add mod">
          <ac:chgData name="okslau2000@gmail.com" userId="dc55f1784cca3f7b" providerId="LiveId" clId="{7B81DA49-876A-4347-88A6-EA150B66A345}" dt="2022-10-05T12:36:06.683" v="5153" actId="20577"/>
          <ac:spMkLst>
            <pc:docMk/>
            <pc:sldMk cId="3181190524" sldId="453"/>
            <ac:spMk id="5" creationId="{6FA819C5-E3A9-9B5C-7251-9DA06FA2A845}"/>
          </ac:spMkLst>
        </pc:spChg>
        <pc:picChg chg="add mod">
          <ac:chgData name="okslau2000@gmail.com" userId="dc55f1784cca3f7b" providerId="LiveId" clId="{7B81DA49-876A-4347-88A6-EA150B66A345}" dt="2022-10-05T07:08:10.274" v="2384" actId="1076"/>
          <ac:picMkLst>
            <pc:docMk/>
            <pc:sldMk cId="3181190524" sldId="453"/>
            <ac:picMk id="3" creationId="{C8AF4CD0-CFC8-1E55-B940-50C293FC12F4}"/>
          </ac:picMkLst>
        </pc:picChg>
        <pc:picChg chg="mod">
          <ac:chgData name="okslau2000@gmail.com" userId="dc55f1784cca3f7b" providerId="LiveId" clId="{7B81DA49-876A-4347-88A6-EA150B66A345}" dt="2022-10-05T07:08:19.344" v="2386" actId="1076"/>
          <ac:picMkLst>
            <pc:docMk/>
            <pc:sldMk cId="3181190524" sldId="453"/>
            <ac:picMk id="8" creationId="{81F59575-96AE-45B0-B1FB-3CFC139E9D12}"/>
          </ac:picMkLst>
        </pc:picChg>
      </pc:sldChg>
      <pc:sldChg chg="addSp modSp mod">
        <pc:chgData name="okslau2000@gmail.com" userId="dc55f1784cca3f7b" providerId="LiveId" clId="{7B81DA49-876A-4347-88A6-EA150B66A345}" dt="2022-10-05T12:44:54.573" v="5213" actId="20577"/>
        <pc:sldMkLst>
          <pc:docMk/>
          <pc:sldMk cId="2856723219" sldId="454"/>
        </pc:sldMkLst>
        <pc:spChg chg="add mod">
          <ac:chgData name="okslau2000@gmail.com" userId="dc55f1784cca3f7b" providerId="LiveId" clId="{7B81DA49-876A-4347-88A6-EA150B66A345}" dt="2022-10-05T07:21:25.952" v="2418" actId="1076"/>
          <ac:spMkLst>
            <pc:docMk/>
            <pc:sldMk cId="2856723219" sldId="454"/>
            <ac:spMk id="2" creationId="{5609755A-0D8D-0889-76BF-0CC9537B7355}"/>
          </ac:spMkLst>
        </pc:spChg>
        <pc:spChg chg="add mod">
          <ac:chgData name="okslau2000@gmail.com" userId="dc55f1784cca3f7b" providerId="LiveId" clId="{7B81DA49-876A-4347-88A6-EA150B66A345}" dt="2022-10-05T12:44:54.573" v="5213" actId="20577"/>
          <ac:spMkLst>
            <pc:docMk/>
            <pc:sldMk cId="2856723219" sldId="454"/>
            <ac:spMk id="5" creationId="{1CC9D4AA-5816-78C4-395A-C5FF7B87A2C7}"/>
          </ac:spMkLst>
        </pc:spChg>
        <pc:picChg chg="add mod">
          <ac:chgData name="okslau2000@gmail.com" userId="dc55f1784cca3f7b" providerId="LiveId" clId="{7B81DA49-876A-4347-88A6-EA150B66A345}" dt="2022-10-05T07:21:29.866" v="2419" actId="1076"/>
          <ac:picMkLst>
            <pc:docMk/>
            <pc:sldMk cId="2856723219" sldId="454"/>
            <ac:picMk id="4" creationId="{62940A56-8CB7-1755-467E-78A0AF33E818}"/>
          </ac:picMkLst>
        </pc:picChg>
        <pc:picChg chg="mod">
          <ac:chgData name="okslau2000@gmail.com" userId="dc55f1784cca3f7b" providerId="LiveId" clId="{7B81DA49-876A-4347-88A6-EA150B66A345}" dt="2022-10-05T07:21:21.130" v="2417" actId="1076"/>
          <ac:picMkLst>
            <pc:docMk/>
            <pc:sldMk cId="2856723219" sldId="454"/>
            <ac:picMk id="8" creationId="{81F59575-96AE-45B0-B1FB-3CFC139E9D12}"/>
          </ac:picMkLst>
        </pc:picChg>
      </pc:sldChg>
      <pc:sldChg chg="addSp delSp modSp mod">
        <pc:chgData name="okslau2000@gmail.com" userId="dc55f1784cca3f7b" providerId="LiveId" clId="{7B81DA49-876A-4347-88A6-EA150B66A345}" dt="2022-10-05T12:35:46.283" v="5144" actId="20577"/>
        <pc:sldMkLst>
          <pc:docMk/>
          <pc:sldMk cId="4291895061" sldId="455"/>
        </pc:sldMkLst>
        <pc:spChg chg="add del mod">
          <ac:chgData name="okslau2000@gmail.com" userId="dc55f1784cca3f7b" providerId="LiveId" clId="{7B81DA49-876A-4347-88A6-EA150B66A345}" dt="2022-10-05T07:28:33.339" v="2823"/>
          <ac:spMkLst>
            <pc:docMk/>
            <pc:sldMk cId="4291895061" sldId="455"/>
            <ac:spMk id="2" creationId="{5609755A-0D8D-0889-76BF-0CC9537B7355}"/>
          </ac:spMkLst>
        </pc:spChg>
        <pc:spChg chg="add mod">
          <ac:chgData name="okslau2000@gmail.com" userId="dc55f1784cca3f7b" providerId="LiveId" clId="{7B81DA49-876A-4347-88A6-EA150B66A345}" dt="2022-10-05T07:29:31.039" v="2849" actId="1076"/>
          <ac:spMkLst>
            <pc:docMk/>
            <pc:sldMk cId="4291895061" sldId="455"/>
            <ac:spMk id="3" creationId="{D830A256-1B42-818B-0FF7-8C9A5C19DB50}"/>
          </ac:spMkLst>
        </pc:spChg>
        <pc:spChg chg="del">
          <ac:chgData name="okslau2000@gmail.com" userId="dc55f1784cca3f7b" providerId="LiveId" clId="{7B81DA49-876A-4347-88A6-EA150B66A345}" dt="2022-10-05T07:28:13.794" v="2803" actId="21"/>
          <ac:spMkLst>
            <pc:docMk/>
            <pc:sldMk cId="4291895061" sldId="455"/>
            <ac:spMk id="5" creationId="{1CC9D4AA-5816-78C4-395A-C5FF7B87A2C7}"/>
          </ac:spMkLst>
        </pc:spChg>
        <pc:spChg chg="add mod">
          <ac:chgData name="okslau2000@gmail.com" userId="dc55f1784cca3f7b" providerId="LiveId" clId="{7B81DA49-876A-4347-88A6-EA150B66A345}" dt="2022-10-05T12:35:46.283" v="5144" actId="20577"/>
          <ac:spMkLst>
            <pc:docMk/>
            <pc:sldMk cId="4291895061" sldId="455"/>
            <ac:spMk id="9" creationId="{B434AA74-47ED-DDFB-8BC7-936A1766BD99}"/>
          </ac:spMkLst>
        </pc:spChg>
        <pc:picChg chg="del">
          <ac:chgData name="okslau2000@gmail.com" userId="dc55f1784cca3f7b" providerId="LiveId" clId="{7B81DA49-876A-4347-88A6-EA150B66A345}" dt="2022-10-05T07:28:16.969" v="2804" actId="21"/>
          <ac:picMkLst>
            <pc:docMk/>
            <pc:sldMk cId="4291895061" sldId="455"/>
            <ac:picMk id="4" creationId="{62940A56-8CB7-1755-467E-78A0AF33E818}"/>
          </ac:picMkLst>
        </pc:picChg>
        <pc:picChg chg="add mod">
          <ac:chgData name="okslau2000@gmail.com" userId="dc55f1784cca3f7b" providerId="LiveId" clId="{7B81DA49-876A-4347-88A6-EA150B66A345}" dt="2022-10-05T07:29:54.472" v="2852" actId="1076"/>
          <ac:picMkLst>
            <pc:docMk/>
            <pc:sldMk cId="4291895061" sldId="455"/>
            <ac:picMk id="7" creationId="{B1A94476-F48B-EA0B-7C5E-9230123D979E}"/>
          </ac:picMkLst>
        </pc:picChg>
      </pc:sldChg>
      <pc:sldChg chg="addSp delSp modSp mod">
        <pc:chgData name="okslau2000@gmail.com" userId="dc55f1784cca3f7b" providerId="LiveId" clId="{7B81DA49-876A-4347-88A6-EA150B66A345}" dt="2022-10-05T15:41:51.803" v="5226" actId="1076"/>
        <pc:sldMkLst>
          <pc:docMk/>
          <pc:sldMk cId="3287406702" sldId="456"/>
        </pc:sldMkLst>
        <pc:spChg chg="mod">
          <ac:chgData name="okslau2000@gmail.com" userId="dc55f1784cca3f7b" providerId="LiveId" clId="{7B81DA49-876A-4347-88A6-EA150B66A345}" dt="2022-10-05T07:35:52.426" v="3154" actId="20577"/>
          <ac:spMkLst>
            <pc:docMk/>
            <pc:sldMk cId="3287406702" sldId="456"/>
            <ac:spMk id="3" creationId="{D830A256-1B42-818B-0FF7-8C9A5C19DB50}"/>
          </ac:spMkLst>
        </pc:spChg>
        <pc:spChg chg="add del mod">
          <ac:chgData name="okslau2000@gmail.com" userId="dc55f1784cca3f7b" providerId="LiveId" clId="{7B81DA49-876A-4347-88A6-EA150B66A345}" dt="2022-10-05T11:37:13.506" v="3164"/>
          <ac:spMkLst>
            <pc:docMk/>
            <pc:sldMk cId="3287406702" sldId="456"/>
            <ac:spMk id="5" creationId="{A5C8723B-9043-65CB-B843-5240068A0409}"/>
          </ac:spMkLst>
        </pc:spChg>
        <pc:spChg chg="add del mod">
          <ac:chgData name="okslau2000@gmail.com" userId="dc55f1784cca3f7b" providerId="LiveId" clId="{7B81DA49-876A-4347-88A6-EA150B66A345}" dt="2022-10-05T11:39:13.047" v="3170"/>
          <ac:spMkLst>
            <pc:docMk/>
            <pc:sldMk cId="3287406702" sldId="456"/>
            <ac:spMk id="6" creationId="{DEED3331-53C6-D76D-5EA1-4A372853CB47}"/>
          </ac:spMkLst>
        </pc:spChg>
        <pc:spChg chg="add mod">
          <ac:chgData name="okslau2000@gmail.com" userId="dc55f1784cca3f7b" providerId="LiveId" clId="{7B81DA49-876A-4347-88A6-EA150B66A345}" dt="2022-10-05T15:41:51.803" v="5226" actId="1076"/>
          <ac:spMkLst>
            <pc:docMk/>
            <pc:sldMk cId="3287406702" sldId="456"/>
            <ac:spMk id="7" creationId="{41243493-CF38-BCA3-BCB0-367EE4C266A9}"/>
          </ac:spMkLst>
        </pc:spChg>
        <pc:spChg chg="del">
          <ac:chgData name="okslau2000@gmail.com" userId="dc55f1784cca3f7b" providerId="LiveId" clId="{7B81DA49-876A-4347-88A6-EA150B66A345}" dt="2022-10-05T07:35:03.643" v="3126" actId="21"/>
          <ac:spMkLst>
            <pc:docMk/>
            <pc:sldMk cId="3287406702" sldId="456"/>
            <ac:spMk id="9" creationId="{B434AA74-47ED-DDFB-8BC7-936A1766BD99}"/>
          </ac:spMkLst>
        </pc:spChg>
        <pc:picChg chg="add mod">
          <ac:chgData name="okslau2000@gmail.com" userId="dc55f1784cca3f7b" providerId="LiveId" clId="{7B81DA49-876A-4347-88A6-EA150B66A345}" dt="2022-10-05T11:17:10.996" v="3157" actId="14100"/>
          <ac:picMkLst>
            <pc:docMk/>
            <pc:sldMk cId="3287406702" sldId="456"/>
            <ac:picMk id="4" creationId="{DB6EB883-0F04-18A0-6DB7-AABBBE264C37}"/>
          </ac:picMkLst>
        </pc:picChg>
        <pc:picChg chg="del">
          <ac:chgData name="okslau2000@gmail.com" userId="dc55f1784cca3f7b" providerId="LiveId" clId="{7B81DA49-876A-4347-88A6-EA150B66A345}" dt="2022-10-05T07:35:05.612" v="3127" actId="21"/>
          <ac:picMkLst>
            <pc:docMk/>
            <pc:sldMk cId="3287406702" sldId="456"/>
            <ac:picMk id="7" creationId="{B1A94476-F48B-EA0B-7C5E-9230123D979E}"/>
          </ac:picMkLst>
        </pc:picChg>
        <pc:picChg chg="mod">
          <ac:chgData name="okslau2000@gmail.com" userId="dc55f1784cca3f7b" providerId="LiveId" clId="{7B81DA49-876A-4347-88A6-EA150B66A345}" dt="2022-10-05T15:41:41.371" v="5225" actId="1076"/>
          <ac:picMkLst>
            <pc:docMk/>
            <pc:sldMk cId="3287406702" sldId="456"/>
            <ac:picMk id="8" creationId="{81F59575-96AE-45B0-B1FB-3CFC139E9D12}"/>
          </ac:picMkLst>
        </pc:picChg>
      </pc:sldChg>
      <pc:sldChg chg="addSp delSp modSp mod">
        <pc:chgData name="okslau2000@gmail.com" userId="dc55f1784cca3f7b" providerId="LiveId" clId="{7B81DA49-876A-4347-88A6-EA150B66A345}" dt="2022-10-05T12:35:28.665" v="5134" actId="20577"/>
        <pc:sldMkLst>
          <pc:docMk/>
          <pc:sldMk cId="2522564141" sldId="457"/>
        </pc:sldMkLst>
        <pc:spChg chg="mod">
          <ac:chgData name="okslau2000@gmail.com" userId="dc55f1784cca3f7b" providerId="LiveId" clId="{7B81DA49-876A-4347-88A6-EA150B66A345}" dt="2022-10-05T12:02:17.708" v="3869" actId="1076"/>
          <ac:spMkLst>
            <pc:docMk/>
            <pc:sldMk cId="2522564141" sldId="457"/>
            <ac:spMk id="3" creationId="{D830A256-1B42-818B-0FF7-8C9A5C19DB50}"/>
          </ac:spMkLst>
        </pc:spChg>
        <pc:spChg chg="add mod">
          <ac:chgData name="okslau2000@gmail.com" userId="dc55f1784cca3f7b" providerId="LiveId" clId="{7B81DA49-876A-4347-88A6-EA150B66A345}" dt="2022-10-05T12:35:28.665" v="5134" actId="20577"/>
          <ac:spMkLst>
            <pc:docMk/>
            <pc:sldMk cId="2522564141" sldId="457"/>
            <ac:spMk id="7" creationId="{C7328CEB-6057-9F44-C2A8-EDB026DB2A5F}"/>
          </ac:spMkLst>
        </pc:spChg>
        <pc:picChg chg="add del mod">
          <ac:chgData name="okslau2000@gmail.com" userId="dc55f1784cca3f7b" providerId="LiveId" clId="{7B81DA49-876A-4347-88A6-EA150B66A345}" dt="2022-10-05T11:53:38.490" v="3598" actId="21"/>
          <ac:picMkLst>
            <pc:docMk/>
            <pc:sldMk cId="2522564141" sldId="457"/>
            <ac:picMk id="4" creationId="{C168D6BC-89FA-F0EC-E06A-A0942E48A279}"/>
          </ac:picMkLst>
        </pc:picChg>
        <pc:picChg chg="add mod">
          <ac:chgData name="okslau2000@gmail.com" userId="dc55f1784cca3f7b" providerId="LiveId" clId="{7B81DA49-876A-4347-88A6-EA150B66A345}" dt="2022-10-05T11:56:25.649" v="3603" actId="14100"/>
          <ac:picMkLst>
            <pc:docMk/>
            <pc:sldMk cId="2522564141" sldId="457"/>
            <ac:picMk id="6" creationId="{D70A1BCD-F9B0-E717-E064-03E9C99CAE60}"/>
          </ac:picMkLst>
        </pc:picChg>
      </pc:sldChg>
      <pc:sldChg chg="addSp modSp mod">
        <pc:chgData name="okslau2000@gmail.com" userId="dc55f1784cca3f7b" providerId="LiveId" clId="{7B81DA49-876A-4347-88A6-EA150B66A345}" dt="2022-10-05T12:35:10.013" v="5129" actId="20577"/>
        <pc:sldMkLst>
          <pc:docMk/>
          <pc:sldMk cId="4098214905" sldId="458"/>
        </pc:sldMkLst>
        <pc:spChg chg="mod">
          <ac:chgData name="okslau2000@gmail.com" userId="dc55f1784cca3f7b" providerId="LiveId" clId="{7B81DA49-876A-4347-88A6-EA150B66A345}" dt="2022-10-05T12:03:50.629" v="3912" actId="1076"/>
          <ac:spMkLst>
            <pc:docMk/>
            <pc:sldMk cId="4098214905" sldId="458"/>
            <ac:spMk id="3" creationId="{D830A256-1B42-818B-0FF7-8C9A5C19DB50}"/>
          </ac:spMkLst>
        </pc:spChg>
        <pc:spChg chg="add mod">
          <ac:chgData name="okslau2000@gmail.com" userId="dc55f1784cca3f7b" providerId="LiveId" clId="{7B81DA49-876A-4347-88A6-EA150B66A345}" dt="2022-10-05T12:35:10.013" v="5129" actId="20577"/>
          <ac:spMkLst>
            <pc:docMk/>
            <pc:sldMk cId="4098214905" sldId="458"/>
            <ac:spMk id="5" creationId="{B5B6F0E0-7234-05FB-20B6-AA767B51C570}"/>
          </ac:spMkLst>
        </pc:spChg>
        <pc:picChg chg="add mod">
          <ac:chgData name="okslau2000@gmail.com" userId="dc55f1784cca3f7b" providerId="LiveId" clId="{7B81DA49-876A-4347-88A6-EA150B66A345}" dt="2022-10-05T12:04:30.770" v="3916" actId="14100"/>
          <ac:picMkLst>
            <pc:docMk/>
            <pc:sldMk cId="4098214905" sldId="458"/>
            <ac:picMk id="4" creationId="{49B101DC-92A0-6D3E-FB4D-5BA46B0D6607}"/>
          </ac:picMkLst>
        </pc:picChg>
      </pc:sldChg>
      <pc:sldChg chg="addSp modSp mod">
        <pc:chgData name="okslau2000@gmail.com" userId="dc55f1784cca3f7b" providerId="LiveId" clId="{7B81DA49-876A-4347-88A6-EA150B66A345}" dt="2022-10-05T12:45:11.105" v="5218" actId="20577"/>
        <pc:sldMkLst>
          <pc:docMk/>
          <pc:sldMk cId="1002333092" sldId="459"/>
        </pc:sldMkLst>
        <pc:spChg chg="add mod">
          <ac:chgData name="okslau2000@gmail.com" userId="dc55f1784cca3f7b" providerId="LiveId" clId="{7B81DA49-876A-4347-88A6-EA150B66A345}" dt="2022-10-05T12:45:11.105" v="5218" actId="20577"/>
          <ac:spMkLst>
            <pc:docMk/>
            <pc:sldMk cId="1002333092" sldId="459"/>
            <ac:spMk id="2" creationId="{E1626262-3F96-9BD3-2A57-41E8DAEB836F}"/>
          </ac:spMkLst>
        </pc:spChg>
        <pc:spChg chg="mod">
          <ac:chgData name="okslau2000@gmail.com" userId="dc55f1784cca3f7b" providerId="LiveId" clId="{7B81DA49-876A-4347-88A6-EA150B66A345}" dt="2022-10-05T12:17:21.459" v="4311" actId="1076"/>
          <ac:spMkLst>
            <pc:docMk/>
            <pc:sldMk cId="1002333092" sldId="459"/>
            <ac:spMk id="3" creationId="{D830A256-1B42-818B-0FF7-8C9A5C19DB50}"/>
          </ac:spMkLst>
        </pc:spChg>
        <pc:picChg chg="add mod">
          <ac:chgData name="okslau2000@gmail.com" userId="dc55f1784cca3f7b" providerId="LiveId" clId="{7B81DA49-876A-4347-88A6-EA150B66A345}" dt="2022-10-05T12:18:10.524" v="4321" actId="1076"/>
          <ac:picMkLst>
            <pc:docMk/>
            <pc:sldMk cId="1002333092" sldId="459"/>
            <ac:picMk id="5" creationId="{C5E01CC2-9C8E-CB6E-B7C4-0E2A1D12CC65}"/>
          </ac:picMkLst>
        </pc:picChg>
      </pc:sldChg>
      <pc:sldChg chg="addSp modSp mod">
        <pc:chgData name="okslau2000@gmail.com" userId="dc55f1784cca3f7b" providerId="LiveId" clId="{7B81DA49-876A-4347-88A6-EA150B66A345}" dt="2022-10-05T12:34:41.864" v="5125" actId="20577"/>
        <pc:sldMkLst>
          <pc:docMk/>
          <pc:sldMk cId="3390726485" sldId="460"/>
        </pc:sldMkLst>
        <pc:spChg chg="add mod">
          <ac:chgData name="okslau2000@gmail.com" userId="dc55f1784cca3f7b" providerId="LiveId" clId="{7B81DA49-876A-4347-88A6-EA150B66A345}" dt="2022-10-05T12:34:41.864" v="5125" actId="20577"/>
          <ac:spMkLst>
            <pc:docMk/>
            <pc:sldMk cId="3390726485" sldId="460"/>
            <ac:spMk id="2" creationId="{808E57AC-817D-A6ED-5323-64E2D773F8E0}"/>
          </ac:spMkLst>
        </pc:spChg>
        <pc:spChg chg="mod">
          <ac:chgData name="okslau2000@gmail.com" userId="dc55f1784cca3f7b" providerId="LiveId" clId="{7B81DA49-876A-4347-88A6-EA150B66A345}" dt="2022-10-05T12:22:57.145" v="4574" actId="1076"/>
          <ac:spMkLst>
            <pc:docMk/>
            <pc:sldMk cId="3390726485" sldId="460"/>
            <ac:spMk id="3" creationId="{D830A256-1B42-818B-0FF7-8C9A5C19DB50}"/>
          </ac:spMkLst>
        </pc:spChg>
      </pc:sldChg>
      <pc:sldChg chg="del">
        <pc:chgData name="okslau2000@gmail.com" userId="dc55f1784cca3f7b" providerId="LiveId" clId="{7B81DA49-876A-4347-88A6-EA150B66A345}" dt="2022-10-05T12:45:17.665" v="5219" actId="2696"/>
        <pc:sldMkLst>
          <pc:docMk/>
          <pc:sldMk cId="3202469901" sldId="4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10/5/2022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10/5/2022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608925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2792656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453275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13</a:t>
            </a:fld>
            <a:endParaRPr lang="en-US" dirty="0"/>
          </a:p>
        </p:txBody>
      </p:sp>
    </p:spTree>
    <p:extLst>
      <p:ext uri="{BB962C8B-B14F-4D97-AF65-F5344CB8AC3E}">
        <p14:creationId xmlns:p14="http://schemas.microsoft.com/office/powerpoint/2010/main" val="1258199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14</a:t>
            </a:fld>
            <a:endParaRPr lang="en-US" dirty="0"/>
          </a:p>
        </p:txBody>
      </p:sp>
    </p:spTree>
    <p:extLst>
      <p:ext uri="{BB962C8B-B14F-4D97-AF65-F5344CB8AC3E}">
        <p14:creationId xmlns:p14="http://schemas.microsoft.com/office/powerpoint/2010/main" val="238777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15</a:t>
            </a:fld>
            <a:endParaRPr lang="en-US" dirty="0"/>
          </a:p>
        </p:txBody>
      </p:sp>
    </p:spTree>
    <p:extLst>
      <p:ext uri="{BB962C8B-B14F-4D97-AF65-F5344CB8AC3E}">
        <p14:creationId xmlns:p14="http://schemas.microsoft.com/office/powerpoint/2010/main" val="184158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427132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9470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728387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37717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490255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3031712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306022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361683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10/5/2022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10/5/2022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10/5/2022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10/5/2022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23" name="TextBox 22">
            <a:extLst>
              <a:ext uri="{FF2B5EF4-FFF2-40B4-BE49-F238E27FC236}">
                <a16:creationId xmlns:a16="http://schemas.microsoft.com/office/drawing/2014/main" id="{7E74B5AA-1E68-DC6A-8520-EF6AB9EE1006}"/>
              </a:ext>
            </a:extLst>
          </p:cNvPr>
          <p:cNvSpPr txBox="1"/>
          <p:nvPr/>
        </p:nvSpPr>
        <p:spPr>
          <a:xfrm>
            <a:off x="927652" y="940902"/>
            <a:ext cx="5817703" cy="1446550"/>
          </a:xfrm>
          <a:prstGeom prst="rect">
            <a:avLst/>
          </a:prstGeom>
          <a:noFill/>
        </p:spPr>
        <p:txBody>
          <a:bodyPr wrap="square" rtlCol="0">
            <a:spAutoFit/>
          </a:bodyPr>
          <a:lstStyle/>
          <a:p>
            <a:r>
              <a:rPr lang="en-IN" sz="4400" b="1" dirty="0">
                <a:solidFill>
                  <a:schemeClr val="bg1"/>
                </a:solidFill>
                <a:latin typeface="Baskerville Old Face" panose="02020602080505020303" pitchFamily="18" charset="0"/>
              </a:rPr>
              <a:t>Credit Card Customers Case Study</a:t>
            </a:r>
          </a:p>
        </p:txBody>
      </p:sp>
      <p:pic>
        <p:nvPicPr>
          <p:cNvPr id="5" name="Picture 4">
            <a:extLst>
              <a:ext uri="{FF2B5EF4-FFF2-40B4-BE49-F238E27FC236}">
                <a16:creationId xmlns:a16="http://schemas.microsoft.com/office/drawing/2014/main" id="{77BEF981-03A9-8702-A75D-123B234CCD49}"/>
              </a:ext>
            </a:extLst>
          </p:cNvPr>
          <p:cNvPicPr>
            <a:picLocks noChangeAspect="1"/>
          </p:cNvPicPr>
          <p:nvPr/>
        </p:nvPicPr>
        <p:blipFill>
          <a:blip r:embed="rId4"/>
          <a:stretch>
            <a:fillRect/>
          </a:stretch>
        </p:blipFill>
        <p:spPr>
          <a:xfrm>
            <a:off x="4520837" y="2160104"/>
            <a:ext cx="6552912" cy="3672511"/>
          </a:xfrm>
          <a:prstGeom prst="rect">
            <a:avLst/>
          </a:prstGeom>
        </p:spPr>
      </p:pic>
      <p:sp>
        <p:nvSpPr>
          <p:cNvPr id="6" name="TextBox 5">
            <a:extLst>
              <a:ext uri="{FF2B5EF4-FFF2-40B4-BE49-F238E27FC236}">
                <a16:creationId xmlns:a16="http://schemas.microsoft.com/office/drawing/2014/main" id="{ED43D3CD-9B0F-C06B-9EAF-8F71FDBB3434}"/>
              </a:ext>
            </a:extLst>
          </p:cNvPr>
          <p:cNvSpPr txBox="1"/>
          <p:nvPr/>
        </p:nvSpPr>
        <p:spPr>
          <a:xfrm flipH="1">
            <a:off x="437320" y="6145252"/>
            <a:ext cx="4253948" cy="400110"/>
          </a:xfrm>
          <a:prstGeom prst="rect">
            <a:avLst/>
          </a:prstGeom>
          <a:noFill/>
        </p:spPr>
        <p:txBody>
          <a:bodyPr wrap="square" rtlCol="0">
            <a:spAutoFit/>
          </a:bodyPr>
          <a:lstStyle/>
          <a:p>
            <a:r>
              <a:rPr lang="en-US" sz="2000" b="1" dirty="0">
                <a:solidFill>
                  <a:schemeClr val="bg1"/>
                </a:solidFill>
                <a:latin typeface="Bell MT" panose="02020503060305020303" pitchFamily="18" charset="0"/>
              </a:rPr>
              <a:t>By :- Omprakash Kumar Sharma</a:t>
            </a:r>
            <a:endParaRPr lang="en-IN" sz="2000" b="1" dirty="0">
              <a:solidFill>
                <a:schemeClr val="bg1"/>
              </a:solidFill>
              <a:latin typeface="Bell MT" panose="02020503060305020303" pitchFamily="18" charset="0"/>
            </a:endParaRP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12191550" cy="6857999"/>
          </a:xfrm>
        </p:spPr>
      </p:pic>
      <p:sp>
        <p:nvSpPr>
          <p:cNvPr id="3" name="TextBox 2">
            <a:extLst>
              <a:ext uri="{FF2B5EF4-FFF2-40B4-BE49-F238E27FC236}">
                <a16:creationId xmlns:a16="http://schemas.microsoft.com/office/drawing/2014/main" id="{D830A256-1B42-818B-0FF7-8C9A5C19DB50}"/>
              </a:ext>
            </a:extLst>
          </p:cNvPr>
          <p:cNvSpPr txBox="1"/>
          <p:nvPr/>
        </p:nvSpPr>
        <p:spPr>
          <a:xfrm>
            <a:off x="4518991" y="291546"/>
            <a:ext cx="3975652"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Marital Status</a:t>
            </a:r>
          </a:p>
        </p:txBody>
      </p:sp>
      <p:pic>
        <p:nvPicPr>
          <p:cNvPr id="7" name="Picture 6">
            <a:extLst>
              <a:ext uri="{FF2B5EF4-FFF2-40B4-BE49-F238E27FC236}">
                <a16:creationId xmlns:a16="http://schemas.microsoft.com/office/drawing/2014/main" id="{B1A94476-F48B-EA0B-7C5E-9230123D979E}"/>
              </a:ext>
            </a:extLst>
          </p:cNvPr>
          <p:cNvPicPr>
            <a:picLocks noChangeAspect="1"/>
          </p:cNvPicPr>
          <p:nvPr/>
        </p:nvPicPr>
        <p:blipFill>
          <a:blip r:embed="rId4"/>
          <a:stretch>
            <a:fillRect/>
          </a:stretch>
        </p:blipFill>
        <p:spPr>
          <a:xfrm>
            <a:off x="2849203" y="876321"/>
            <a:ext cx="6493144" cy="4201111"/>
          </a:xfrm>
          <a:prstGeom prst="rect">
            <a:avLst/>
          </a:prstGeom>
        </p:spPr>
      </p:pic>
      <p:sp>
        <p:nvSpPr>
          <p:cNvPr id="9" name="TextBox 8">
            <a:extLst>
              <a:ext uri="{FF2B5EF4-FFF2-40B4-BE49-F238E27FC236}">
                <a16:creationId xmlns:a16="http://schemas.microsoft.com/office/drawing/2014/main" id="{B434AA74-47ED-DDFB-8BC7-936A1766BD99}"/>
              </a:ext>
            </a:extLst>
          </p:cNvPr>
          <p:cNvSpPr txBox="1"/>
          <p:nvPr/>
        </p:nvSpPr>
        <p:spPr>
          <a:xfrm>
            <a:off x="583094" y="5234608"/>
            <a:ext cx="10840279" cy="156966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We can hardly find a difference in the percentage of attrition to existing customers as per their marital status. It ranges between 17%-20% across the different level hence we cannot predict a possibility of customer’s leaving based on their marital status.</a:t>
            </a:r>
          </a:p>
        </p:txBody>
      </p:sp>
    </p:spTree>
    <p:extLst>
      <p:ext uri="{BB962C8B-B14F-4D97-AF65-F5344CB8AC3E}">
        <p14:creationId xmlns:p14="http://schemas.microsoft.com/office/powerpoint/2010/main" val="429189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9828" y="1"/>
            <a:ext cx="12191550" cy="6857999"/>
          </a:xfrm>
        </p:spPr>
      </p:pic>
      <p:sp>
        <p:nvSpPr>
          <p:cNvPr id="3" name="TextBox 2">
            <a:extLst>
              <a:ext uri="{FF2B5EF4-FFF2-40B4-BE49-F238E27FC236}">
                <a16:creationId xmlns:a16="http://schemas.microsoft.com/office/drawing/2014/main" id="{D830A256-1B42-818B-0FF7-8C9A5C19DB50}"/>
              </a:ext>
            </a:extLst>
          </p:cNvPr>
          <p:cNvSpPr txBox="1"/>
          <p:nvPr/>
        </p:nvSpPr>
        <p:spPr>
          <a:xfrm>
            <a:off x="4518991" y="291546"/>
            <a:ext cx="3975652"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Card Category</a:t>
            </a:r>
          </a:p>
        </p:txBody>
      </p:sp>
      <p:pic>
        <p:nvPicPr>
          <p:cNvPr id="4" name="Picture 3">
            <a:extLst>
              <a:ext uri="{FF2B5EF4-FFF2-40B4-BE49-F238E27FC236}">
                <a16:creationId xmlns:a16="http://schemas.microsoft.com/office/drawing/2014/main" id="{DB6EB883-0F04-18A0-6DB7-AABBBE264C37}"/>
              </a:ext>
            </a:extLst>
          </p:cNvPr>
          <p:cNvPicPr>
            <a:picLocks noChangeAspect="1"/>
          </p:cNvPicPr>
          <p:nvPr/>
        </p:nvPicPr>
        <p:blipFill>
          <a:blip r:embed="rId4"/>
          <a:stretch>
            <a:fillRect/>
          </a:stretch>
        </p:blipFill>
        <p:spPr>
          <a:xfrm>
            <a:off x="3337902" y="965773"/>
            <a:ext cx="5753089" cy="4371950"/>
          </a:xfrm>
          <a:prstGeom prst="rect">
            <a:avLst/>
          </a:prstGeom>
        </p:spPr>
      </p:pic>
      <p:sp>
        <p:nvSpPr>
          <p:cNvPr id="7" name="TextBox 6">
            <a:extLst>
              <a:ext uri="{FF2B5EF4-FFF2-40B4-BE49-F238E27FC236}">
                <a16:creationId xmlns:a16="http://schemas.microsoft.com/office/drawing/2014/main" id="{41243493-CF38-BCA3-BCB0-367EE4C266A9}"/>
              </a:ext>
            </a:extLst>
          </p:cNvPr>
          <p:cNvSpPr txBox="1"/>
          <p:nvPr/>
        </p:nvSpPr>
        <p:spPr>
          <a:xfrm>
            <a:off x="509982" y="5426332"/>
            <a:ext cx="11151929" cy="1754326"/>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percentage of attrition to existing customers as per their card category (Platinum 33.33% and gold 22.10% ) is decent enough hence the risk of churning the credit card service is more possible for two card category.</a:t>
            </a:r>
          </a:p>
          <a:p>
            <a:endParaRPr lang="en-IN" sz="1800" dirty="0">
              <a:solidFill>
                <a:schemeClr val="bg1"/>
              </a:solidFill>
            </a:endParaRPr>
          </a:p>
          <a:p>
            <a:endParaRPr lang="en-IN" dirty="0"/>
          </a:p>
        </p:txBody>
      </p:sp>
    </p:spTree>
    <p:extLst>
      <p:ext uri="{BB962C8B-B14F-4D97-AF65-F5344CB8AC3E}">
        <p14:creationId xmlns:p14="http://schemas.microsoft.com/office/powerpoint/2010/main" val="328740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12191550" cy="6857999"/>
          </a:xfrm>
        </p:spPr>
      </p:pic>
      <p:sp>
        <p:nvSpPr>
          <p:cNvPr id="3" name="TextBox 2">
            <a:extLst>
              <a:ext uri="{FF2B5EF4-FFF2-40B4-BE49-F238E27FC236}">
                <a16:creationId xmlns:a16="http://schemas.microsoft.com/office/drawing/2014/main" id="{D830A256-1B42-818B-0FF7-8C9A5C19DB50}"/>
              </a:ext>
            </a:extLst>
          </p:cNvPr>
          <p:cNvSpPr txBox="1"/>
          <p:nvPr/>
        </p:nvSpPr>
        <p:spPr>
          <a:xfrm>
            <a:off x="3001391" y="80236"/>
            <a:ext cx="6712452" cy="1077218"/>
          </a:xfrm>
          <a:prstGeom prst="rect">
            <a:avLst/>
          </a:prstGeom>
          <a:noFill/>
        </p:spPr>
        <p:txBody>
          <a:bodyPr wrap="square" rtlCol="0">
            <a:spAutoFit/>
          </a:bodyPr>
          <a:lstStyle/>
          <a:p>
            <a:r>
              <a:rPr lang="en-IN" sz="3200" b="1" dirty="0">
                <a:solidFill>
                  <a:schemeClr val="bg1"/>
                </a:solidFill>
                <a:latin typeface="Bell MT" panose="02020503060305020303" pitchFamily="18" charset="0"/>
              </a:rPr>
              <a:t>Tenure of Relationship with Bank</a:t>
            </a:r>
          </a:p>
          <a:p>
            <a:endParaRPr lang="en-IN" sz="3200" b="1" dirty="0">
              <a:solidFill>
                <a:schemeClr val="bg1"/>
              </a:solidFill>
              <a:latin typeface="Bell MT" panose="02020503060305020303" pitchFamily="18" charset="0"/>
            </a:endParaRPr>
          </a:p>
        </p:txBody>
      </p:sp>
      <p:pic>
        <p:nvPicPr>
          <p:cNvPr id="6" name="Picture 5">
            <a:extLst>
              <a:ext uri="{FF2B5EF4-FFF2-40B4-BE49-F238E27FC236}">
                <a16:creationId xmlns:a16="http://schemas.microsoft.com/office/drawing/2014/main" id="{D70A1BCD-F9B0-E717-E064-03E9C99CAE60}"/>
              </a:ext>
            </a:extLst>
          </p:cNvPr>
          <p:cNvPicPr>
            <a:picLocks noChangeAspect="1"/>
          </p:cNvPicPr>
          <p:nvPr/>
        </p:nvPicPr>
        <p:blipFill>
          <a:blip r:embed="rId4"/>
          <a:stretch>
            <a:fillRect/>
          </a:stretch>
        </p:blipFill>
        <p:spPr>
          <a:xfrm>
            <a:off x="2478157" y="755374"/>
            <a:ext cx="7500729" cy="4359965"/>
          </a:xfrm>
          <a:prstGeom prst="rect">
            <a:avLst/>
          </a:prstGeom>
        </p:spPr>
      </p:pic>
      <p:sp>
        <p:nvSpPr>
          <p:cNvPr id="7" name="TextBox 6">
            <a:extLst>
              <a:ext uri="{FF2B5EF4-FFF2-40B4-BE49-F238E27FC236}">
                <a16:creationId xmlns:a16="http://schemas.microsoft.com/office/drawing/2014/main" id="{C7328CEB-6057-9F44-C2A8-EDB026DB2A5F}"/>
              </a:ext>
            </a:extLst>
          </p:cNvPr>
          <p:cNvSpPr txBox="1"/>
          <p:nvPr/>
        </p:nvSpPr>
        <p:spPr>
          <a:xfrm>
            <a:off x="265493" y="5208104"/>
            <a:ext cx="11555446" cy="156966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percentage of customers attrition is the highest amongst customers who have been with the bank for 30-40 months followed by 40-50 months and 20-30 months.</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We should concentrate on the range of 20-50 months’ customers with the bank.</a:t>
            </a:r>
          </a:p>
        </p:txBody>
      </p:sp>
    </p:spTree>
    <p:extLst>
      <p:ext uri="{BB962C8B-B14F-4D97-AF65-F5344CB8AC3E}">
        <p14:creationId xmlns:p14="http://schemas.microsoft.com/office/powerpoint/2010/main" val="2522564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12191550" cy="6857999"/>
          </a:xfrm>
        </p:spPr>
      </p:pic>
      <p:sp>
        <p:nvSpPr>
          <p:cNvPr id="3" name="TextBox 2">
            <a:extLst>
              <a:ext uri="{FF2B5EF4-FFF2-40B4-BE49-F238E27FC236}">
                <a16:creationId xmlns:a16="http://schemas.microsoft.com/office/drawing/2014/main" id="{D830A256-1B42-818B-0FF7-8C9A5C19DB50}"/>
              </a:ext>
            </a:extLst>
          </p:cNvPr>
          <p:cNvSpPr txBox="1"/>
          <p:nvPr/>
        </p:nvSpPr>
        <p:spPr>
          <a:xfrm>
            <a:off x="3564609" y="185528"/>
            <a:ext cx="5062331"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Tenure of Inactive Months</a:t>
            </a:r>
          </a:p>
        </p:txBody>
      </p:sp>
      <p:pic>
        <p:nvPicPr>
          <p:cNvPr id="4" name="Picture 3">
            <a:extLst>
              <a:ext uri="{FF2B5EF4-FFF2-40B4-BE49-F238E27FC236}">
                <a16:creationId xmlns:a16="http://schemas.microsoft.com/office/drawing/2014/main" id="{49B101DC-92A0-6D3E-FB4D-5BA46B0D6607}"/>
              </a:ext>
            </a:extLst>
          </p:cNvPr>
          <p:cNvPicPr>
            <a:picLocks noChangeAspect="1"/>
          </p:cNvPicPr>
          <p:nvPr/>
        </p:nvPicPr>
        <p:blipFill>
          <a:blip r:embed="rId4"/>
          <a:stretch>
            <a:fillRect/>
          </a:stretch>
        </p:blipFill>
        <p:spPr>
          <a:xfrm>
            <a:off x="2067339" y="770303"/>
            <a:ext cx="7885043" cy="4210638"/>
          </a:xfrm>
          <a:prstGeom prst="rect">
            <a:avLst/>
          </a:prstGeom>
        </p:spPr>
      </p:pic>
      <p:sp>
        <p:nvSpPr>
          <p:cNvPr id="5" name="TextBox 4">
            <a:extLst>
              <a:ext uri="{FF2B5EF4-FFF2-40B4-BE49-F238E27FC236}">
                <a16:creationId xmlns:a16="http://schemas.microsoft.com/office/drawing/2014/main" id="{B5B6F0E0-7234-05FB-20B6-AA767B51C570}"/>
              </a:ext>
            </a:extLst>
          </p:cNvPr>
          <p:cNvSpPr txBox="1"/>
          <p:nvPr/>
        </p:nvSpPr>
        <p:spPr>
          <a:xfrm>
            <a:off x="265043" y="5088835"/>
            <a:ext cx="11595653" cy="156966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percentage of customers attrition is the highest amongst customers who have inactivity followed by customers who have 4 months(42.62%) of inactivity and then by customers who have 3 months (27.35%) of inactivity. Hence we can conclude that the lesser the activity on the customer’s card the higher the chance of attrition.</a:t>
            </a:r>
          </a:p>
        </p:txBody>
      </p:sp>
    </p:spTree>
    <p:extLst>
      <p:ext uri="{BB962C8B-B14F-4D97-AF65-F5344CB8AC3E}">
        <p14:creationId xmlns:p14="http://schemas.microsoft.com/office/powerpoint/2010/main" val="409821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12191550" cy="6857999"/>
          </a:xfrm>
        </p:spPr>
      </p:pic>
      <p:sp>
        <p:nvSpPr>
          <p:cNvPr id="3" name="TextBox 2">
            <a:extLst>
              <a:ext uri="{FF2B5EF4-FFF2-40B4-BE49-F238E27FC236}">
                <a16:creationId xmlns:a16="http://schemas.microsoft.com/office/drawing/2014/main" id="{D830A256-1B42-818B-0FF7-8C9A5C19DB50}"/>
              </a:ext>
            </a:extLst>
          </p:cNvPr>
          <p:cNvSpPr txBox="1"/>
          <p:nvPr/>
        </p:nvSpPr>
        <p:spPr>
          <a:xfrm>
            <a:off x="4107949" y="291546"/>
            <a:ext cx="3975652"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Average Utilization</a:t>
            </a:r>
          </a:p>
        </p:txBody>
      </p:sp>
      <p:sp>
        <p:nvSpPr>
          <p:cNvPr id="2" name="TextBox 1">
            <a:extLst>
              <a:ext uri="{FF2B5EF4-FFF2-40B4-BE49-F238E27FC236}">
                <a16:creationId xmlns:a16="http://schemas.microsoft.com/office/drawing/2014/main" id="{E1626262-3F96-9BD3-2A57-41E8DAEB836F}"/>
              </a:ext>
            </a:extLst>
          </p:cNvPr>
          <p:cNvSpPr txBox="1"/>
          <p:nvPr/>
        </p:nvSpPr>
        <p:spPr>
          <a:xfrm>
            <a:off x="834661" y="5372218"/>
            <a:ext cx="10641722" cy="120032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average utilization of attrition customers is 16.25% as compared to 29.64% for existing customers. Hence we can summarize that the lesser the utilization on the customer’s card the higher the chance of attrition.</a:t>
            </a:r>
          </a:p>
        </p:txBody>
      </p:sp>
      <p:pic>
        <p:nvPicPr>
          <p:cNvPr id="5" name="Picture 4">
            <a:extLst>
              <a:ext uri="{FF2B5EF4-FFF2-40B4-BE49-F238E27FC236}">
                <a16:creationId xmlns:a16="http://schemas.microsoft.com/office/drawing/2014/main" id="{C5E01CC2-9C8E-CB6E-B7C4-0E2A1D12CC65}"/>
              </a:ext>
            </a:extLst>
          </p:cNvPr>
          <p:cNvPicPr>
            <a:picLocks noChangeAspect="1"/>
          </p:cNvPicPr>
          <p:nvPr/>
        </p:nvPicPr>
        <p:blipFill>
          <a:blip r:embed="rId4"/>
          <a:stretch>
            <a:fillRect/>
          </a:stretch>
        </p:blipFill>
        <p:spPr>
          <a:xfrm>
            <a:off x="2790926" y="876321"/>
            <a:ext cx="6610148" cy="4325159"/>
          </a:xfrm>
          <a:prstGeom prst="rect">
            <a:avLst/>
          </a:prstGeom>
        </p:spPr>
      </p:pic>
    </p:spTree>
    <p:extLst>
      <p:ext uri="{BB962C8B-B14F-4D97-AF65-F5344CB8AC3E}">
        <p14:creationId xmlns:p14="http://schemas.microsoft.com/office/powerpoint/2010/main" val="100233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12191550" cy="6857999"/>
          </a:xfrm>
        </p:spPr>
      </p:pic>
      <p:sp>
        <p:nvSpPr>
          <p:cNvPr id="3" name="TextBox 2">
            <a:extLst>
              <a:ext uri="{FF2B5EF4-FFF2-40B4-BE49-F238E27FC236}">
                <a16:creationId xmlns:a16="http://schemas.microsoft.com/office/drawing/2014/main" id="{D830A256-1B42-818B-0FF7-8C9A5C19DB50}"/>
              </a:ext>
            </a:extLst>
          </p:cNvPr>
          <p:cNvSpPr txBox="1"/>
          <p:nvPr/>
        </p:nvSpPr>
        <p:spPr>
          <a:xfrm>
            <a:off x="5174974" y="212032"/>
            <a:ext cx="1842052"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Findings</a:t>
            </a:r>
          </a:p>
        </p:txBody>
      </p:sp>
      <p:sp>
        <p:nvSpPr>
          <p:cNvPr id="2" name="TextBox 1">
            <a:extLst>
              <a:ext uri="{FF2B5EF4-FFF2-40B4-BE49-F238E27FC236}">
                <a16:creationId xmlns:a16="http://schemas.microsoft.com/office/drawing/2014/main" id="{808E57AC-817D-A6ED-5323-64E2D773F8E0}"/>
              </a:ext>
            </a:extLst>
          </p:cNvPr>
          <p:cNvSpPr txBox="1"/>
          <p:nvPr/>
        </p:nvSpPr>
        <p:spPr>
          <a:xfrm>
            <a:off x="1457740" y="1008838"/>
            <a:ext cx="9568070" cy="526297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possibility of customers churning between the age range of 40-50 years is the highest followed by 50-60 years.</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possibility of a female customer attrition is higher than that of a male customer.</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risk of attrition is higher for the customers who are Doctorates and Post-Graduates as compared to the others.</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risk of customers leaving is higher for the customers who have been with the bank for 20-50 months.</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lesser the activity on the customer’s card the higher the chance of attrition.</a:t>
            </a:r>
          </a:p>
        </p:txBody>
      </p:sp>
    </p:spTree>
    <p:extLst>
      <p:ext uri="{BB962C8B-B14F-4D97-AF65-F5344CB8AC3E}">
        <p14:creationId xmlns:p14="http://schemas.microsoft.com/office/powerpoint/2010/main" val="339072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0"/>
            <a:ext cx="12191550" cy="6857999"/>
          </a:xfrm>
        </p:spPr>
      </p:pic>
      <p:sp>
        <p:nvSpPr>
          <p:cNvPr id="4" name="TextBox 3">
            <a:extLst>
              <a:ext uri="{FF2B5EF4-FFF2-40B4-BE49-F238E27FC236}">
                <a16:creationId xmlns:a16="http://schemas.microsoft.com/office/drawing/2014/main" id="{77B436B9-9CD9-057B-56C0-041A9022B713}"/>
              </a:ext>
            </a:extLst>
          </p:cNvPr>
          <p:cNvSpPr txBox="1"/>
          <p:nvPr/>
        </p:nvSpPr>
        <p:spPr>
          <a:xfrm>
            <a:off x="5336982" y="630223"/>
            <a:ext cx="2411892" cy="523220"/>
          </a:xfrm>
          <a:prstGeom prst="rect">
            <a:avLst/>
          </a:prstGeom>
          <a:noFill/>
        </p:spPr>
        <p:txBody>
          <a:bodyPr wrap="square" rtlCol="0">
            <a:spAutoFit/>
          </a:bodyPr>
          <a:lstStyle/>
          <a:p>
            <a:r>
              <a:rPr lang="en-US" sz="2800" b="1" dirty="0">
                <a:solidFill>
                  <a:schemeClr val="bg1"/>
                </a:solidFill>
                <a:latin typeface="Bell MT" panose="02020503060305020303" pitchFamily="18" charset="0"/>
              </a:rPr>
              <a:t>CONTENTS</a:t>
            </a:r>
            <a:endParaRPr lang="en-IN" sz="2800" b="1" dirty="0">
              <a:solidFill>
                <a:schemeClr val="bg1"/>
              </a:solidFill>
              <a:latin typeface="Bell MT" panose="02020503060305020303" pitchFamily="18" charset="0"/>
            </a:endParaRPr>
          </a:p>
        </p:txBody>
      </p:sp>
      <p:sp>
        <p:nvSpPr>
          <p:cNvPr id="7" name="Rectangle: Rounded Corners 6">
            <a:extLst>
              <a:ext uri="{FF2B5EF4-FFF2-40B4-BE49-F238E27FC236}">
                <a16:creationId xmlns:a16="http://schemas.microsoft.com/office/drawing/2014/main" id="{6580DF82-6530-35B2-8422-32E13DE96355}"/>
              </a:ext>
            </a:extLst>
          </p:cNvPr>
          <p:cNvSpPr/>
          <p:nvPr/>
        </p:nvSpPr>
        <p:spPr>
          <a:xfrm>
            <a:off x="5032179" y="1390062"/>
            <a:ext cx="2716696" cy="369332"/>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Case Study</a:t>
            </a:r>
            <a:endParaRPr lang="en-IN" dirty="0"/>
          </a:p>
        </p:txBody>
      </p:sp>
      <p:sp>
        <p:nvSpPr>
          <p:cNvPr id="9" name="Rectangle: Rounded Corners 8">
            <a:extLst>
              <a:ext uri="{FF2B5EF4-FFF2-40B4-BE49-F238E27FC236}">
                <a16:creationId xmlns:a16="http://schemas.microsoft.com/office/drawing/2014/main" id="{AAC44E07-7477-EA9D-9E47-0292F46081B1}"/>
              </a:ext>
            </a:extLst>
          </p:cNvPr>
          <p:cNvSpPr/>
          <p:nvPr/>
        </p:nvSpPr>
        <p:spPr>
          <a:xfrm>
            <a:off x="5032179" y="1799341"/>
            <a:ext cx="2716695" cy="369332"/>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Objectives</a:t>
            </a:r>
            <a:endParaRPr lang="en-IN" dirty="0"/>
          </a:p>
        </p:txBody>
      </p:sp>
      <p:sp>
        <p:nvSpPr>
          <p:cNvPr id="10" name="Rectangle: Rounded Corners 9">
            <a:extLst>
              <a:ext uri="{FF2B5EF4-FFF2-40B4-BE49-F238E27FC236}">
                <a16:creationId xmlns:a16="http://schemas.microsoft.com/office/drawing/2014/main" id="{C0315590-B975-2392-3F3F-FE68A87C4C00}"/>
              </a:ext>
            </a:extLst>
          </p:cNvPr>
          <p:cNvSpPr/>
          <p:nvPr/>
        </p:nvSpPr>
        <p:spPr>
          <a:xfrm>
            <a:off x="5032179" y="2219817"/>
            <a:ext cx="2716695" cy="369332"/>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a:t>
            </a:r>
            <a:endParaRPr lang="en-IN" dirty="0"/>
          </a:p>
        </p:txBody>
      </p:sp>
      <p:sp>
        <p:nvSpPr>
          <p:cNvPr id="11" name="Rectangle: Rounded Corners 10">
            <a:extLst>
              <a:ext uri="{FF2B5EF4-FFF2-40B4-BE49-F238E27FC236}">
                <a16:creationId xmlns:a16="http://schemas.microsoft.com/office/drawing/2014/main" id="{08AF82C4-3FFD-9FAD-A53B-C5ADED701CAE}"/>
              </a:ext>
            </a:extLst>
          </p:cNvPr>
          <p:cNvSpPr/>
          <p:nvPr/>
        </p:nvSpPr>
        <p:spPr>
          <a:xfrm>
            <a:off x="5032179" y="2667665"/>
            <a:ext cx="2716695" cy="369332"/>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Important Factors</a:t>
            </a:r>
            <a:endParaRPr lang="en-IN" dirty="0"/>
          </a:p>
        </p:txBody>
      </p:sp>
      <p:sp>
        <p:nvSpPr>
          <p:cNvPr id="12" name="Rectangle: Rounded Corners 11">
            <a:extLst>
              <a:ext uri="{FF2B5EF4-FFF2-40B4-BE49-F238E27FC236}">
                <a16:creationId xmlns:a16="http://schemas.microsoft.com/office/drawing/2014/main" id="{89D8CEC8-6A97-CD0A-D08B-0C1BCB573EAD}"/>
              </a:ext>
            </a:extLst>
          </p:cNvPr>
          <p:cNvSpPr/>
          <p:nvPr/>
        </p:nvSpPr>
        <p:spPr>
          <a:xfrm>
            <a:off x="7341701" y="3186477"/>
            <a:ext cx="3379305" cy="3843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Dependent Number</a:t>
            </a:r>
          </a:p>
        </p:txBody>
      </p:sp>
      <p:sp>
        <p:nvSpPr>
          <p:cNvPr id="13" name="Rectangle: Rounded Corners 12">
            <a:extLst>
              <a:ext uri="{FF2B5EF4-FFF2-40B4-BE49-F238E27FC236}">
                <a16:creationId xmlns:a16="http://schemas.microsoft.com/office/drawing/2014/main" id="{A7F76D44-4982-2948-FCC7-6E2EC452B42D}"/>
              </a:ext>
            </a:extLst>
          </p:cNvPr>
          <p:cNvSpPr/>
          <p:nvPr/>
        </p:nvSpPr>
        <p:spPr>
          <a:xfrm>
            <a:off x="2160328" y="3173887"/>
            <a:ext cx="3379305" cy="384314"/>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 Age</a:t>
            </a:r>
            <a:endParaRPr lang="en-IN" dirty="0"/>
          </a:p>
        </p:txBody>
      </p:sp>
      <p:sp>
        <p:nvSpPr>
          <p:cNvPr id="14" name="Rectangle: Rounded Corners 13">
            <a:extLst>
              <a:ext uri="{FF2B5EF4-FFF2-40B4-BE49-F238E27FC236}">
                <a16:creationId xmlns:a16="http://schemas.microsoft.com/office/drawing/2014/main" id="{F5114F60-C11C-BA64-33CC-D967CCF4D634}"/>
              </a:ext>
            </a:extLst>
          </p:cNvPr>
          <p:cNvSpPr/>
          <p:nvPr/>
        </p:nvSpPr>
        <p:spPr>
          <a:xfrm>
            <a:off x="7341701" y="3598060"/>
            <a:ext cx="3379305" cy="3843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Relation with Bank</a:t>
            </a:r>
          </a:p>
        </p:txBody>
      </p:sp>
      <p:sp>
        <p:nvSpPr>
          <p:cNvPr id="15" name="Rectangle: Rounded Corners 14">
            <a:extLst>
              <a:ext uri="{FF2B5EF4-FFF2-40B4-BE49-F238E27FC236}">
                <a16:creationId xmlns:a16="http://schemas.microsoft.com/office/drawing/2014/main" id="{15771E01-FBEF-B4F4-4688-119AC7926D23}"/>
              </a:ext>
            </a:extLst>
          </p:cNvPr>
          <p:cNvSpPr/>
          <p:nvPr/>
        </p:nvSpPr>
        <p:spPr>
          <a:xfrm>
            <a:off x="7341701" y="4041624"/>
            <a:ext cx="3379305" cy="3843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Inactivity Level</a:t>
            </a:r>
          </a:p>
        </p:txBody>
      </p:sp>
      <p:sp>
        <p:nvSpPr>
          <p:cNvPr id="16" name="Rectangle: Rounded Corners 15">
            <a:extLst>
              <a:ext uri="{FF2B5EF4-FFF2-40B4-BE49-F238E27FC236}">
                <a16:creationId xmlns:a16="http://schemas.microsoft.com/office/drawing/2014/main" id="{2BDE95D5-78C4-58DE-7795-8899FEAB91F0}"/>
              </a:ext>
            </a:extLst>
          </p:cNvPr>
          <p:cNvSpPr/>
          <p:nvPr/>
        </p:nvSpPr>
        <p:spPr>
          <a:xfrm>
            <a:off x="7341701" y="4477543"/>
            <a:ext cx="3379305" cy="3843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Card Category</a:t>
            </a:r>
          </a:p>
        </p:txBody>
      </p:sp>
      <p:sp>
        <p:nvSpPr>
          <p:cNvPr id="17" name="Rectangle: Rounded Corners 16">
            <a:extLst>
              <a:ext uri="{FF2B5EF4-FFF2-40B4-BE49-F238E27FC236}">
                <a16:creationId xmlns:a16="http://schemas.microsoft.com/office/drawing/2014/main" id="{9EC13ECD-3335-7D84-3297-10319EB9712E}"/>
              </a:ext>
            </a:extLst>
          </p:cNvPr>
          <p:cNvSpPr/>
          <p:nvPr/>
        </p:nvSpPr>
        <p:spPr>
          <a:xfrm>
            <a:off x="2160328" y="3604357"/>
            <a:ext cx="3379305" cy="3843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endParaRPr lang="en-IN" dirty="0"/>
          </a:p>
        </p:txBody>
      </p:sp>
      <p:sp>
        <p:nvSpPr>
          <p:cNvPr id="18" name="Rectangle: Rounded Corners 17">
            <a:extLst>
              <a:ext uri="{FF2B5EF4-FFF2-40B4-BE49-F238E27FC236}">
                <a16:creationId xmlns:a16="http://schemas.microsoft.com/office/drawing/2014/main" id="{14FFFEE3-75D1-DD5E-3966-4A06943F061A}"/>
              </a:ext>
            </a:extLst>
          </p:cNvPr>
          <p:cNvSpPr/>
          <p:nvPr/>
        </p:nvSpPr>
        <p:spPr>
          <a:xfrm>
            <a:off x="2160328" y="4045622"/>
            <a:ext cx="3379305" cy="3843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Education Level</a:t>
            </a:r>
            <a:endParaRPr lang="en-IN" dirty="0"/>
          </a:p>
        </p:txBody>
      </p:sp>
      <p:sp>
        <p:nvSpPr>
          <p:cNvPr id="19" name="Rectangle: Rounded Corners 18">
            <a:extLst>
              <a:ext uri="{FF2B5EF4-FFF2-40B4-BE49-F238E27FC236}">
                <a16:creationId xmlns:a16="http://schemas.microsoft.com/office/drawing/2014/main" id="{8F19A59A-3D43-8E08-8579-F306D27A86A2}"/>
              </a:ext>
            </a:extLst>
          </p:cNvPr>
          <p:cNvSpPr/>
          <p:nvPr/>
        </p:nvSpPr>
        <p:spPr>
          <a:xfrm>
            <a:off x="2160328" y="4472666"/>
            <a:ext cx="3379305" cy="3843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Marital Status</a:t>
            </a:r>
            <a:endParaRPr lang="en-IN" dirty="0"/>
          </a:p>
        </p:txBody>
      </p:sp>
      <p:sp>
        <p:nvSpPr>
          <p:cNvPr id="20" name="Rectangle: Rounded Corners 19">
            <a:extLst>
              <a:ext uri="{FF2B5EF4-FFF2-40B4-BE49-F238E27FC236}">
                <a16:creationId xmlns:a16="http://schemas.microsoft.com/office/drawing/2014/main" id="{F864C74A-D6A8-FE80-B190-3C325044A8CA}"/>
              </a:ext>
            </a:extLst>
          </p:cNvPr>
          <p:cNvSpPr/>
          <p:nvPr/>
        </p:nvSpPr>
        <p:spPr>
          <a:xfrm>
            <a:off x="5032180" y="4980358"/>
            <a:ext cx="2716695" cy="3843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Average Utilization</a:t>
            </a:r>
          </a:p>
        </p:txBody>
      </p:sp>
      <p:sp>
        <p:nvSpPr>
          <p:cNvPr id="21" name="Rectangle: Rounded Corners 20">
            <a:extLst>
              <a:ext uri="{FF2B5EF4-FFF2-40B4-BE49-F238E27FC236}">
                <a16:creationId xmlns:a16="http://schemas.microsoft.com/office/drawing/2014/main" id="{7C9CEFF8-5833-31A7-17D4-9122E4FF3D06}"/>
              </a:ext>
            </a:extLst>
          </p:cNvPr>
          <p:cNvSpPr/>
          <p:nvPr/>
        </p:nvSpPr>
        <p:spPr>
          <a:xfrm>
            <a:off x="5032180" y="5407312"/>
            <a:ext cx="2716695" cy="3843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Findings</a:t>
            </a:r>
          </a:p>
        </p:txBody>
      </p:sp>
    </p:spTree>
    <p:extLst>
      <p:ext uri="{BB962C8B-B14F-4D97-AF65-F5344CB8AC3E}">
        <p14:creationId xmlns:p14="http://schemas.microsoft.com/office/powerpoint/2010/main" val="174069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2" name="TextBox 1">
            <a:extLst>
              <a:ext uri="{FF2B5EF4-FFF2-40B4-BE49-F238E27FC236}">
                <a16:creationId xmlns:a16="http://schemas.microsoft.com/office/drawing/2014/main" id="{774090A3-B303-51C2-A100-04E860CA88C0}"/>
              </a:ext>
            </a:extLst>
          </p:cNvPr>
          <p:cNvSpPr txBox="1"/>
          <p:nvPr/>
        </p:nvSpPr>
        <p:spPr>
          <a:xfrm>
            <a:off x="1928191" y="3269132"/>
            <a:ext cx="2637183"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Case Study</a:t>
            </a:r>
          </a:p>
        </p:txBody>
      </p:sp>
      <p:sp>
        <p:nvSpPr>
          <p:cNvPr id="3" name="TextBox 2">
            <a:extLst>
              <a:ext uri="{FF2B5EF4-FFF2-40B4-BE49-F238E27FC236}">
                <a16:creationId xmlns:a16="http://schemas.microsoft.com/office/drawing/2014/main" id="{2B051F22-74A7-EED7-C809-C52EB9FD5F65}"/>
              </a:ext>
            </a:extLst>
          </p:cNvPr>
          <p:cNvSpPr txBox="1"/>
          <p:nvPr/>
        </p:nvSpPr>
        <p:spPr>
          <a:xfrm>
            <a:off x="5082209" y="1619120"/>
            <a:ext cx="5181600"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latin typeface="Bell MT" panose="02020503060305020303" pitchFamily="18" charset="0"/>
              </a:rPr>
              <a:t>This case study consists of 1 dataset.</a:t>
            </a:r>
          </a:p>
          <a:p>
            <a:pPr marL="285750" indent="-285750">
              <a:buFont typeface="Arial" panose="020B0604020202020204" pitchFamily="34" charset="0"/>
              <a:buChar char="•"/>
            </a:pPr>
            <a:endParaRPr lang="en-IN" sz="2400" dirty="0">
              <a:solidFill>
                <a:schemeClr val="bg1"/>
              </a:solidFill>
              <a:latin typeface="Bell MT" panose="02020503060305020303" pitchFamily="18" charset="0"/>
            </a:endParaRPr>
          </a:p>
          <a:p>
            <a:pPr marL="285750" indent="-285750">
              <a:buFont typeface="Arial" panose="020B0604020202020204" pitchFamily="34" charset="0"/>
              <a:buChar char="•"/>
            </a:pPr>
            <a:endParaRPr lang="en-IN" sz="2400" dirty="0">
              <a:solidFill>
                <a:schemeClr val="bg1"/>
              </a:solidFill>
              <a:latin typeface="Bell MT" panose="02020503060305020303" pitchFamily="18" charset="0"/>
            </a:endParaRPr>
          </a:p>
          <a:p>
            <a:pPr marL="285750" indent="-285750">
              <a:buFont typeface="Arial" panose="020B0604020202020204" pitchFamily="34" charset="0"/>
              <a:buChar char="•"/>
            </a:pPr>
            <a:r>
              <a:rPr lang="en-IN" sz="2400" dirty="0">
                <a:solidFill>
                  <a:schemeClr val="bg1"/>
                </a:solidFill>
                <a:latin typeface="Bell MT" panose="02020503060305020303" pitchFamily="18" charset="0"/>
              </a:rPr>
              <a:t>This dataset consists of 10,127 customers mentioning their age, salary, marital status, credit card limit, credit card category, etc. There are a total of 21 features</a:t>
            </a:r>
            <a:r>
              <a:rPr lang="en-IN" sz="2400" dirty="0">
                <a:solidFill>
                  <a:schemeClr val="bg1"/>
                </a:solidFill>
              </a:rPr>
              <a:t>.</a:t>
            </a:r>
          </a:p>
        </p:txBody>
      </p:sp>
      <p:sp>
        <p:nvSpPr>
          <p:cNvPr id="4" name="Diagonal Stripe 3">
            <a:extLst>
              <a:ext uri="{FF2B5EF4-FFF2-40B4-BE49-F238E27FC236}">
                <a16:creationId xmlns:a16="http://schemas.microsoft.com/office/drawing/2014/main" id="{F1191A42-8908-B7A4-16CD-99417A7D5E30}"/>
              </a:ext>
            </a:extLst>
          </p:cNvPr>
          <p:cNvSpPr/>
          <p:nvPr/>
        </p:nvSpPr>
        <p:spPr>
          <a:xfrm>
            <a:off x="477077" y="397565"/>
            <a:ext cx="2888975" cy="2729948"/>
          </a:xfrm>
          <a:prstGeom prst="diagStripe">
            <a:avLst>
              <a:gd name="adj" fmla="val 7378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Diagonal Stripe 4">
            <a:extLst>
              <a:ext uri="{FF2B5EF4-FFF2-40B4-BE49-F238E27FC236}">
                <a16:creationId xmlns:a16="http://schemas.microsoft.com/office/drawing/2014/main" id="{7C9F4DC7-A1C6-9C99-2130-41F43BD66917}"/>
              </a:ext>
            </a:extLst>
          </p:cNvPr>
          <p:cNvSpPr/>
          <p:nvPr/>
        </p:nvSpPr>
        <p:spPr>
          <a:xfrm rot="10800000">
            <a:off x="8706678" y="3670852"/>
            <a:ext cx="3074505" cy="2796208"/>
          </a:xfrm>
          <a:prstGeom prst="diagStripe">
            <a:avLst>
              <a:gd name="adj" fmla="val 7369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3300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1"/>
            <a:ext cx="12191550" cy="6857999"/>
          </a:xfrm>
        </p:spPr>
      </p:pic>
      <p:sp>
        <p:nvSpPr>
          <p:cNvPr id="2" name="TextBox 1">
            <a:extLst>
              <a:ext uri="{FF2B5EF4-FFF2-40B4-BE49-F238E27FC236}">
                <a16:creationId xmlns:a16="http://schemas.microsoft.com/office/drawing/2014/main" id="{04AD2427-875D-757E-B92D-0F2473B96DD0}"/>
              </a:ext>
            </a:extLst>
          </p:cNvPr>
          <p:cNvSpPr txBox="1"/>
          <p:nvPr/>
        </p:nvSpPr>
        <p:spPr>
          <a:xfrm>
            <a:off x="5108714" y="662609"/>
            <a:ext cx="3207026"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Objectives</a:t>
            </a:r>
          </a:p>
        </p:txBody>
      </p:sp>
      <p:sp>
        <p:nvSpPr>
          <p:cNvPr id="3" name="TextBox 2">
            <a:extLst>
              <a:ext uri="{FF2B5EF4-FFF2-40B4-BE49-F238E27FC236}">
                <a16:creationId xmlns:a16="http://schemas.microsoft.com/office/drawing/2014/main" id="{212AEFCA-BE9D-F85D-E21B-26841D4D38F7}"/>
              </a:ext>
            </a:extLst>
          </p:cNvPr>
          <p:cNvSpPr txBox="1"/>
          <p:nvPr/>
        </p:nvSpPr>
        <p:spPr>
          <a:xfrm>
            <a:off x="3750366" y="1537251"/>
            <a:ext cx="5923722" cy="4247317"/>
          </a:xfrm>
          <a:prstGeom prst="rect">
            <a:avLst/>
          </a:prstGeom>
          <a:noFill/>
        </p:spPr>
        <p:txBody>
          <a:bodyPr wrap="square" rtlCol="0">
            <a:spAutoFit/>
          </a:bodyPr>
          <a:lstStyle/>
          <a:p>
            <a:endParaRPr lang="en-IN" dirty="0"/>
          </a:p>
          <a:p>
            <a:pPr marL="342900" indent="-342900">
              <a:buFont typeface="Arial" panose="020B0604020202020204" pitchFamily="34" charset="0"/>
              <a:buChar char="•"/>
            </a:pPr>
            <a:r>
              <a:rPr lang="en-IN" sz="2400" dirty="0">
                <a:solidFill>
                  <a:schemeClr val="bg1"/>
                </a:solidFill>
                <a:latin typeface="Bell MT" panose="02020503060305020303" pitchFamily="18" charset="0"/>
              </a:rPr>
              <a:t>Analyse the data and predict who is going to get consider so that we can proactively go to the customer to provide them better services and turn customers’ decisions in the opposite direction.</a:t>
            </a:r>
          </a:p>
          <a:p>
            <a:pPr marL="342900" indent="-342900">
              <a:buFont typeface="Arial" panose="020B0604020202020204" pitchFamily="34" charset="0"/>
              <a:buChar char="•"/>
            </a:pPr>
            <a:endParaRPr lang="en-IN" sz="2400" dirty="0">
              <a:solidFill>
                <a:schemeClr val="bg1"/>
              </a:solidFill>
              <a:latin typeface="Bell MT" panose="02020503060305020303" pitchFamily="18" charset="0"/>
            </a:endParaRPr>
          </a:p>
          <a:p>
            <a:pPr marL="342900" indent="-342900">
              <a:buFont typeface="Arial" panose="020B0604020202020204" pitchFamily="34" charset="0"/>
              <a:buChar char="•"/>
            </a:pPr>
            <a:endParaRPr lang="en-IN" sz="2400" dirty="0">
              <a:solidFill>
                <a:schemeClr val="bg1"/>
              </a:solidFill>
              <a:latin typeface="Bell MT" panose="02020503060305020303" pitchFamily="18" charset="0"/>
            </a:endParaRPr>
          </a:p>
          <a:p>
            <a:pPr marL="342900" indent="-342900">
              <a:buFont typeface="Arial" panose="020B0604020202020204" pitchFamily="34" charset="0"/>
              <a:buChar char="•"/>
            </a:pPr>
            <a:endParaRPr lang="en-IN" sz="2400" dirty="0">
              <a:solidFill>
                <a:schemeClr val="bg1"/>
              </a:solidFill>
              <a:latin typeface="Bell MT" panose="02020503060305020303" pitchFamily="18" charset="0"/>
            </a:endParaRPr>
          </a:p>
          <a:p>
            <a:pPr marL="342900" indent="-342900">
              <a:buFont typeface="Arial" panose="020B0604020202020204" pitchFamily="34" charset="0"/>
              <a:buChar char="•"/>
            </a:pPr>
            <a:r>
              <a:rPr lang="en-IN" sz="2400" dirty="0">
                <a:solidFill>
                  <a:schemeClr val="bg1"/>
                </a:solidFill>
                <a:latin typeface="Bell MT" panose="02020503060305020303" pitchFamily="18" charset="0"/>
              </a:rPr>
              <a:t>Publish the findings based on data analysis.</a:t>
            </a:r>
          </a:p>
          <a:p>
            <a:endParaRPr lang="en-IN" dirty="0"/>
          </a:p>
          <a:p>
            <a:endParaRPr lang="en-IN" dirty="0"/>
          </a:p>
        </p:txBody>
      </p:sp>
      <p:sp>
        <p:nvSpPr>
          <p:cNvPr id="4" name="Diagonal Stripe 3">
            <a:extLst>
              <a:ext uri="{FF2B5EF4-FFF2-40B4-BE49-F238E27FC236}">
                <a16:creationId xmlns:a16="http://schemas.microsoft.com/office/drawing/2014/main" id="{D6E9AA8D-CBD7-E247-1298-68BA659F568F}"/>
              </a:ext>
            </a:extLst>
          </p:cNvPr>
          <p:cNvSpPr/>
          <p:nvPr/>
        </p:nvSpPr>
        <p:spPr>
          <a:xfrm>
            <a:off x="569843" y="477078"/>
            <a:ext cx="3021495" cy="2814499"/>
          </a:xfrm>
          <a:prstGeom prst="diagStripe">
            <a:avLst>
              <a:gd name="adj" fmla="val 751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Diagonal Stripe 4">
            <a:extLst>
              <a:ext uri="{FF2B5EF4-FFF2-40B4-BE49-F238E27FC236}">
                <a16:creationId xmlns:a16="http://schemas.microsoft.com/office/drawing/2014/main" id="{D86E98C1-DF97-B35D-3C80-4843AB56C9FD}"/>
              </a:ext>
            </a:extLst>
          </p:cNvPr>
          <p:cNvSpPr/>
          <p:nvPr/>
        </p:nvSpPr>
        <p:spPr>
          <a:xfrm rot="10800000">
            <a:off x="8868035" y="3647705"/>
            <a:ext cx="2725284" cy="2575851"/>
          </a:xfrm>
          <a:prstGeom prst="diagStripe">
            <a:avLst>
              <a:gd name="adj" fmla="val 700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7275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2" name="TextBox 1">
            <a:extLst>
              <a:ext uri="{FF2B5EF4-FFF2-40B4-BE49-F238E27FC236}">
                <a16:creationId xmlns:a16="http://schemas.microsoft.com/office/drawing/2014/main" id="{614EEED8-8E40-AD00-5583-2EDF8ADE4016}"/>
              </a:ext>
            </a:extLst>
          </p:cNvPr>
          <p:cNvSpPr txBox="1"/>
          <p:nvPr/>
        </p:nvSpPr>
        <p:spPr>
          <a:xfrm>
            <a:off x="5140956" y="424069"/>
            <a:ext cx="3233531"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Data Analysis</a:t>
            </a:r>
          </a:p>
        </p:txBody>
      </p:sp>
      <p:pic>
        <p:nvPicPr>
          <p:cNvPr id="4" name="Picture 3">
            <a:extLst>
              <a:ext uri="{FF2B5EF4-FFF2-40B4-BE49-F238E27FC236}">
                <a16:creationId xmlns:a16="http://schemas.microsoft.com/office/drawing/2014/main" id="{63D3E0DD-0FC9-B504-EB78-9828BE2EE5A6}"/>
              </a:ext>
            </a:extLst>
          </p:cNvPr>
          <p:cNvPicPr>
            <a:picLocks noChangeAspect="1"/>
          </p:cNvPicPr>
          <p:nvPr/>
        </p:nvPicPr>
        <p:blipFill>
          <a:blip r:embed="rId4"/>
          <a:stretch>
            <a:fillRect/>
          </a:stretch>
        </p:blipFill>
        <p:spPr>
          <a:xfrm>
            <a:off x="543338" y="1432914"/>
            <a:ext cx="4358421" cy="3987225"/>
          </a:xfrm>
          <a:prstGeom prst="rect">
            <a:avLst/>
          </a:prstGeom>
        </p:spPr>
      </p:pic>
      <p:sp>
        <p:nvSpPr>
          <p:cNvPr id="5" name="TextBox 4">
            <a:extLst>
              <a:ext uri="{FF2B5EF4-FFF2-40B4-BE49-F238E27FC236}">
                <a16:creationId xmlns:a16="http://schemas.microsoft.com/office/drawing/2014/main" id="{112B3540-1853-3CAB-1B73-40AFDD0C0742}"/>
              </a:ext>
            </a:extLst>
          </p:cNvPr>
          <p:cNvSpPr txBox="1"/>
          <p:nvPr/>
        </p:nvSpPr>
        <p:spPr>
          <a:xfrm>
            <a:off x="5444872" y="1643269"/>
            <a:ext cx="5090606" cy="341632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For analysing the data, various factors affecting the business (</a:t>
            </a:r>
            <a:r>
              <a:rPr lang="en-IN" sz="2400" dirty="0" err="1">
                <a:solidFill>
                  <a:schemeClr val="bg1"/>
                </a:solidFill>
                <a:latin typeface="Bell MT" panose="02020503060305020303" pitchFamily="18" charset="0"/>
              </a:rPr>
              <a:t>i.e</a:t>
            </a:r>
            <a:r>
              <a:rPr lang="en-IN" sz="2400" dirty="0">
                <a:solidFill>
                  <a:schemeClr val="bg1"/>
                </a:solidFill>
                <a:latin typeface="Bell MT" panose="02020503060305020303" pitchFamily="18" charset="0"/>
              </a:rPr>
              <a:t>; the important attributes) should be listed out.</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In this case study, there are 21 factors mentioning the age, salary, marital status, credit card category, etc. of 10127 customers</a:t>
            </a:r>
          </a:p>
        </p:txBody>
      </p:sp>
    </p:spTree>
    <p:extLst>
      <p:ext uri="{BB962C8B-B14F-4D97-AF65-F5344CB8AC3E}">
        <p14:creationId xmlns:p14="http://schemas.microsoft.com/office/powerpoint/2010/main" val="333146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2" name="TextBox 1">
            <a:extLst>
              <a:ext uri="{FF2B5EF4-FFF2-40B4-BE49-F238E27FC236}">
                <a16:creationId xmlns:a16="http://schemas.microsoft.com/office/drawing/2014/main" id="{7C9B77FF-2876-26C8-20AD-2B004D43ADE3}"/>
              </a:ext>
            </a:extLst>
          </p:cNvPr>
          <p:cNvSpPr txBox="1"/>
          <p:nvPr/>
        </p:nvSpPr>
        <p:spPr>
          <a:xfrm>
            <a:off x="2160105" y="503582"/>
            <a:ext cx="7288695" cy="1077218"/>
          </a:xfrm>
          <a:prstGeom prst="rect">
            <a:avLst/>
          </a:prstGeom>
          <a:noFill/>
        </p:spPr>
        <p:txBody>
          <a:bodyPr wrap="square" rtlCol="0">
            <a:spAutoFit/>
          </a:bodyPr>
          <a:lstStyle/>
          <a:p>
            <a:r>
              <a:rPr lang="en-IN" sz="3200" dirty="0">
                <a:solidFill>
                  <a:schemeClr val="bg1"/>
                </a:solidFill>
                <a:latin typeface="Bell MT" panose="02020503060305020303" pitchFamily="18" charset="0"/>
              </a:rPr>
              <a:t>Important factors forming a general trend</a:t>
            </a:r>
          </a:p>
          <a:p>
            <a:r>
              <a:rPr lang="en-IN" sz="3200" dirty="0">
                <a:solidFill>
                  <a:schemeClr val="bg1"/>
                </a:solidFill>
                <a:latin typeface="Bell MT" panose="02020503060305020303" pitchFamily="18" charset="0"/>
              </a:rPr>
              <a:t>          amongst Affecting Customers</a:t>
            </a:r>
          </a:p>
        </p:txBody>
      </p:sp>
      <p:sp>
        <p:nvSpPr>
          <p:cNvPr id="3" name="TextBox 2">
            <a:extLst>
              <a:ext uri="{FF2B5EF4-FFF2-40B4-BE49-F238E27FC236}">
                <a16:creationId xmlns:a16="http://schemas.microsoft.com/office/drawing/2014/main" id="{04867A61-0F43-2172-6A18-4F405DF816B2}"/>
              </a:ext>
            </a:extLst>
          </p:cNvPr>
          <p:cNvSpPr txBox="1"/>
          <p:nvPr/>
        </p:nvSpPr>
        <p:spPr>
          <a:xfrm>
            <a:off x="1298714" y="2084382"/>
            <a:ext cx="3949147" cy="2677656"/>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chemeClr val="bg1"/>
                </a:solidFill>
                <a:latin typeface="Bell MT" panose="02020503060305020303" pitchFamily="18" charset="0"/>
              </a:rPr>
              <a:t>Customer’s Age               </a:t>
            </a:r>
          </a:p>
          <a:p>
            <a:r>
              <a:rPr lang="en-IN" sz="2400" dirty="0">
                <a:solidFill>
                  <a:schemeClr val="bg1"/>
                </a:solidFill>
                <a:latin typeface="Bell MT" panose="02020503060305020303" pitchFamily="18" charset="0"/>
              </a:rPr>
              <a:t>                </a:t>
            </a:r>
          </a:p>
          <a:p>
            <a:pPr marL="285750" indent="-285750">
              <a:buFont typeface="Wingdings" panose="05000000000000000000" pitchFamily="2" charset="2"/>
              <a:buChar char="Ø"/>
            </a:pPr>
            <a:r>
              <a:rPr lang="en-IN" sz="2400" dirty="0">
                <a:solidFill>
                  <a:schemeClr val="bg1"/>
                </a:solidFill>
                <a:latin typeface="Bell MT" panose="02020503060305020303" pitchFamily="18" charset="0"/>
              </a:rPr>
              <a:t>Gender</a:t>
            </a:r>
          </a:p>
          <a:p>
            <a:pPr marL="285750" indent="-285750">
              <a:buFont typeface="Wingdings" panose="05000000000000000000" pitchFamily="2" charset="2"/>
              <a:buChar char="Ø"/>
            </a:pPr>
            <a:endParaRPr lang="en-IN" sz="2400" dirty="0">
              <a:solidFill>
                <a:schemeClr val="bg1"/>
              </a:solidFill>
              <a:latin typeface="Bell MT" panose="02020503060305020303" pitchFamily="18" charset="0"/>
            </a:endParaRPr>
          </a:p>
          <a:p>
            <a:pPr marL="285750" indent="-285750">
              <a:buFont typeface="Wingdings" panose="05000000000000000000" pitchFamily="2" charset="2"/>
              <a:buChar char="Ø"/>
            </a:pPr>
            <a:r>
              <a:rPr lang="en-IN" sz="2400" dirty="0">
                <a:solidFill>
                  <a:schemeClr val="bg1"/>
                </a:solidFill>
                <a:latin typeface="Bell MT" panose="02020503060305020303" pitchFamily="18" charset="0"/>
              </a:rPr>
              <a:t>Education Level</a:t>
            </a:r>
          </a:p>
          <a:p>
            <a:pPr marL="285750" indent="-285750">
              <a:buFont typeface="Wingdings" panose="05000000000000000000" pitchFamily="2" charset="2"/>
              <a:buChar char="Ø"/>
            </a:pPr>
            <a:endParaRPr lang="en-IN" sz="2400" dirty="0">
              <a:solidFill>
                <a:schemeClr val="bg1"/>
              </a:solidFill>
              <a:latin typeface="Bell MT" panose="02020503060305020303" pitchFamily="18" charset="0"/>
            </a:endParaRPr>
          </a:p>
          <a:p>
            <a:pPr marL="285750" indent="-285750">
              <a:buFont typeface="Wingdings" panose="05000000000000000000" pitchFamily="2" charset="2"/>
              <a:buChar char="Ø"/>
            </a:pPr>
            <a:r>
              <a:rPr lang="en-IN" sz="2400" dirty="0">
                <a:solidFill>
                  <a:schemeClr val="bg1"/>
                </a:solidFill>
                <a:latin typeface="Bell MT" panose="02020503060305020303" pitchFamily="18" charset="0"/>
              </a:rPr>
              <a:t>Marital Status</a:t>
            </a:r>
          </a:p>
        </p:txBody>
      </p:sp>
      <p:sp>
        <p:nvSpPr>
          <p:cNvPr id="4" name="TextBox 3">
            <a:extLst>
              <a:ext uri="{FF2B5EF4-FFF2-40B4-BE49-F238E27FC236}">
                <a16:creationId xmlns:a16="http://schemas.microsoft.com/office/drawing/2014/main" id="{E7EC88B9-7945-4328-8CA5-6DACAB63D4F8}"/>
              </a:ext>
            </a:extLst>
          </p:cNvPr>
          <p:cNvSpPr txBox="1"/>
          <p:nvPr/>
        </p:nvSpPr>
        <p:spPr>
          <a:xfrm>
            <a:off x="5618922" y="2090172"/>
            <a:ext cx="4837043" cy="2677656"/>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Card Category</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Tenure of Relationship with Bank</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Tenure of Inactivity</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Average Utilization</a:t>
            </a:r>
            <a:endParaRPr lang="en-IN" sz="2400" dirty="0"/>
          </a:p>
        </p:txBody>
      </p:sp>
    </p:spTree>
    <p:extLst>
      <p:ext uri="{BB962C8B-B14F-4D97-AF65-F5344CB8AC3E}">
        <p14:creationId xmlns:p14="http://schemas.microsoft.com/office/powerpoint/2010/main" val="225047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3" name="Picture 2">
            <a:extLst>
              <a:ext uri="{FF2B5EF4-FFF2-40B4-BE49-F238E27FC236}">
                <a16:creationId xmlns:a16="http://schemas.microsoft.com/office/drawing/2014/main" id="{F8AB7B77-C6F4-6A10-5EFC-1D7EFC7FE53D}"/>
              </a:ext>
            </a:extLst>
          </p:cNvPr>
          <p:cNvPicPr>
            <a:picLocks noChangeAspect="1"/>
          </p:cNvPicPr>
          <p:nvPr/>
        </p:nvPicPr>
        <p:blipFill>
          <a:blip r:embed="rId4"/>
          <a:stretch>
            <a:fillRect/>
          </a:stretch>
        </p:blipFill>
        <p:spPr>
          <a:xfrm>
            <a:off x="5499652" y="974319"/>
            <a:ext cx="6407408" cy="5333716"/>
          </a:xfrm>
          <a:prstGeom prst="rect">
            <a:avLst/>
          </a:prstGeom>
        </p:spPr>
      </p:pic>
      <p:sp>
        <p:nvSpPr>
          <p:cNvPr id="4" name="TextBox 3">
            <a:extLst>
              <a:ext uri="{FF2B5EF4-FFF2-40B4-BE49-F238E27FC236}">
                <a16:creationId xmlns:a16="http://schemas.microsoft.com/office/drawing/2014/main" id="{0C5A23AA-0856-4016-1D5F-D69410411D69}"/>
              </a:ext>
            </a:extLst>
          </p:cNvPr>
          <p:cNvSpPr txBox="1"/>
          <p:nvPr/>
        </p:nvSpPr>
        <p:spPr>
          <a:xfrm>
            <a:off x="1722782" y="389543"/>
            <a:ext cx="3180521"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Customer’s Age</a:t>
            </a:r>
          </a:p>
        </p:txBody>
      </p:sp>
      <p:sp>
        <p:nvSpPr>
          <p:cNvPr id="5" name="TextBox 4">
            <a:extLst>
              <a:ext uri="{FF2B5EF4-FFF2-40B4-BE49-F238E27FC236}">
                <a16:creationId xmlns:a16="http://schemas.microsoft.com/office/drawing/2014/main" id="{ED8E9191-2BAF-A576-899F-1D8A75937FA5}"/>
              </a:ext>
            </a:extLst>
          </p:cNvPr>
          <p:cNvSpPr txBox="1"/>
          <p:nvPr/>
        </p:nvSpPr>
        <p:spPr>
          <a:xfrm>
            <a:off x="649356" y="1720839"/>
            <a:ext cx="4850295" cy="3416320"/>
          </a:xfrm>
          <a:prstGeom prst="rect">
            <a:avLst/>
          </a:prstGeom>
          <a:noFill/>
        </p:spPr>
        <p:txBody>
          <a:bodyPr wrap="square" rtlCol="0">
            <a:spAutoFit/>
          </a:bodyPr>
          <a:lstStyle/>
          <a:p>
            <a:pPr marL="342900" indent="-342900">
              <a:buFont typeface="Wingdings" panose="05000000000000000000" pitchFamily="2" charset="2"/>
              <a:buChar char="v"/>
            </a:pPr>
            <a:r>
              <a:rPr lang="en-IN" sz="2400" dirty="0">
                <a:solidFill>
                  <a:schemeClr val="bg1"/>
                </a:solidFill>
                <a:latin typeface="Bell MT" panose="02020503060305020303" pitchFamily="18" charset="0"/>
              </a:rPr>
              <a:t>The number of customers attrition in the age range of 40-50 years is the highest followed by 50-60 years.</a:t>
            </a:r>
          </a:p>
          <a:p>
            <a:pPr marL="342900" indent="-342900">
              <a:buFont typeface="Wingdings" panose="05000000000000000000" pitchFamily="2" charset="2"/>
              <a:buChar char="v"/>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v"/>
            </a:pPr>
            <a:r>
              <a:rPr lang="en-IN" sz="2400" dirty="0">
                <a:solidFill>
                  <a:schemeClr val="bg1"/>
                </a:solidFill>
                <a:latin typeface="Bell MT" panose="02020503060305020303" pitchFamily="18" charset="0"/>
              </a:rPr>
              <a:t>The possibility of customers attrition between the range of 40-50 years is the highest followed by 50-60 years. </a:t>
            </a:r>
          </a:p>
        </p:txBody>
      </p:sp>
    </p:spTree>
    <p:extLst>
      <p:ext uri="{BB962C8B-B14F-4D97-AF65-F5344CB8AC3E}">
        <p14:creationId xmlns:p14="http://schemas.microsoft.com/office/powerpoint/2010/main" val="358061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0"/>
            <a:ext cx="12191550" cy="6857999"/>
          </a:xfrm>
        </p:spPr>
      </p:pic>
      <p:pic>
        <p:nvPicPr>
          <p:cNvPr id="3" name="Picture 2">
            <a:extLst>
              <a:ext uri="{FF2B5EF4-FFF2-40B4-BE49-F238E27FC236}">
                <a16:creationId xmlns:a16="http://schemas.microsoft.com/office/drawing/2014/main" id="{C8AF4CD0-CFC8-1E55-B940-50C293FC12F4}"/>
              </a:ext>
            </a:extLst>
          </p:cNvPr>
          <p:cNvPicPr>
            <a:picLocks noChangeAspect="1"/>
          </p:cNvPicPr>
          <p:nvPr/>
        </p:nvPicPr>
        <p:blipFill>
          <a:blip r:embed="rId4"/>
          <a:stretch>
            <a:fillRect/>
          </a:stretch>
        </p:blipFill>
        <p:spPr>
          <a:xfrm>
            <a:off x="2411894" y="747169"/>
            <a:ext cx="6957391" cy="4058216"/>
          </a:xfrm>
          <a:prstGeom prst="rect">
            <a:avLst/>
          </a:prstGeom>
        </p:spPr>
      </p:pic>
      <p:sp>
        <p:nvSpPr>
          <p:cNvPr id="4" name="TextBox 3">
            <a:extLst>
              <a:ext uri="{FF2B5EF4-FFF2-40B4-BE49-F238E27FC236}">
                <a16:creationId xmlns:a16="http://schemas.microsoft.com/office/drawing/2014/main" id="{33B38271-B056-1568-54AC-6A220D281DF9}"/>
              </a:ext>
            </a:extLst>
          </p:cNvPr>
          <p:cNvSpPr txBox="1"/>
          <p:nvPr/>
        </p:nvSpPr>
        <p:spPr>
          <a:xfrm>
            <a:off x="5175182" y="162394"/>
            <a:ext cx="2928314"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Gender</a:t>
            </a:r>
          </a:p>
        </p:txBody>
      </p:sp>
      <p:sp>
        <p:nvSpPr>
          <p:cNvPr id="5" name="TextBox 4">
            <a:extLst>
              <a:ext uri="{FF2B5EF4-FFF2-40B4-BE49-F238E27FC236}">
                <a16:creationId xmlns:a16="http://schemas.microsoft.com/office/drawing/2014/main" id="{6FA819C5-E3A9-9B5C-7251-9DA06FA2A845}"/>
              </a:ext>
            </a:extLst>
          </p:cNvPr>
          <p:cNvSpPr txBox="1"/>
          <p:nvPr/>
        </p:nvSpPr>
        <p:spPr>
          <a:xfrm>
            <a:off x="583094" y="5046862"/>
            <a:ext cx="11025812" cy="156966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number of females is higher amongst both the attrition and existing customers.</a:t>
            </a:r>
          </a:p>
          <a:p>
            <a:pPr marL="342900" indent="-342900">
              <a:buFont typeface="Wingdings" panose="05000000000000000000" pitchFamily="2" charset="2"/>
              <a:buChar char="Ø"/>
            </a:pPr>
            <a:endParaRPr lang="en-IN" sz="2400" dirty="0">
              <a:solidFill>
                <a:schemeClr val="bg1"/>
              </a:solidFill>
              <a:latin typeface="Bell MT" panose="02020503060305020303" pitchFamily="18" charset="0"/>
            </a:endParaRPr>
          </a:p>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possibility of a female customer attrition is higher than that of a male customer</a:t>
            </a:r>
            <a:r>
              <a:rPr lang="en-IN" sz="2400" dirty="0"/>
              <a:t>.</a:t>
            </a:r>
          </a:p>
        </p:txBody>
      </p:sp>
    </p:spTree>
    <p:extLst>
      <p:ext uri="{BB962C8B-B14F-4D97-AF65-F5344CB8AC3E}">
        <p14:creationId xmlns:p14="http://schemas.microsoft.com/office/powerpoint/2010/main" val="318119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12191550" cy="6857999"/>
          </a:xfrm>
        </p:spPr>
      </p:pic>
      <p:sp>
        <p:nvSpPr>
          <p:cNvPr id="2" name="TextBox 1">
            <a:extLst>
              <a:ext uri="{FF2B5EF4-FFF2-40B4-BE49-F238E27FC236}">
                <a16:creationId xmlns:a16="http://schemas.microsoft.com/office/drawing/2014/main" id="{5609755A-0D8D-0889-76BF-0CC9537B7355}"/>
              </a:ext>
            </a:extLst>
          </p:cNvPr>
          <p:cNvSpPr txBox="1"/>
          <p:nvPr/>
        </p:nvSpPr>
        <p:spPr>
          <a:xfrm>
            <a:off x="4482322" y="172278"/>
            <a:ext cx="3226905" cy="584775"/>
          </a:xfrm>
          <a:prstGeom prst="rect">
            <a:avLst/>
          </a:prstGeom>
          <a:noFill/>
        </p:spPr>
        <p:txBody>
          <a:bodyPr wrap="square" rtlCol="0">
            <a:spAutoFit/>
          </a:bodyPr>
          <a:lstStyle/>
          <a:p>
            <a:r>
              <a:rPr lang="en-IN" sz="3200" b="1" dirty="0">
                <a:solidFill>
                  <a:schemeClr val="bg1"/>
                </a:solidFill>
                <a:latin typeface="Bell MT" panose="02020503060305020303" pitchFamily="18" charset="0"/>
              </a:rPr>
              <a:t>Education Level</a:t>
            </a:r>
          </a:p>
        </p:txBody>
      </p:sp>
      <p:pic>
        <p:nvPicPr>
          <p:cNvPr id="4" name="Picture 3">
            <a:extLst>
              <a:ext uri="{FF2B5EF4-FFF2-40B4-BE49-F238E27FC236}">
                <a16:creationId xmlns:a16="http://schemas.microsoft.com/office/drawing/2014/main" id="{62940A56-8CB7-1755-467E-78A0AF33E818}"/>
              </a:ext>
            </a:extLst>
          </p:cNvPr>
          <p:cNvPicPr>
            <a:picLocks noChangeAspect="1"/>
          </p:cNvPicPr>
          <p:nvPr/>
        </p:nvPicPr>
        <p:blipFill>
          <a:blip r:embed="rId4"/>
          <a:stretch>
            <a:fillRect/>
          </a:stretch>
        </p:blipFill>
        <p:spPr>
          <a:xfrm>
            <a:off x="2272024" y="757053"/>
            <a:ext cx="7382905" cy="4153480"/>
          </a:xfrm>
          <a:prstGeom prst="rect">
            <a:avLst/>
          </a:prstGeom>
        </p:spPr>
      </p:pic>
      <p:sp>
        <p:nvSpPr>
          <p:cNvPr id="5" name="TextBox 4">
            <a:extLst>
              <a:ext uri="{FF2B5EF4-FFF2-40B4-BE49-F238E27FC236}">
                <a16:creationId xmlns:a16="http://schemas.microsoft.com/office/drawing/2014/main" id="{1CC9D4AA-5816-78C4-395A-C5FF7B87A2C7}"/>
              </a:ext>
            </a:extLst>
          </p:cNvPr>
          <p:cNvSpPr txBox="1"/>
          <p:nvPr/>
        </p:nvSpPr>
        <p:spPr>
          <a:xfrm>
            <a:off x="423843" y="4919008"/>
            <a:ext cx="11343862" cy="193899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bg1"/>
                </a:solidFill>
                <a:latin typeface="Bell MT" panose="02020503060305020303" pitchFamily="18" charset="0"/>
              </a:rPr>
              <a:t>The percentage of attrition customers to existing customers is fairly uniform amongst the different education level and hovers around 17-18% with the highest being for Doctorates (26.69%) followed by Post-Graduates(21.70%) hence the risk of customers churning is higher for the customers who are Doctorates and Post-Graduates as compared to the others.</a:t>
            </a:r>
          </a:p>
        </p:txBody>
      </p:sp>
    </p:spTree>
    <p:extLst>
      <p:ext uri="{BB962C8B-B14F-4D97-AF65-F5344CB8AC3E}">
        <p14:creationId xmlns:p14="http://schemas.microsoft.com/office/powerpoint/2010/main" val="2856723219"/>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{7F90906C-8721-4A6B-A09A-0F6700C18743}tf78479028_win32</Template>
  <TotalTime>401</TotalTime>
  <Words>687</Words>
  <Application>Microsoft Office PowerPoint</Application>
  <PresentationFormat>Widescreen</PresentationFormat>
  <Paragraphs>96</Paragraphs>
  <Slides>15</Slides>
  <Notes>15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Baskerville Old Face</vt:lpstr>
      <vt:lpstr>Bell MT</vt:lpstr>
      <vt:lpstr>Calibri</vt:lpstr>
      <vt:lpstr>Segoe UI</vt:lpstr>
      <vt:lpstr>Segoe UI Light</vt:lpstr>
      <vt:lpstr>Wingdings</vt:lpstr>
      <vt:lpstr>Balancing Act</vt:lpstr>
      <vt:lpstr>Wellspring</vt:lpstr>
      <vt:lpstr>Star of the show</vt:lpstr>
      <vt:lpstr>Amusements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okslau2000@gmail.com</dc:creator>
  <cp:lastModifiedBy>okslau2000@gmail.com</cp:lastModifiedBy>
  <cp:revision>1</cp:revision>
  <dcterms:created xsi:type="dcterms:W3CDTF">2022-10-04T19:25:19Z</dcterms:created>
  <dcterms:modified xsi:type="dcterms:W3CDTF">2022-10-05T15:41:54Z</dcterms:modified>
</cp:coreProperties>
</file>