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141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C695DB-3D8C-4242-8F16-C13A2EF915D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BDABC3E-BF6C-44B6-B08B-BC9022A500F1}">
      <dgm:prSet/>
      <dgm:spPr/>
      <dgm:t>
        <a:bodyPr/>
        <a:lstStyle/>
        <a:p>
          <a:r>
            <a:rPr lang="nb-NO"/>
            <a:t>Mange elever sliter med å forstå historie, fra pensumbøker</a:t>
          </a:r>
          <a:endParaRPr lang="en-US"/>
        </a:p>
      </dgm:t>
    </dgm:pt>
    <dgm:pt modelId="{270D28AF-C1F9-41B1-B981-C5CEA4C6206E}" type="parTrans" cxnId="{4D2BFED2-0493-4C7C-A955-0152520F76FE}">
      <dgm:prSet/>
      <dgm:spPr/>
      <dgm:t>
        <a:bodyPr/>
        <a:lstStyle/>
        <a:p>
          <a:endParaRPr lang="en-US"/>
        </a:p>
      </dgm:t>
    </dgm:pt>
    <dgm:pt modelId="{C07F670C-03B1-4447-A404-16CC86903155}" type="sibTrans" cxnId="{4D2BFED2-0493-4C7C-A955-0152520F76FE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942958AA-F6C5-4707-863A-1A0B784DD7D2}">
      <dgm:prSet/>
      <dgm:spPr/>
      <dgm:t>
        <a:bodyPr/>
        <a:lstStyle/>
        <a:p>
          <a:r>
            <a:rPr lang="nb-NO"/>
            <a:t>Sammenhenger på historiske begivenheter kan være komplekst</a:t>
          </a:r>
          <a:endParaRPr lang="en-US"/>
        </a:p>
      </dgm:t>
    </dgm:pt>
    <dgm:pt modelId="{6BDDEDB8-8C68-4D29-8D3E-019B76DF0686}" type="parTrans" cxnId="{C58BD988-65FB-431F-9BDA-6BA7746D554A}">
      <dgm:prSet/>
      <dgm:spPr/>
      <dgm:t>
        <a:bodyPr/>
        <a:lstStyle/>
        <a:p>
          <a:endParaRPr lang="en-US"/>
        </a:p>
      </dgm:t>
    </dgm:pt>
    <dgm:pt modelId="{FBE7555B-CD09-455E-8FF9-FB111C97747E}" type="sibTrans" cxnId="{C58BD988-65FB-431F-9BDA-6BA7746D554A}">
      <dgm:prSet phldrT="02"/>
      <dgm:spPr/>
      <dgm:t>
        <a:bodyPr/>
        <a:lstStyle/>
        <a:p>
          <a:r>
            <a:rPr lang="en-US" dirty="0"/>
            <a:t>02</a:t>
          </a:r>
        </a:p>
      </dgm:t>
    </dgm:pt>
    <dgm:pt modelId="{84990EE9-9B74-4527-994B-21773948E578}">
      <dgm:prSet/>
      <dgm:spPr/>
      <dgm:t>
        <a:bodyPr/>
        <a:lstStyle/>
        <a:p>
          <a:r>
            <a:rPr lang="nb-NO" dirty="0"/>
            <a:t>Stort pensum (mye å lese og å lære bort)</a:t>
          </a:r>
          <a:endParaRPr lang="en-US" dirty="0"/>
        </a:p>
      </dgm:t>
    </dgm:pt>
    <dgm:pt modelId="{7AF4A14F-7BA3-40C3-9AA9-C753EE2F33E2}" type="parTrans" cxnId="{55FB410D-55C3-4B1C-9848-C324F3449EEC}">
      <dgm:prSet/>
      <dgm:spPr/>
      <dgm:t>
        <a:bodyPr/>
        <a:lstStyle/>
        <a:p>
          <a:endParaRPr lang="en-US"/>
        </a:p>
      </dgm:t>
    </dgm:pt>
    <dgm:pt modelId="{F9F7C678-0EA9-4522-A141-DCD9D7DB043D}" type="sibTrans" cxnId="{55FB410D-55C3-4B1C-9848-C324F3449EEC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B5AC05F5-103A-46AE-A7F6-ECA3280BAEBA}">
      <dgm:prSet/>
      <dgm:spPr/>
      <dgm:t>
        <a:bodyPr/>
        <a:lstStyle/>
        <a:p>
          <a:r>
            <a:rPr lang="nb-NO"/>
            <a:t>Lett å miste oversikt når man ikke ser helheten, mye informasjon som skal kryssjekkes</a:t>
          </a:r>
          <a:endParaRPr lang="en-US"/>
        </a:p>
      </dgm:t>
    </dgm:pt>
    <dgm:pt modelId="{3872938F-FC78-444B-B366-41AC2B6D2E3F}" type="parTrans" cxnId="{FC6B5114-5ACA-4BC4-8AA5-08059F554E3D}">
      <dgm:prSet/>
      <dgm:spPr/>
      <dgm:t>
        <a:bodyPr/>
        <a:lstStyle/>
        <a:p>
          <a:endParaRPr lang="en-US"/>
        </a:p>
      </dgm:t>
    </dgm:pt>
    <dgm:pt modelId="{A0BD3A80-9E4D-4E55-9DFB-9F89942B34C5}" type="sibTrans" cxnId="{FC6B5114-5ACA-4BC4-8AA5-08059F554E3D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C1A110BC-2543-4C40-B193-40B60F1156BF}">
      <dgm:prSet/>
      <dgm:spPr/>
      <dgm:t>
        <a:bodyPr/>
        <a:lstStyle/>
        <a:p>
          <a:r>
            <a:rPr lang="nb-NO"/>
            <a:t>Tegning og forklaring tar lang tid å gjøre</a:t>
          </a:r>
          <a:endParaRPr lang="en-US"/>
        </a:p>
      </dgm:t>
    </dgm:pt>
    <dgm:pt modelId="{A0B3DCF3-CAC0-4A15-8237-55AD0096FCB7}" type="parTrans" cxnId="{ACB0A3C0-72A8-4FF8-9F6C-2EB86AE41033}">
      <dgm:prSet/>
      <dgm:spPr/>
      <dgm:t>
        <a:bodyPr/>
        <a:lstStyle/>
        <a:p>
          <a:endParaRPr lang="en-US"/>
        </a:p>
      </dgm:t>
    </dgm:pt>
    <dgm:pt modelId="{FAFF3742-7E1F-421B-BBB6-370190B26A36}" type="sibTrans" cxnId="{ACB0A3C0-72A8-4FF8-9F6C-2EB86AE41033}">
      <dgm:prSet phldrT="05"/>
      <dgm:spPr/>
      <dgm:t>
        <a:bodyPr/>
        <a:lstStyle/>
        <a:p>
          <a:r>
            <a:rPr lang="en-US"/>
            <a:t>05</a:t>
          </a:r>
        </a:p>
      </dgm:t>
    </dgm:pt>
    <dgm:pt modelId="{AAE19D0F-580F-4F1C-BFC0-FF214D222198}" type="pres">
      <dgm:prSet presAssocID="{6FC695DB-3D8C-4242-8F16-C13A2EF915D0}" presName="Name0" presStyleCnt="0">
        <dgm:presLayoutVars>
          <dgm:animLvl val="lvl"/>
          <dgm:resizeHandles val="exact"/>
        </dgm:presLayoutVars>
      </dgm:prSet>
      <dgm:spPr/>
    </dgm:pt>
    <dgm:pt modelId="{A2B92504-6230-472D-A366-CC44B5AAB8E8}" type="pres">
      <dgm:prSet presAssocID="{7BDABC3E-BF6C-44B6-B08B-BC9022A500F1}" presName="compositeNode" presStyleCnt="0">
        <dgm:presLayoutVars>
          <dgm:bulletEnabled val="1"/>
        </dgm:presLayoutVars>
      </dgm:prSet>
      <dgm:spPr/>
    </dgm:pt>
    <dgm:pt modelId="{2F71F129-7215-444D-B7D2-13E5B61473D8}" type="pres">
      <dgm:prSet presAssocID="{7BDABC3E-BF6C-44B6-B08B-BC9022A500F1}" presName="bgRect" presStyleLbl="alignNode1" presStyleIdx="0" presStyleCnt="5"/>
      <dgm:spPr/>
    </dgm:pt>
    <dgm:pt modelId="{422A1AB6-496A-4EC8-8921-B40228CA3305}" type="pres">
      <dgm:prSet presAssocID="{C07F670C-03B1-4447-A404-16CC86903155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5091B7F2-911C-470D-A88E-25536FB00550}" type="pres">
      <dgm:prSet presAssocID="{7BDABC3E-BF6C-44B6-B08B-BC9022A500F1}" presName="nodeRect" presStyleLbl="alignNode1" presStyleIdx="0" presStyleCnt="5">
        <dgm:presLayoutVars>
          <dgm:bulletEnabled val="1"/>
        </dgm:presLayoutVars>
      </dgm:prSet>
      <dgm:spPr/>
    </dgm:pt>
    <dgm:pt modelId="{B6BCE311-3229-4A6D-8614-4EA7CF808F69}" type="pres">
      <dgm:prSet presAssocID="{C07F670C-03B1-4447-A404-16CC86903155}" presName="sibTrans" presStyleCnt="0"/>
      <dgm:spPr/>
    </dgm:pt>
    <dgm:pt modelId="{B7F53CCF-4A1B-4084-94E1-D9A7DFB1CA9A}" type="pres">
      <dgm:prSet presAssocID="{942958AA-F6C5-4707-863A-1A0B784DD7D2}" presName="compositeNode" presStyleCnt="0">
        <dgm:presLayoutVars>
          <dgm:bulletEnabled val="1"/>
        </dgm:presLayoutVars>
      </dgm:prSet>
      <dgm:spPr/>
    </dgm:pt>
    <dgm:pt modelId="{0003850F-963D-45FE-BF35-3121C4E6F0EE}" type="pres">
      <dgm:prSet presAssocID="{942958AA-F6C5-4707-863A-1A0B784DD7D2}" presName="bgRect" presStyleLbl="alignNode1" presStyleIdx="1" presStyleCnt="5"/>
      <dgm:spPr/>
    </dgm:pt>
    <dgm:pt modelId="{C79C3B9D-15B7-4FAB-8277-A425631BB11E}" type="pres">
      <dgm:prSet presAssocID="{FBE7555B-CD09-455E-8FF9-FB111C97747E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59E116B4-250C-4970-9A3C-2CFEF8CB97AE}" type="pres">
      <dgm:prSet presAssocID="{942958AA-F6C5-4707-863A-1A0B784DD7D2}" presName="nodeRect" presStyleLbl="alignNode1" presStyleIdx="1" presStyleCnt="5">
        <dgm:presLayoutVars>
          <dgm:bulletEnabled val="1"/>
        </dgm:presLayoutVars>
      </dgm:prSet>
      <dgm:spPr/>
    </dgm:pt>
    <dgm:pt modelId="{755C3EFE-95FA-40D9-8ED2-2365D07359B1}" type="pres">
      <dgm:prSet presAssocID="{FBE7555B-CD09-455E-8FF9-FB111C97747E}" presName="sibTrans" presStyleCnt="0"/>
      <dgm:spPr/>
    </dgm:pt>
    <dgm:pt modelId="{5D717B67-AE91-44C8-8D90-615910DDF86E}" type="pres">
      <dgm:prSet presAssocID="{84990EE9-9B74-4527-994B-21773948E578}" presName="compositeNode" presStyleCnt="0">
        <dgm:presLayoutVars>
          <dgm:bulletEnabled val="1"/>
        </dgm:presLayoutVars>
      </dgm:prSet>
      <dgm:spPr/>
    </dgm:pt>
    <dgm:pt modelId="{9BCAD616-0B3C-414E-A4CA-BC2EDF074618}" type="pres">
      <dgm:prSet presAssocID="{84990EE9-9B74-4527-994B-21773948E578}" presName="bgRect" presStyleLbl="alignNode1" presStyleIdx="2" presStyleCnt="5"/>
      <dgm:spPr/>
    </dgm:pt>
    <dgm:pt modelId="{176A1028-5211-45EE-8B02-DC8844C34B25}" type="pres">
      <dgm:prSet presAssocID="{F9F7C678-0EA9-4522-A141-DCD9D7DB043D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965AB372-B293-49F0-899A-F39524E99680}" type="pres">
      <dgm:prSet presAssocID="{84990EE9-9B74-4527-994B-21773948E578}" presName="nodeRect" presStyleLbl="alignNode1" presStyleIdx="2" presStyleCnt="5">
        <dgm:presLayoutVars>
          <dgm:bulletEnabled val="1"/>
        </dgm:presLayoutVars>
      </dgm:prSet>
      <dgm:spPr/>
    </dgm:pt>
    <dgm:pt modelId="{DC23512A-2AE0-4258-8D91-F2FE5EA04782}" type="pres">
      <dgm:prSet presAssocID="{F9F7C678-0EA9-4522-A141-DCD9D7DB043D}" presName="sibTrans" presStyleCnt="0"/>
      <dgm:spPr/>
    </dgm:pt>
    <dgm:pt modelId="{7C6FDB20-D01F-4380-9EB1-CEA1D6A5C25D}" type="pres">
      <dgm:prSet presAssocID="{B5AC05F5-103A-46AE-A7F6-ECA3280BAEBA}" presName="compositeNode" presStyleCnt="0">
        <dgm:presLayoutVars>
          <dgm:bulletEnabled val="1"/>
        </dgm:presLayoutVars>
      </dgm:prSet>
      <dgm:spPr/>
    </dgm:pt>
    <dgm:pt modelId="{7F53CAC4-F7B9-4B2C-8420-5E915F19802C}" type="pres">
      <dgm:prSet presAssocID="{B5AC05F5-103A-46AE-A7F6-ECA3280BAEBA}" presName="bgRect" presStyleLbl="alignNode1" presStyleIdx="3" presStyleCnt="5"/>
      <dgm:spPr/>
    </dgm:pt>
    <dgm:pt modelId="{1A0D7F1F-64C2-4A00-A40C-0F646A061E64}" type="pres">
      <dgm:prSet presAssocID="{A0BD3A80-9E4D-4E55-9DFB-9F89942B34C5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45AF5484-7B86-43B9-90D1-1B5AB20CECBA}" type="pres">
      <dgm:prSet presAssocID="{B5AC05F5-103A-46AE-A7F6-ECA3280BAEBA}" presName="nodeRect" presStyleLbl="alignNode1" presStyleIdx="3" presStyleCnt="5">
        <dgm:presLayoutVars>
          <dgm:bulletEnabled val="1"/>
        </dgm:presLayoutVars>
      </dgm:prSet>
      <dgm:spPr/>
    </dgm:pt>
    <dgm:pt modelId="{18E5CA04-FD05-4DAE-9C76-7BCB903626CB}" type="pres">
      <dgm:prSet presAssocID="{A0BD3A80-9E4D-4E55-9DFB-9F89942B34C5}" presName="sibTrans" presStyleCnt="0"/>
      <dgm:spPr/>
    </dgm:pt>
    <dgm:pt modelId="{24F0500C-B47C-4B66-8661-771757F7D9D4}" type="pres">
      <dgm:prSet presAssocID="{C1A110BC-2543-4C40-B193-40B60F1156BF}" presName="compositeNode" presStyleCnt="0">
        <dgm:presLayoutVars>
          <dgm:bulletEnabled val="1"/>
        </dgm:presLayoutVars>
      </dgm:prSet>
      <dgm:spPr/>
    </dgm:pt>
    <dgm:pt modelId="{D24EA79F-0343-45C6-9DD3-B4F7757ED690}" type="pres">
      <dgm:prSet presAssocID="{C1A110BC-2543-4C40-B193-40B60F1156BF}" presName="bgRect" presStyleLbl="alignNode1" presStyleIdx="4" presStyleCnt="5"/>
      <dgm:spPr/>
    </dgm:pt>
    <dgm:pt modelId="{FAA4A3DC-1FA6-4BEE-8FD6-9CD1A93FC146}" type="pres">
      <dgm:prSet presAssocID="{FAFF3742-7E1F-421B-BBB6-370190B26A36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7828544F-5D93-4E9B-9C87-D56878309F78}" type="pres">
      <dgm:prSet presAssocID="{C1A110BC-2543-4C40-B193-40B60F1156BF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498BAA0B-2360-415E-B530-10FCA78448B6}" type="presOf" srcId="{7BDABC3E-BF6C-44B6-B08B-BC9022A500F1}" destId="{2F71F129-7215-444D-B7D2-13E5B61473D8}" srcOrd="0" destOrd="0" presId="urn:microsoft.com/office/officeart/2016/7/layout/LinearBlockProcessNumbered"/>
    <dgm:cxn modelId="{55FB410D-55C3-4B1C-9848-C324F3449EEC}" srcId="{6FC695DB-3D8C-4242-8F16-C13A2EF915D0}" destId="{84990EE9-9B74-4527-994B-21773948E578}" srcOrd="2" destOrd="0" parTransId="{7AF4A14F-7BA3-40C3-9AA9-C753EE2F33E2}" sibTransId="{F9F7C678-0EA9-4522-A141-DCD9D7DB043D}"/>
    <dgm:cxn modelId="{FC6B5114-5ACA-4BC4-8AA5-08059F554E3D}" srcId="{6FC695DB-3D8C-4242-8F16-C13A2EF915D0}" destId="{B5AC05F5-103A-46AE-A7F6-ECA3280BAEBA}" srcOrd="3" destOrd="0" parTransId="{3872938F-FC78-444B-B366-41AC2B6D2E3F}" sibTransId="{A0BD3A80-9E4D-4E55-9DFB-9F89942B34C5}"/>
    <dgm:cxn modelId="{E6C25420-5417-47B9-A210-F2E1087A451D}" type="presOf" srcId="{C07F670C-03B1-4447-A404-16CC86903155}" destId="{422A1AB6-496A-4EC8-8921-B40228CA3305}" srcOrd="0" destOrd="0" presId="urn:microsoft.com/office/officeart/2016/7/layout/LinearBlockProcessNumbered"/>
    <dgm:cxn modelId="{28CEC920-4362-4BFD-8BF8-3CC46975FD9B}" type="presOf" srcId="{B5AC05F5-103A-46AE-A7F6-ECA3280BAEBA}" destId="{7F53CAC4-F7B9-4B2C-8420-5E915F19802C}" srcOrd="0" destOrd="0" presId="urn:microsoft.com/office/officeart/2016/7/layout/LinearBlockProcessNumbered"/>
    <dgm:cxn modelId="{D970EE22-E66E-45D0-90D9-B2D6F852B8EC}" type="presOf" srcId="{F9F7C678-0EA9-4522-A141-DCD9D7DB043D}" destId="{176A1028-5211-45EE-8B02-DC8844C34B25}" srcOrd="0" destOrd="0" presId="urn:microsoft.com/office/officeart/2016/7/layout/LinearBlockProcessNumbered"/>
    <dgm:cxn modelId="{646DBF24-BF12-4012-AF5D-AD2BCCEFC9AA}" type="presOf" srcId="{7BDABC3E-BF6C-44B6-B08B-BC9022A500F1}" destId="{5091B7F2-911C-470D-A88E-25536FB00550}" srcOrd="1" destOrd="0" presId="urn:microsoft.com/office/officeart/2016/7/layout/LinearBlockProcessNumbered"/>
    <dgm:cxn modelId="{B9ED4850-1790-43D8-BD43-4AC7A9E5EB62}" type="presOf" srcId="{6FC695DB-3D8C-4242-8F16-C13A2EF915D0}" destId="{AAE19D0F-580F-4F1C-BFC0-FF214D222198}" srcOrd="0" destOrd="0" presId="urn:microsoft.com/office/officeart/2016/7/layout/LinearBlockProcessNumbered"/>
    <dgm:cxn modelId="{4450457A-7119-478E-8931-5B8FE7430EE3}" type="presOf" srcId="{84990EE9-9B74-4527-994B-21773948E578}" destId="{965AB372-B293-49F0-899A-F39524E99680}" srcOrd="1" destOrd="0" presId="urn:microsoft.com/office/officeart/2016/7/layout/LinearBlockProcessNumbered"/>
    <dgm:cxn modelId="{C58BD988-65FB-431F-9BDA-6BA7746D554A}" srcId="{6FC695DB-3D8C-4242-8F16-C13A2EF915D0}" destId="{942958AA-F6C5-4707-863A-1A0B784DD7D2}" srcOrd="1" destOrd="0" parTransId="{6BDDEDB8-8C68-4D29-8D3E-019B76DF0686}" sibTransId="{FBE7555B-CD09-455E-8FF9-FB111C97747E}"/>
    <dgm:cxn modelId="{5EFC4E8B-D245-4716-99A6-2F6C165AFA25}" type="presOf" srcId="{C1A110BC-2543-4C40-B193-40B60F1156BF}" destId="{7828544F-5D93-4E9B-9C87-D56878309F78}" srcOrd="1" destOrd="0" presId="urn:microsoft.com/office/officeart/2016/7/layout/LinearBlockProcessNumbered"/>
    <dgm:cxn modelId="{6902E58C-3B02-4298-BBE0-C73C8E81980E}" type="presOf" srcId="{942958AA-F6C5-4707-863A-1A0B784DD7D2}" destId="{59E116B4-250C-4970-9A3C-2CFEF8CB97AE}" srcOrd="1" destOrd="0" presId="urn:microsoft.com/office/officeart/2016/7/layout/LinearBlockProcessNumbered"/>
    <dgm:cxn modelId="{D1BAB19B-794D-4228-9A2C-6734E50BC478}" type="presOf" srcId="{C1A110BC-2543-4C40-B193-40B60F1156BF}" destId="{D24EA79F-0343-45C6-9DD3-B4F7757ED690}" srcOrd="0" destOrd="0" presId="urn:microsoft.com/office/officeart/2016/7/layout/LinearBlockProcessNumbered"/>
    <dgm:cxn modelId="{BCBF3EB0-3433-4997-9E28-36B9671C9F8C}" type="presOf" srcId="{84990EE9-9B74-4527-994B-21773948E578}" destId="{9BCAD616-0B3C-414E-A4CA-BC2EDF074618}" srcOrd="0" destOrd="0" presId="urn:microsoft.com/office/officeart/2016/7/layout/LinearBlockProcessNumbered"/>
    <dgm:cxn modelId="{554DAEB1-91F3-439A-AAF9-016D0CA05D00}" type="presOf" srcId="{FBE7555B-CD09-455E-8FF9-FB111C97747E}" destId="{C79C3B9D-15B7-4FAB-8277-A425631BB11E}" srcOrd="0" destOrd="0" presId="urn:microsoft.com/office/officeart/2016/7/layout/LinearBlockProcessNumbered"/>
    <dgm:cxn modelId="{E21B9BB5-E3EA-42E0-BE24-12C0409E0808}" type="presOf" srcId="{B5AC05F5-103A-46AE-A7F6-ECA3280BAEBA}" destId="{45AF5484-7B86-43B9-90D1-1B5AB20CECBA}" srcOrd="1" destOrd="0" presId="urn:microsoft.com/office/officeart/2016/7/layout/LinearBlockProcessNumbered"/>
    <dgm:cxn modelId="{ACB0A3C0-72A8-4FF8-9F6C-2EB86AE41033}" srcId="{6FC695DB-3D8C-4242-8F16-C13A2EF915D0}" destId="{C1A110BC-2543-4C40-B193-40B60F1156BF}" srcOrd="4" destOrd="0" parTransId="{A0B3DCF3-CAC0-4A15-8237-55AD0096FCB7}" sibTransId="{FAFF3742-7E1F-421B-BBB6-370190B26A36}"/>
    <dgm:cxn modelId="{EFC7AEC0-A62D-43C9-9024-157D5F22631C}" type="presOf" srcId="{A0BD3A80-9E4D-4E55-9DFB-9F89942B34C5}" destId="{1A0D7F1F-64C2-4A00-A40C-0F646A061E64}" srcOrd="0" destOrd="0" presId="urn:microsoft.com/office/officeart/2016/7/layout/LinearBlockProcessNumbered"/>
    <dgm:cxn modelId="{158C14C1-48AB-4DB2-9417-9B73A3B92955}" type="presOf" srcId="{942958AA-F6C5-4707-863A-1A0B784DD7D2}" destId="{0003850F-963D-45FE-BF35-3121C4E6F0EE}" srcOrd="0" destOrd="0" presId="urn:microsoft.com/office/officeart/2016/7/layout/LinearBlockProcessNumbered"/>
    <dgm:cxn modelId="{BF94E4C5-1CC0-4E19-BEFC-50D73B4447E1}" type="presOf" srcId="{FAFF3742-7E1F-421B-BBB6-370190B26A36}" destId="{FAA4A3DC-1FA6-4BEE-8FD6-9CD1A93FC146}" srcOrd="0" destOrd="0" presId="urn:microsoft.com/office/officeart/2016/7/layout/LinearBlockProcessNumbered"/>
    <dgm:cxn modelId="{4D2BFED2-0493-4C7C-A955-0152520F76FE}" srcId="{6FC695DB-3D8C-4242-8F16-C13A2EF915D0}" destId="{7BDABC3E-BF6C-44B6-B08B-BC9022A500F1}" srcOrd="0" destOrd="0" parTransId="{270D28AF-C1F9-41B1-B981-C5CEA4C6206E}" sibTransId="{C07F670C-03B1-4447-A404-16CC86903155}"/>
    <dgm:cxn modelId="{1842EC99-7D26-4F59-A31A-F3BD33C1949B}" type="presParOf" srcId="{AAE19D0F-580F-4F1C-BFC0-FF214D222198}" destId="{A2B92504-6230-472D-A366-CC44B5AAB8E8}" srcOrd="0" destOrd="0" presId="urn:microsoft.com/office/officeart/2016/7/layout/LinearBlockProcessNumbered"/>
    <dgm:cxn modelId="{CD699135-8582-4288-BABC-9494653B558F}" type="presParOf" srcId="{A2B92504-6230-472D-A366-CC44B5AAB8E8}" destId="{2F71F129-7215-444D-B7D2-13E5B61473D8}" srcOrd="0" destOrd="0" presId="urn:microsoft.com/office/officeart/2016/7/layout/LinearBlockProcessNumbered"/>
    <dgm:cxn modelId="{FDF05AAD-17FB-4FEA-B1EE-1887FC870967}" type="presParOf" srcId="{A2B92504-6230-472D-A366-CC44B5AAB8E8}" destId="{422A1AB6-496A-4EC8-8921-B40228CA3305}" srcOrd="1" destOrd="0" presId="urn:microsoft.com/office/officeart/2016/7/layout/LinearBlockProcessNumbered"/>
    <dgm:cxn modelId="{E78A5BAB-FF22-4355-B433-2308B06F5A38}" type="presParOf" srcId="{A2B92504-6230-472D-A366-CC44B5AAB8E8}" destId="{5091B7F2-911C-470D-A88E-25536FB00550}" srcOrd="2" destOrd="0" presId="urn:microsoft.com/office/officeart/2016/7/layout/LinearBlockProcessNumbered"/>
    <dgm:cxn modelId="{0985E42E-4A1F-47D8-A32E-C288EDEBF566}" type="presParOf" srcId="{AAE19D0F-580F-4F1C-BFC0-FF214D222198}" destId="{B6BCE311-3229-4A6D-8614-4EA7CF808F69}" srcOrd="1" destOrd="0" presId="urn:microsoft.com/office/officeart/2016/7/layout/LinearBlockProcessNumbered"/>
    <dgm:cxn modelId="{E7C2A46B-4D40-469D-816A-3D942433B9A4}" type="presParOf" srcId="{AAE19D0F-580F-4F1C-BFC0-FF214D222198}" destId="{B7F53CCF-4A1B-4084-94E1-D9A7DFB1CA9A}" srcOrd="2" destOrd="0" presId="urn:microsoft.com/office/officeart/2016/7/layout/LinearBlockProcessNumbered"/>
    <dgm:cxn modelId="{F7945250-16CC-4DBB-9FA5-EBD51D87FD4B}" type="presParOf" srcId="{B7F53CCF-4A1B-4084-94E1-D9A7DFB1CA9A}" destId="{0003850F-963D-45FE-BF35-3121C4E6F0EE}" srcOrd="0" destOrd="0" presId="urn:microsoft.com/office/officeart/2016/7/layout/LinearBlockProcessNumbered"/>
    <dgm:cxn modelId="{18CDDFDD-17FB-4370-B107-599BAFFDE01B}" type="presParOf" srcId="{B7F53CCF-4A1B-4084-94E1-D9A7DFB1CA9A}" destId="{C79C3B9D-15B7-4FAB-8277-A425631BB11E}" srcOrd="1" destOrd="0" presId="urn:microsoft.com/office/officeart/2016/7/layout/LinearBlockProcessNumbered"/>
    <dgm:cxn modelId="{626ECC5E-54DD-4AA5-A4AD-7402DF5C5B01}" type="presParOf" srcId="{B7F53CCF-4A1B-4084-94E1-D9A7DFB1CA9A}" destId="{59E116B4-250C-4970-9A3C-2CFEF8CB97AE}" srcOrd="2" destOrd="0" presId="urn:microsoft.com/office/officeart/2016/7/layout/LinearBlockProcessNumbered"/>
    <dgm:cxn modelId="{584B410B-33C4-4391-8E54-5FE2738E54D7}" type="presParOf" srcId="{AAE19D0F-580F-4F1C-BFC0-FF214D222198}" destId="{755C3EFE-95FA-40D9-8ED2-2365D07359B1}" srcOrd="3" destOrd="0" presId="urn:microsoft.com/office/officeart/2016/7/layout/LinearBlockProcessNumbered"/>
    <dgm:cxn modelId="{D0BAE7D6-4ADE-49C6-870D-4B4330BB5A49}" type="presParOf" srcId="{AAE19D0F-580F-4F1C-BFC0-FF214D222198}" destId="{5D717B67-AE91-44C8-8D90-615910DDF86E}" srcOrd="4" destOrd="0" presId="urn:microsoft.com/office/officeart/2016/7/layout/LinearBlockProcessNumbered"/>
    <dgm:cxn modelId="{FAAAAB96-B60E-4976-9291-25951252DB33}" type="presParOf" srcId="{5D717B67-AE91-44C8-8D90-615910DDF86E}" destId="{9BCAD616-0B3C-414E-A4CA-BC2EDF074618}" srcOrd="0" destOrd="0" presId="urn:microsoft.com/office/officeart/2016/7/layout/LinearBlockProcessNumbered"/>
    <dgm:cxn modelId="{61379945-7C73-4D8A-98CB-7A5324B8AA39}" type="presParOf" srcId="{5D717B67-AE91-44C8-8D90-615910DDF86E}" destId="{176A1028-5211-45EE-8B02-DC8844C34B25}" srcOrd="1" destOrd="0" presId="urn:microsoft.com/office/officeart/2016/7/layout/LinearBlockProcessNumbered"/>
    <dgm:cxn modelId="{B54EC5CB-AC37-4A6A-A101-CD683BC87ABA}" type="presParOf" srcId="{5D717B67-AE91-44C8-8D90-615910DDF86E}" destId="{965AB372-B293-49F0-899A-F39524E99680}" srcOrd="2" destOrd="0" presId="urn:microsoft.com/office/officeart/2016/7/layout/LinearBlockProcessNumbered"/>
    <dgm:cxn modelId="{764AD9E3-4826-4C2F-B04E-D047BE006479}" type="presParOf" srcId="{AAE19D0F-580F-4F1C-BFC0-FF214D222198}" destId="{DC23512A-2AE0-4258-8D91-F2FE5EA04782}" srcOrd="5" destOrd="0" presId="urn:microsoft.com/office/officeart/2016/7/layout/LinearBlockProcessNumbered"/>
    <dgm:cxn modelId="{06AC539C-7737-43DE-B092-5071AAA74C9A}" type="presParOf" srcId="{AAE19D0F-580F-4F1C-BFC0-FF214D222198}" destId="{7C6FDB20-D01F-4380-9EB1-CEA1D6A5C25D}" srcOrd="6" destOrd="0" presId="urn:microsoft.com/office/officeart/2016/7/layout/LinearBlockProcessNumbered"/>
    <dgm:cxn modelId="{7748BDEC-D90D-4014-92BA-B3A11B835391}" type="presParOf" srcId="{7C6FDB20-D01F-4380-9EB1-CEA1D6A5C25D}" destId="{7F53CAC4-F7B9-4B2C-8420-5E915F19802C}" srcOrd="0" destOrd="0" presId="urn:microsoft.com/office/officeart/2016/7/layout/LinearBlockProcessNumbered"/>
    <dgm:cxn modelId="{A31E9F0F-9022-4ECA-8C5B-90A98F5231E8}" type="presParOf" srcId="{7C6FDB20-D01F-4380-9EB1-CEA1D6A5C25D}" destId="{1A0D7F1F-64C2-4A00-A40C-0F646A061E64}" srcOrd="1" destOrd="0" presId="urn:microsoft.com/office/officeart/2016/7/layout/LinearBlockProcessNumbered"/>
    <dgm:cxn modelId="{18006213-1310-409F-92D4-E53F9862BD51}" type="presParOf" srcId="{7C6FDB20-D01F-4380-9EB1-CEA1D6A5C25D}" destId="{45AF5484-7B86-43B9-90D1-1B5AB20CECBA}" srcOrd="2" destOrd="0" presId="urn:microsoft.com/office/officeart/2016/7/layout/LinearBlockProcessNumbered"/>
    <dgm:cxn modelId="{938C0FF5-A611-43F8-9DFD-EB69C3ACEB90}" type="presParOf" srcId="{AAE19D0F-580F-4F1C-BFC0-FF214D222198}" destId="{18E5CA04-FD05-4DAE-9C76-7BCB903626CB}" srcOrd="7" destOrd="0" presId="urn:microsoft.com/office/officeart/2016/7/layout/LinearBlockProcessNumbered"/>
    <dgm:cxn modelId="{A64A46CC-B7A2-4CBC-B567-ED1810F8BB0D}" type="presParOf" srcId="{AAE19D0F-580F-4F1C-BFC0-FF214D222198}" destId="{24F0500C-B47C-4B66-8661-771757F7D9D4}" srcOrd="8" destOrd="0" presId="urn:microsoft.com/office/officeart/2016/7/layout/LinearBlockProcessNumbered"/>
    <dgm:cxn modelId="{21DDF83D-08C7-482B-A747-F23B4BA01F73}" type="presParOf" srcId="{24F0500C-B47C-4B66-8661-771757F7D9D4}" destId="{D24EA79F-0343-45C6-9DD3-B4F7757ED690}" srcOrd="0" destOrd="0" presId="urn:microsoft.com/office/officeart/2016/7/layout/LinearBlockProcessNumbered"/>
    <dgm:cxn modelId="{A1DE5E5D-9652-475D-BF6D-1D91B97FE7A9}" type="presParOf" srcId="{24F0500C-B47C-4B66-8661-771757F7D9D4}" destId="{FAA4A3DC-1FA6-4BEE-8FD6-9CD1A93FC146}" srcOrd="1" destOrd="0" presId="urn:microsoft.com/office/officeart/2016/7/layout/LinearBlockProcessNumbered"/>
    <dgm:cxn modelId="{36C8F69F-C717-4EEA-8DD2-E9621CBEB062}" type="presParOf" srcId="{24F0500C-B47C-4B66-8661-771757F7D9D4}" destId="{7828544F-5D93-4E9B-9C87-D56878309F7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71F129-7215-444D-B7D2-13E5B61473D8}">
      <dsp:nvSpPr>
        <dsp:cNvPr id="0" name=""/>
        <dsp:cNvSpPr/>
      </dsp:nvSpPr>
      <dsp:spPr>
        <a:xfrm>
          <a:off x="6310" y="151508"/>
          <a:ext cx="1972525" cy="23670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842" tIns="0" rIns="19484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/>
            <a:t>Mange elever sliter med å forstå historie, fra pensumbøker</a:t>
          </a:r>
          <a:endParaRPr lang="en-US" sz="1400" kern="1200"/>
        </a:p>
      </dsp:txBody>
      <dsp:txXfrm>
        <a:off x="6310" y="1098320"/>
        <a:ext cx="1972525" cy="1420218"/>
      </dsp:txXfrm>
    </dsp:sp>
    <dsp:sp modelId="{422A1AB6-496A-4EC8-8921-B40228CA3305}">
      <dsp:nvSpPr>
        <dsp:cNvPr id="0" name=""/>
        <dsp:cNvSpPr/>
      </dsp:nvSpPr>
      <dsp:spPr>
        <a:xfrm>
          <a:off x="6310" y="151508"/>
          <a:ext cx="1972525" cy="94681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842" tIns="165100" rIns="194842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01</a:t>
          </a:r>
        </a:p>
      </dsp:txBody>
      <dsp:txXfrm>
        <a:off x="6310" y="151508"/>
        <a:ext cx="1972525" cy="946812"/>
      </dsp:txXfrm>
    </dsp:sp>
    <dsp:sp modelId="{0003850F-963D-45FE-BF35-3121C4E6F0EE}">
      <dsp:nvSpPr>
        <dsp:cNvPr id="0" name=""/>
        <dsp:cNvSpPr/>
      </dsp:nvSpPr>
      <dsp:spPr>
        <a:xfrm>
          <a:off x="2136637" y="151508"/>
          <a:ext cx="1972525" cy="2367030"/>
        </a:xfrm>
        <a:prstGeom prst="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842" tIns="0" rIns="19484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/>
            <a:t>Sammenhenger på historiske begivenheter kan være komplekst</a:t>
          </a:r>
          <a:endParaRPr lang="en-US" sz="1400" kern="1200"/>
        </a:p>
      </dsp:txBody>
      <dsp:txXfrm>
        <a:off x="2136637" y="1098320"/>
        <a:ext cx="1972525" cy="1420218"/>
      </dsp:txXfrm>
    </dsp:sp>
    <dsp:sp modelId="{C79C3B9D-15B7-4FAB-8277-A425631BB11E}">
      <dsp:nvSpPr>
        <dsp:cNvPr id="0" name=""/>
        <dsp:cNvSpPr/>
      </dsp:nvSpPr>
      <dsp:spPr>
        <a:xfrm>
          <a:off x="2136637" y="151508"/>
          <a:ext cx="1972525" cy="94681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842" tIns="165100" rIns="194842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02</a:t>
          </a:r>
        </a:p>
      </dsp:txBody>
      <dsp:txXfrm>
        <a:off x="2136637" y="151508"/>
        <a:ext cx="1972525" cy="946812"/>
      </dsp:txXfrm>
    </dsp:sp>
    <dsp:sp modelId="{9BCAD616-0B3C-414E-A4CA-BC2EDF074618}">
      <dsp:nvSpPr>
        <dsp:cNvPr id="0" name=""/>
        <dsp:cNvSpPr/>
      </dsp:nvSpPr>
      <dsp:spPr>
        <a:xfrm>
          <a:off x="4266965" y="151508"/>
          <a:ext cx="1972525" cy="2367030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842" tIns="0" rIns="19484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 dirty="0"/>
            <a:t>Stort pensum (mye å lese og å lære bort)</a:t>
          </a:r>
          <a:endParaRPr lang="en-US" sz="1400" kern="1200" dirty="0"/>
        </a:p>
      </dsp:txBody>
      <dsp:txXfrm>
        <a:off x="4266965" y="1098320"/>
        <a:ext cx="1972525" cy="1420218"/>
      </dsp:txXfrm>
    </dsp:sp>
    <dsp:sp modelId="{176A1028-5211-45EE-8B02-DC8844C34B25}">
      <dsp:nvSpPr>
        <dsp:cNvPr id="0" name=""/>
        <dsp:cNvSpPr/>
      </dsp:nvSpPr>
      <dsp:spPr>
        <a:xfrm>
          <a:off x="4266965" y="151508"/>
          <a:ext cx="1972525" cy="94681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842" tIns="165100" rIns="194842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03</a:t>
          </a:r>
        </a:p>
      </dsp:txBody>
      <dsp:txXfrm>
        <a:off x="4266965" y="151508"/>
        <a:ext cx="1972525" cy="946812"/>
      </dsp:txXfrm>
    </dsp:sp>
    <dsp:sp modelId="{7F53CAC4-F7B9-4B2C-8420-5E915F19802C}">
      <dsp:nvSpPr>
        <dsp:cNvPr id="0" name=""/>
        <dsp:cNvSpPr/>
      </dsp:nvSpPr>
      <dsp:spPr>
        <a:xfrm>
          <a:off x="6397292" y="151508"/>
          <a:ext cx="1972525" cy="2367030"/>
        </a:xfrm>
        <a:prstGeom prst="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842" tIns="0" rIns="19484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/>
            <a:t>Lett å miste oversikt når man ikke ser helheten, mye informasjon som skal kryssjekkes</a:t>
          </a:r>
          <a:endParaRPr lang="en-US" sz="1400" kern="1200"/>
        </a:p>
      </dsp:txBody>
      <dsp:txXfrm>
        <a:off x="6397292" y="1098320"/>
        <a:ext cx="1972525" cy="1420218"/>
      </dsp:txXfrm>
    </dsp:sp>
    <dsp:sp modelId="{1A0D7F1F-64C2-4A00-A40C-0F646A061E64}">
      <dsp:nvSpPr>
        <dsp:cNvPr id="0" name=""/>
        <dsp:cNvSpPr/>
      </dsp:nvSpPr>
      <dsp:spPr>
        <a:xfrm>
          <a:off x="6397292" y="151508"/>
          <a:ext cx="1972525" cy="94681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842" tIns="165100" rIns="194842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04</a:t>
          </a:r>
        </a:p>
      </dsp:txBody>
      <dsp:txXfrm>
        <a:off x="6397292" y="151508"/>
        <a:ext cx="1972525" cy="946812"/>
      </dsp:txXfrm>
    </dsp:sp>
    <dsp:sp modelId="{D24EA79F-0343-45C6-9DD3-B4F7757ED690}">
      <dsp:nvSpPr>
        <dsp:cNvPr id="0" name=""/>
        <dsp:cNvSpPr/>
      </dsp:nvSpPr>
      <dsp:spPr>
        <a:xfrm>
          <a:off x="8527620" y="151508"/>
          <a:ext cx="1972525" cy="2367030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842" tIns="0" rIns="19484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/>
            <a:t>Tegning og forklaring tar lang tid å gjøre</a:t>
          </a:r>
          <a:endParaRPr lang="en-US" sz="1400" kern="1200"/>
        </a:p>
      </dsp:txBody>
      <dsp:txXfrm>
        <a:off x="8527620" y="1098320"/>
        <a:ext cx="1972525" cy="1420218"/>
      </dsp:txXfrm>
    </dsp:sp>
    <dsp:sp modelId="{FAA4A3DC-1FA6-4BEE-8FD6-9CD1A93FC146}">
      <dsp:nvSpPr>
        <dsp:cNvPr id="0" name=""/>
        <dsp:cNvSpPr/>
      </dsp:nvSpPr>
      <dsp:spPr>
        <a:xfrm>
          <a:off x="8527620" y="151508"/>
          <a:ext cx="1972525" cy="94681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842" tIns="165100" rIns="194842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05</a:t>
          </a:r>
        </a:p>
      </dsp:txBody>
      <dsp:txXfrm>
        <a:off x="8527620" y="151508"/>
        <a:ext cx="1972525" cy="946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D71E07E-8CB4-C95C-B69E-2F2F050B1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51E7288-21F8-FE7F-7B2F-9E0A01DF7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8EE1F8C-F79D-2324-6425-B346B35E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0E2D-4FFE-4D7F-B897-353C72136B84}" type="datetimeFigureOut">
              <a:rPr lang="nb-NO" smtClean="0"/>
              <a:t>25.08.2025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9823D1C-0515-71D6-6BE0-66DFAB4B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6AE3813-217A-B748-6E0C-0D92D203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2159-4555-4F8E-A5C4-186E7DDEFE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265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8438B37-365F-EF26-986B-291495F5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A32E9D00-48C4-4EA8-DE40-C7BF7BD40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E4FF1DD-72B4-8211-FC35-8D7EE8926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0E2D-4FFE-4D7F-B897-353C72136B84}" type="datetimeFigureOut">
              <a:rPr lang="nb-NO" smtClean="0"/>
              <a:t>25.08.2025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7946E27-2EBB-5D5B-F31D-7FEBF534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64D0CD0-303C-878E-629E-E1580110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2159-4555-4F8E-A5C4-186E7DDEFE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6462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C7A5115-0BF0-8178-051C-8F5CDE8CC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6BA8B01-EC31-FA7B-ABB7-95E06E1C0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DC70974-DD72-E68E-A20B-02DCBA4D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0E2D-4FFE-4D7F-B897-353C72136B84}" type="datetimeFigureOut">
              <a:rPr lang="nb-NO" smtClean="0"/>
              <a:t>25.08.2025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C39ECF9-3C9D-9292-064A-6EA24A73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A964EB2-6054-0B99-0C76-2DF0F2D8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2159-4555-4F8E-A5C4-186E7DDEFE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943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572E770-5327-D8E3-444F-992551FD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7085BF3-5806-D49D-B4C6-FDFE1FE89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11BFC8C-C179-E8FC-0B83-3AA9CDD3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0E2D-4FFE-4D7F-B897-353C72136B84}" type="datetimeFigureOut">
              <a:rPr lang="nb-NO" smtClean="0"/>
              <a:t>25.08.2025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2A185D0-2992-4B3F-297B-72EDFC6B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CA07136-E379-37F7-89B6-B8E669EA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2159-4555-4F8E-A5C4-186E7DDEFE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196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7336362-AFFC-DA8D-333B-CB8988AC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BC62008-5CC9-0783-6D14-20E0C2BBE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ACAF3BE-0618-B305-1BF5-5EA065C7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0E2D-4FFE-4D7F-B897-353C72136B84}" type="datetimeFigureOut">
              <a:rPr lang="nb-NO" smtClean="0"/>
              <a:t>25.08.2025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F24768D-C9C1-DDDE-F85F-9B2B23E9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5412EB6-39F2-2F7F-71F0-320AB254B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2159-4555-4F8E-A5C4-186E7DDEFE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0444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1B0AABE-3419-DA90-D02B-E0C39E69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A5C1C10-7A57-0B7B-8CEA-1CC175FD4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D4C164E-CDD3-F91F-4D38-CB7A5FB9D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0C5B98C-8382-EDCD-01F9-C9B10469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0E2D-4FFE-4D7F-B897-353C72136B84}" type="datetimeFigureOut">
              <a:rPr lang="nb-NO" smtClean="0"/>
              <a:t>25.08.2025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0219880-6C8C-ED22-1518-DD585391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B8FDA40-87D2-E622-AAF5-794FE814D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2159-4555-4F8E-A5C4-186E7DDEFE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336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D169AF6-9806-44EF-6ED4-5FA81BAE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8160D33-A48D-C0C7-9AE7-4ACB46932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CE80E49-9097-5E29-0B91-A0286E2CC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345E3D1D-C8D3-052A-ED82-4A05AFAD2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CC2C2371-EA1A-015A-EDCD-BDBCA9BA5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6462DD68-2F51-EABB-9717-8E5BD76C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0E2D-4FFE-4D7F-B897-353C72136B84}" type="datetimeFigureOut">
              <a:rPr lang="nb-NO" smtClean="0"/>
              <a:t>25.08.2025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35856865-7317-B113-5E2F-43AD9DE5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338EDE63-BB6D-4AAA-3C21-3124E7B5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2159-4555-4F8E-A5C4-186E7DDEFE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912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7B61923-5D1D-8502-4D10-A01066A9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3BE08F56-FDC0-F014-5511-E57044451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0E2D-4FFE-4D7F-B897-353C72136B84}" type="datetimeFigureOut">
              <a:rPr lang="nb-NO" smtClean="0"/>
              <a:t>25.08.2025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A059DD7-8937-2372-F5FD-A2265ED8E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8CFB20D3-5D51-5D71-6A1C-6507F1276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2159-4555-4F8E-A5C4-186E7DDEFE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566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B8FB3D7-8E87-A5D7-3415-D94B41BC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0E2D-4FFE-4D7F-B897-353C72136B84}" type="datetimeFigureOut">
              <a:rPr lang="nb-NO" smtClean="0"/>
              <a:t>25.08.2025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A6711C03-F74E-A47E-3798-D1953BAA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01157357-D2F3-9A44-DAE3-0932CC40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2159-4555-4F8E-A5C4-186E7DDEFE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0826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817A1C5-660C-0111-4CCF-77FF84BF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487DDE3-3BCA-7F15-9283-2935450ED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FCE5686-EB5B-6F77-691C-148A26091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C479F46-F46F-8E66-AAE0-C263AD52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0E2D-4FFE-4D7F-B897-353C72136B84}" type="datetimeFigureOut">
              <a:rPr lang="nb-NO" smtClean="0"/>
              <a:t>25.08.2025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E6C0A98-2CEA-E31D-880F-9E09AEDD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40A9DC7-A321-DAE3-6C7E-813DDDB5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2159-4555-4F8E-A5C4-186E7DDEFE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146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76DC5E2-BE32-5621-93DC-F6B6EEFD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75C6CF70-C1C8-CFA0-C43C-FACCAA35D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ED2D6BE-794C-E5FB-EA69-16DB750A4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A298704-9162-2F55-1D59-1AB0DE066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0E2D-4FFE-4D7F-B897-353C72136B84}" type="datetimeFigureOut">
              <a:rPr lang="nb-NO" smtClean="0"/>
              <a:t>25.08.2025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5288914-0034-1F42-D5A7-8189E6C1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06B3AFD-34EA-E82D-04CD-CD5A1239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2159-4555-4F8E-A5C4-186E7DDEFE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429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2087E2F-3546-6FCB-1848-ED6A66B73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1AB722E-1005-7300-CE3C-67272EC8E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44A0F52-1F04-D842-0B8E-D552E51B4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1A0E2D-4FFE-4D7F-B897-353C72136B84}" type="datetimeFigureOut">
              <a:rPr lang="nb-NO" smtClean="0"/>
              <a:t>25.08.2025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EE02CC7-BC46-A84F-F381-9EC61D15F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4A0ACEB-3451-B22C-D83E-4CEE9D045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102159-4555-4F8E-A5C4-186E7DDEFE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0855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Bilde 6" descr="Et bilde som inneholder tekst, Font, tegning, Grafikk&#10;&#10;KI-generert innhold kan være feil.">
            <a:extLst>
              <a:ext uri="{FF2B5EF4-FFF2-40B4-BE49-F238E27FC236}">
                <a16:creationId xmlns:a16="http://schemas.microsoft.com/office/drawing/2014/main" id="{B830733A-F6C3-DF5C-9A6A-DCC323877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6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e 4" descr="Et bilde som inneholder tegning, sketch, Barnekunst, kunst&#10;&#10;KI-generert innhold kan være feil.">
            <a:extLst>
              <a:ext uri="{FF2B5EF4-FFF2-40B4-BE49-F238E27FC236}">
                <a16:creationId xmlns:a16="http://schemas.microsoft.com/office/drawing/2014/main" id="{1D886381-DF23-75D5-2763-F27E1402DE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B0AFE47F-D515-8CF0-DE95-A7296B495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Om meg</a:t>
            </a:r>
            <a:endParaRPr lang="nb-NO" sz="5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Plassholder for innhold 7">
            <a:extLst>
              <a:ext uri="{FF2B5EF4-FFF2-40B4-BE49-F238E27FC236}">
                <a16:creationId xmlns:a16="http://schemas.microsoft.com/office/drawing/2014/main" id="{0499BD94-B6A9-0F0B-5B5C-057F43F9A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Oliver Kabicek, 21 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år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Jobber 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deltids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som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vekter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hos 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Avarn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Security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Student 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på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USN Vestfold (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bakkenteigen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</a:t>
            </a:r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året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dataingeniør</a:t>
            </a:r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6" name="Bilde 15" descr="Et bilde som inneholder person, Menneskeansikt, Selfie, Panne&#10;&#10;KI-generert innhold kan være feil.">
            <a:extLst>
              <a:ext uri="{FF2B5EF4-FFF2-40B4-BE49-F238E27FC236}">
                <a16:creationId xmlns:a16="http://schemas.microsoft.com/office/drawing/2014/main" id="{1D1C2D86-BD4C-CC14-CAE2-9D0A51823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375" y="576222"/>
            <a:ext cx="1960892" cy="196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8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Bilde 6" descr="Et bilde som inneholder tegning, sketch, Barnekunst, kunst&#10;&#10;KI-generert innhold kan være feil.">
            <a:extLst>
              <a:ext uri="{FF2B5EF4-FFF2-40B4-BE49-F238E27FC236}">
                <a16:creationId xmlns:a16="http://schemas.microsoft.com/office/drawing/2014/main" id="{F98FDD69-FF0C-E427-3C8F-E569764489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EDCD46C7-3166-7E29-379C-2FCE6D484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nb-NO" sz="5000" noProof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Situasjon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72D09D1D-8A48-F28C-756D-68267829F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382138"/>
              </p:ext>
            </p:extLst>
          </p:nvPr>
        </p:nvGraphicFramePr>
        <p:xfrm>
          <a:off x="841248" y="3502152"/>
          <a:ext cx="10506456" cy="26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6319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e 9" descr="Et bilde som inneholder tegning, sketch, Barnekunst, kunst&#10;&#10;KI-generert innhold kan være feil.">
            <a:extLst>
              <a:ext uri="{FF2B5EF4-FFF2-40B4-BE49-F238E27FC236}">
                <a16:creationId xmlns:a16="http://schemas.microsoft.com/office/drawing/2014/main" id="{B6A2C2B8-A47A-C3C8-AC1B-F593D95047F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18408C08-3858-66E2-221C-3122CBEE2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b-NO" noProof="0"/>
              <a:t>Min løsning</a:t>
            </a:r>
            <a:endParaRPr lang="nb-NO"/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1F7ECC4E-5540-999A-B84E-81A9E7481AB1}"/>
              </a:ext>
            </a:extLst>
          </p:cNvPr>
          <p:cNvSpPr txBox="1"/>
          <p:nvPr/>
        </p:nvSpPr>
        <p:spPr>
          <a:xfrm>
            <a:off x="3530601" y="390042"/>
            <a:ext cx="618066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b-NO" dirty="0"/>
              <a:t>Gir full oversikt i ett visuelt grensesnitt, hvor all informasjon er på en og samme plass.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Enkelt å se samtidige og etterfølgende hendelser.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Mulighet for fokus på detaljer eller helhet (mikro/makro).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Man kan zoome ut for å se helheten, og se en hendelse i sammenheng med hele bilde eller andre hendelser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I </a:t>
            </a:r>
            <a:r>
              <a:rPr lang="nb-NO" dirty="0" err="1"/>
              <a:t>timesculpt</a:t>
            </a:r>
            <a:r>
              <a:rPr lang="nb-NO" dirty="0"/>
              <a:t> kan dette gjøres ved en enkel setning, eller manuelt gjennom de ulike verktøyene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Elever kan lage en egen tilpasset tidslinje, noe som gjør at de kan lage egne notater og laste opp bilder, en slags </a:t>
            </a:r>
            <a:r>
              <a:rPr lang="nb-NO" dirty="0" err="1"/>
              <a:t>scrapbook</a:t>
            </a:r>
            <a:r>
              <a:rPr lang="nb-NO" dirty="0"/>
              <a:t>.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7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F1AE13F-9332-0B9B-4CD5-9BCC8F96C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 </a:t>
            </a:r>
            <a:r>
              <a:rPr lang="en-US" dirty="0" err="1"/>
              <a:t>dag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84CB561-1927-717B-7C60-529134326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Lage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tidslinje</a:t>
            </a:r>
            <a:r>
              <a:rPr lang="en-US" dirty="0"/>
              <a:t>, </a:t>
            </a:r>
            <a:r>
              <a:rPr lang="en-US" dirty="0" err="1"/>
              <a:t>ved</a:t>
            </a:r>
            <a:r>
              <a:rPr lang="en-US" dirty="0"/>
              <a:t> å </a:t>
            </a:r>
            <a:r>
              <a:rPr lang="en-US" dirty="0" err="1"/>
              <a:t>plotte</a:t>
            </a:r>
            <a:r>
              <a:rPr lang="en-US" dirty="0"/>
              <a:t> inn </a:t>
            </a:r>
            <a:r>
              <a:rPr lang="en-US" dirty="0" err="1"/>
              <a:t>datoer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tittler</a:t>
            </a:r>
            <a:endParaRPr lang="en-US" dirty="0"/>
          </a:p>
          <a:p>
            <a:r>
              <a:rPr lang="en-US" dirty="0"/>
              <a:t>Ai </a:t>
            </a:r>
            <a:r>
              <a:rPr lang="en-US" dirty="0" err="1"/>
              <a:t>generere</a:t>
            </a:r>
            <a:r>
              <a:rPr lang="en-US" dirty="0"/>
              <a:t> </a:t>
            </a:r>
            <a:r>
              <a:rPr lang="en-US" dirty="0" err="1"/>
              <a:t>tidslinjer</a:t>
            </a:r>
            <a:r>
              <a:rPr lang="en-US" dirty="0"/>
              <a:t> </a:t>
            </a:r>
            <a:r>
              <a:rPr lang="en-US" dirty="0" err="1"/>
              <a:t>basert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prompts</a:t>
            </a:r>
          </a:p>
          <a:p>
            <a:r>
              <a:rPr lang="en-US" dirty="0" err="1"/>
              <a:t>Lagre</a:t>
            </a:r>
            <a:r>
              <a:rPr lang="en-US" dirty="0"/>
              <a:t> </a:t>
            </a:r>
            <a:r>
              <a:rPr lang="en-US" dirty="0" err="1"/>
              <a:t>tidslinjer</a:t>
            </a:r>
            <a:endParaRPr lang="en-US" dirty="0"/>
          </a:p>
          <a:p>
            <a:r>
              <a:rPr lang="en-US" dirty="0" err="1"/>
              <a:t>Samarbeide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same </a:t>
            </a:r>
            <a:r>
              <a:rPr lang="en-US" dirty="0" err="1"/>
              <a:t>tidslinje</a:t>
            </a:r>
            <a:endParaRPr lang="en-US" dirty="0"/>
          </a:p>
          <a:p>
            <a:r>
              <a:rPr lang="en-US" dirty="0" err="1"/>
              <a:t>Lærere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lage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tidslinje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endres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,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elevene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8060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88C72EA-AA27-38A7-067F-EBABC654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Planer for </a:t>
            </a:r>
            <a:r>
              <a:rPr lang="en-US" dirty="0" err="1"/>
              <a:t>videre</a:t>
            </a:r>
            <a:r>
              <a:rPr lang="en-US" dirty="0"/>
              <a:t> </a:t>
            </a:r>
            <a:r>
              <a:rPr lang="en-US" dirty="0" err="1"/>
              <a:t>utvikling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ED35D52-89FC-0C08-4C6D-DB5D6222C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Roadmap for </a:t>
            </a:r>
            <a:r>
              <a:rPr lang="en-US" dirty="0" err="1"/>
              <a:t>utvikling</a:t>
            </a:r>
            <a:endParaRPr lang="en-US" dirty="0"/>
          </a:p>
          <a:p>
            <a:r>
              <a:rPr lang="en-US" dirty="0" err="1"/>
              <a:t>Hva</a:t>
            </a:r>
            <a:r>
              <a:rPr lang="en-US" dirty="0"/>
              <a:t> de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forvente</a:t>
            </a:r>
            <a:r>
              <a:rPr lang="en-US" dirty="0"/>
              <a:t> av support </a:t>
            </a:r>
            <a:r>
              <a:rPr lang="en-US" dirty="0" err="1"/>
              <a:t>underveis</a:t>
            </a:r>
            <a:endParaRPr lang="en-US" dirty="0"/>
          </a:p>
          <a:p>
            <a:r>
              <a:rPr lang="en-US" dirty="0" err="1"/>
              <a:t>Stillier</a:t>
            </a:r>
            <a:r>
              <a:rPr lang="en-US" dirty="0"/>
              <a:t> meg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disp</a:t>
            </a:r>
            <a:r>
              <a:rPr lang="en-US" dirty="0"/>
              <a:t> for support, </a:t>
            </a:r>
            <a:r>
              <a:rPr lang="en-US" dirty="0" err="1"/>
              <a:t>slik</a:t>
            </a:r>
            <a:r>
              <a:rPr lang="en-US" dirty="0"/>
              <a:t> at </a:t>
            </a:r>
            <a:r>
              <a:rPr lang="en-US" dirty="0" err="1"/>
              <a:t>endringer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gjøres</a:t>
            </a:r>
            <a:r>
              <a:rPr lang="en-US" dirty="0"/>
              <a:t> </a:t>
            </a:r>
            <a:r>
              <a:rPr lang="en-US" dirty="0" err="1"/>
              <a:t>fortløpende</a:t>
            </a:r>
            <a:r>
              <a:rPr lang="en-US" dirty="0"/>
              <a:t> med </a:t>
            </a:r>
            <a:r>
              <a:rPr lang="en-US" dirty="0" err="1"/>
              <a:t>programmet</a:t>
            </a:r>
            <a:r>
              <a:rPr lang="en-US" dirty="0"/>
              <a:t> </a:t>
            </a:r>
            <a:r>
              <a:rPr lang="en-US" dirty="0" err="1"/>
              <a:t>slik</a:t>
            </a:r>
            <a:r>
              <a:rPr lang="en-US" dirty="0"/>
              <a:t> at det </a:t>
            </a:r>
            <a:r>
              <a:rPr lang="en-US" dirty="0" err="1"/>
              <a:t>blir</a:t>
            </a:r>
            <a:r>
              <a:rPr lang="en-US" dirty="0"/>
              <a:t> </a:t>
            </a:r>
            <a:r>
              <a:rPr lang="en-US" dirty="0" err="1"/>
              <a:t>bedre</a:t>
            </a:r>
            <a:r>
              <a:rPr lang="en-US" dirty="0"/>
              <a:t> for </a:t>
            </a:r>
            <a:r>
              <a:rPr lang="en-US" dirty="0" err="1"/>
              <a:t>elevene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lærerne</a:t>
            </a:r>
            <a:r>
              <a:rPr lang="en-US" dirty="0"/>
              <a:t> å </a:t>
            </a:r>
            <a:r>
              <a:rPr lang="en-US" dirty="0" err="1"/>
              <a:t>bruke</a:t>
            </a:r>
            <a:endParaRPr lang="en-US" dirty="0"/>
          </a:p>
          <a:p>
            <a:r>
              <a:rPr lang="en-US" dirty="0" err="1"/>
              <a:t>Trenger</a:t>
            </a:r>
            <a:r>
              <a:rPr lang="en-US" dirty="0"/>
              <a:t> </a:t>
            </a:r>
            <a:r>
              <a:rPr lang="en-US" dirty="0" err="1"/>
              <a:t>tilbakemeldinger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innspill</a:t>
            </a:r>
            <a:endParaRPr lang="nb-NO" dirty="0"/>
          </a:p>
          <a:p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45E55889-F19E-FCE6-EA61-7BF3F7F6B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0" y="3715386"/>
            <a:ext cx="5574439" cy="314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8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568CC5-6C4A-1D47-6FA8-75BDCC395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4A3AD4C-DE32-4A1C-A829-917085ECC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Bilde 6" descr="Et bilde som inneholder tekst, Font, tegning, Grafikk&#10;&#10;KI-generert innhold kan være feil.">
            <a:extLst>
              <a:ext uri="{FF2B5EF4-FFF2-40B4-BE49-F238E27FC236}">
                <a16:creationId xmlns:a16="http://schemas.microsoft.com/office/drawing/2014/main" id="{17808F97-0CBD-736E-00DB-D2B6A3E21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45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268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Roboto</vt:lpstr>
      <vt:lpstr>Office-tema</vt:lpstr>
      <vt:lpstr>PowerPoint-presentasjon</vt:lpstr>
      <vt:lpstr>Om meg</vt:lpstr>
      <vt:lpstr>Situasjon</vt:lpstr>
      <vt:lpstr>Min løsning</vt:lpstr>
      <vt:lpstr>Features I dag</vt:lpstr>
      <vt:lpstr>Planer for videre utvikling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Oliver Kabicek</dc:creator>
  <cp:lastModifiedBy>Oliver Kabicek</cp:lastModifiedBy>
  <cp:revision>4</cp:revision>
  <dcterms:created xsi:type="dcterms:W3CDTF">2025-08-25T14:41:50Z</dcterms:created>
  <dcterms:modified xsi:type="dcterms:W3CDTF">2025-08-26T11:55:07Z</dcterms:modified>
</cp:coreProperties>
</file>