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řední styl 2 – zvýraznění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cunetix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7jW9X9UqiY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entoo.ch/" TargetMode="External"/><Relationship Id="rId2" Type="http://schemas.openxmlformats.org/officeDocument/2006/relationships/hyperlink" Target="http://www.blackbuntu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odezero-linux.org/" TargetMode="External"/><Relationship Id="rId5" Type="http://schemas.openxmlformats.org/officeDocument/2006/relationships/hyperlink" Target="http://www.matriux.com/" TargetMode="External"/><Relationship Id="rId4" Type="http://schemas.openxmlformats.org/officeDocument/2006/relationships/hyperlink" Target="http://www.caine-live.net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ienvaul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9CA08A-AD96-4FAC-AED9-6F918429F8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Ověření bezpečnosti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F3CC983-D9B8-4852-990B-82B6B9CCF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04609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3D0CAA-358E-43AA-8784-148B7221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Nástroje specializované na zneužívání zranitelností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2BBA61B-4C84-42A3-822C-2EA0C5009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Metasploit (http://www.metasploit.com)</a:t>
            </a:r>
            <a:endParaRPr lang="cs-CZ" dirty="0"/>
          </a:p>
          <a:p>
            <a:r>
              <a:rPr lang="en-US" dirty="0"/>
              <a:t>Core Impact Pro (http://www.coresecurity.com/)</a:t>
            </a:r>
            <a:endParaRPr lang="cs-CZ" dirty="0"/>
          </a:p>
          <a:p>
            <a:r>
              <a:rPr lang="en-US" dirty="0"/>
              <a:t>Immunity CANVAS (http://www.immunityinc.com/)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31289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218399-5E6B-4F4D-A4B8-7A0E2A2B6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Nástroje specializované na testování webových aplikací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5BC670D-761E-42C7-AE3F-EC5A04B6B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OWASP WTE (https://www.owasp.org) </a:t>
            </a:r>
          </a:p>
          <a:p>
            <a:r>
              <a:rPr lang="cs-CZ" dirty="0" err="1"/>
              <a:t>Acunetix</a:t>
            </a:r>
            <a:r>
              <a:rPr lang="cs-CZ" dirty="0"/>
              <a:t> (</a:t>
            </a:r>
            <a:r>
              <a:rPr lang="cs-CZ" dirty="0">
                <a:hlinkClick r:id="rId2"/>
              </a:rPr>
              <a:t>www.acunetix.com</a:t>
            </a:r>
            <a:r>
              <a:rPr lang="cs-CZ" dirty="0"/>
              <a:t>)</a:t>
            </a:r>
          </a:p>
          <a:p>
            <a:r>
              <a:rPr lang="cs-CZ" dirty="0" err="1"/>
              <a:t>Samurai</a:t>
            </a:r>
            <a:r>
              <a:rPr lang="cs-CZ" dirty="0"/>
              <a:t> web testing framework (http://samurai.inguardians.com)</a:t>
            </a:r>
          </a:p>
          <a:p>
            <a:r>
              <a:rPr lang="cs-CZ" dirty="0"/>
              <a:t>w3af (http://w3af.org).</a:t>
            </a:r>
          </a:p>
        </p:txBody>
      </p:sp>
    </p:spTree>
    <p:extLst>
      <p:ext uri="{BB962C8B-B14F-4D97-AF65-F5344CB8AC3E}">
        <p14:creationId xmlns:p14="http://schemas.microsoft.com/office/powerpoint/2010/main" val="634672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3DDB5D-F5C0-4E72-8229-94381DD3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B01413E-1A41-4F35-BF42-77E35BEB7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OSWA-</a:t>
            </a:r>
            <a:r>
              <a:rPr lang="cs-CZ" dirty="0" err="1"/>
              <a:t>Assistant</a:t>
            </a:r>
            <a:endParaRPr lang="cs-CZ" dirty="0"/>
          </a:p>
          <a:p>
            <a:r>
              <a:rPr lang="cs-CZ" dirty="0" err="1"/>
              <a:t>CISOfy</a:t>
            </a:r>
            <a:r>
              <a:rPr lang="cs-CZ" dirty="0"/>
              <a:t> </a:t>
            </a:r>
            <a:r>
              <a:rPr lang="cs-CZ" dirty="0" err="1"/>
              <a:t>Lynis</a:t>
            </a:r>
            <a:endParaRPr lang="cs-CZ" dirty="0"/>
          </a:p>
          <a:p>
            <a:r>
              <a:rPr lang="en-US" dirty="0"/>
              <a:t>Microsoft Baseline Security Analyzer </a:t>
            </a: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B0159ABC-1DEE-441B-8A1D-6E0C1A288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813" y="0"/>
            <a:ext cx="92303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16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AE40F8-716E-4D74-9650-B77BE30EA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NESSUS</a:t>
            </a:r>
          </a:p>
        </p:txBody>
      </p:sp>
      <p:graphicFrame>
        <p:nvGraphicFramePr>
          <p:cNvPr id="4" name="Zástupný symbol pro obsah 3">
            <a:extLst>
              <a:ext uri="{FF2B5EF4-FFF2-40B4-BE49-F238E27FC236}">
                <a16:creationId xmlns:a16="http://schemas.microsoft.com/office/drawing/2014/main" id="{1CBEDCA3-92D2-4F4F-BBD6-8D2C8F017B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221431"/>
              </p:ext>
            </p:extLst>
          </p:nvPr>
        </p:nvGraphicFramePr>
        <p:xfrm>
          <a:off x="1141413" y="2249488"/>
          <a:ext cx="9906000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900524107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13752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754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7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614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893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54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66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10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467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232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b7jW9X9UqiY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94401" y="423949"/>
            <a:ext cx="10402348" cy="585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3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316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3927C3F-51A0-416D-A51A-D02445C80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54635"/>
            <a:ext cx="9905999" cy="2189526"/>
          </a:xfrm>
        </p:spPr>
        <p:txBody>
          <a:bodyPr/>
          <a:lstStyle/>
          <a:p>
            <a:r>
              <a:rPr lang="cs-CZ" dirty="0"/>
              <a:t>nedostupnost služby</a:t>
            </a:r>
          </a:p>
          <a:p>
            <a:r>
              <a:rPr lang="cs-CZ" dirty="0"/>
              <a:t>neoprávněný přístup útočníka k systému</a:t>
            </a:r>
          </a:p>
          <a:p>
            <a:r>
              <a:rPr lang="cs-CZ" dirty="0"/>
              <a:t>získání důvěrných informací</a:t>
            </a:r>
          </a:p>
        </p:txBody>
      </p:sp>
    </p:spTree>
    <p:extLst>
      <p:ext uri="{BB962C8B-B14F-4D97-AF65-F5344CB8AC3E}">
        <p14:creationId xmlns:p14="http://schemas.microsoft.com/office/powerpoint/2010/main" val="116070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B2ACE2-A02C-490F-9A27-46224324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Hledání slabých míst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8FC00F1-C496-49C3-9AC6-8B2DBDEE3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procházení otevřených portů a služeb v celém bloku IP adres</a:t>
            </a:r>
          </a:p>
          <a:p>
            <a:r>
              <a:rPr lang="cs-CZ" dirty="0"/>
              <a:t>zjištění typu operačního systému a aplikací, jejich verze, nainstalované záplaty</a:t>
            </a:r>
          </a:p>
          <a:p>
            <a:r>
              <a:rPr lang="cs-CZ" dirty="0"/>
              <a:t>zjištění nastavení, zabezpečení, autentizace aplikací nebo služeb</a:t>
            </a:r>
          </a:p>
          <a:p>
            <a:r>
              <a:rPr lang="cs-CZ" dirty="0"/>
              <a:t>hádání hesel hrubou silou</a:t>
            </a:r>
          </a:p>
        </p:txBody>
      </p:sp>
    </p:spTree>
    <p:extLst>
      <p:ext uri="{BB962C8B-B14F-4D97-AF65-F5344CB8AC3E}">
        <p14:creationId xmlns:p14="http://schemas.microsoft.com/office/powerpoint/2010/main" val="51474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D65CE6-4F49-4C2B-8662-17CDB4BF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Druhy testů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678077D-6892-4D79-8977-E72CF47EA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Externí testy</a:t>
            </a:r>
          </a:p>
          <a:p>
            <a:r>
              <a:rPr lang="cs-CZ" dirty="0"/>
              <a:t>Interní testy</a:t>
            </a:r>
          </a:p>
        </p:txBody>
      </p:sp>
    </p:spTree>
    <p:extLst>
      <p:ext uri="{BB962C8B-B14F-4D97-AF65-F5344CB8AC3E}">
        <p14:creationId xmlns:p14="http://schemas.microsoft.com/office/powerpoint/2010/main" val="80752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9518DC-1E86-4830-AC11-B4A4F819B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C9A600F-3278-461C-A72E-6CC39D8A1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Podle úrovně znalostí o systému</a:t>
            </a:r>
          </a:p>
          <a:p>
            <a:r>
              <a:rPr lang="cs-CZ" dirty="0"/>
              <a:t>Black-box testy</a:t>
            </a:r>
          </a:p>
          <a:p>
            <a:r>
              <a:rPr lang="cs-CZ" dirty="0" err="1"/>
              <a:t>White</a:t>
            </a:r>
            <a:r>
              <a:rPr lang="cs-CZ" dirty="0"/>
              <a:t>-box testy</a:t>
            </a:r>
          </a:p>
          <a:p>
            <a:r>
              <a:rPr lang="cs-CZ" dirty="0" err="1"/>
              <a:t>Grey</a:t>
            </a:r>
            <a:r>
              <a:rPr lang="cs-CZ" dirty="0"/>
              <a:t>-box testy </a:t>
            </a:r>
          </a:p>
        </p:txBody>
      </p:sp>
    </p:spTree>
    <p:extLst>
      <p:ext uri="{BB962C8B-B14F-4D97-AF65-F5344CB8AC3E}">
        <p14:creationId xmlns:p14="http://schemas.microsoft.com/office/powerpoint/2010/main" val="391508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7BF348-26DF-4F6A-A896-53F8A2C5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341356F-2B49-4181-8A84-97FB7365C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1" dirty="0"/>
              <a:t>Podle způsobu provedení</a:t>
            </a:r>
          </a:p>
          <a:p>
            <a:r>
              <a:rPr lang="cs-CZ" dirty="0"/>
              <a:t>Manuální testy</a:t>
            </a:r>
          </a:p>
          <a:p>
            <a:r>
              <a:rPr lang="cs-CZ" dirty="0"/>
              <a:t>Automatizované testy</a:t>
            </a:r>
          </a:p>
          <a:p>
            <a:r>
              <a:rPr lang="cs-CZ" dirty="0" err="1"/>
              <a:t>Semiautomatizované</a:t>
            </a:r>
            <a:r>
              <a:rPr lang="cs-CZ" dirty="0"/>
              <a:t> testy</a:t>
            </a:r>
          </a:p>
        </p:txBody>
      </p:sp>
    </p:spTree>
    <p:extLst>
      <p:ext uri="{BB962C8B-B14F-4D97-AF65-F5344CB8AC3E}">
        <p14:creationId xmlns:p14="http://schemas.microsoft.com/office/powerpoint/2010/main" val="264727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11">
            <a:extLst>
              <a:ext uri="{FF2B5EF4-FFF2-40B4-BE49-F238E27FC236}">
                <a16:creationId xmlns:a16="http://schemas.microsoft.com/office/drawing/2014/main" id="{03756949-AC79-48CD-A920-B0FE10D230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3" descr="Obsah obrázku snímek obrazovky&#10;&#10;Popis vygenerován s velmi vysokou mírou spolehlivosti">
            <a:extLst>
              <a:ext uri="{FF2B5EF4-FFF2-40B4-BE49-F238E27FC236}">
                <a16:creationId xmlns:a16="http://schemas.microsoft.com/office/drawing/2014/main" id="{3B41C17D-8A3E-4664-AAB6-9B99202EF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88" y="1233452"/>
            <a:ext cx="6112382" cy="4385634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6C45D257-64A6-486D-B09D-91A8E981E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cs-CZ" sz="2800" dirty="0"/>
              <a:t>Metodologie testování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9501EBA-3888-45DC-8F54-62954B539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endParaRPr lang="cs-CZ" sz="1800"/>
          </a:p>
        </p:txBody>
      </p:sp>
    </p:spTree>
    <p:extLst>
      <p:ext uri="{BB962C8B-B14F-4D97-AF65-F5344CB8AC3E}">
        <p14:creationId xmlns:p14="http://schemas.microsoft.com/office/powerpoint/2010/main" val="273227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E0241E-A826-4D3F-A7AE-7BA81F45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Distribuce pro testování bezpečnosti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8258746-6EC7-46AA-97FA-B393E6E7C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18953"/>
          </a:xfrm>
        </p:spPr>
        <p:txBody>
          <a:bodyPr>
            <a:normAutofit fontScale="92500" lnSpcReduction="20000"/>
          </a:bodyPr>
          <a:lstStyle/>
          <a:p>
            <a:r>
              <a:rPr lang="cs-CZ" dirty="0" err="1"/>
              <a:t>Kali</a:t>
            </a:r>
            <a:r>
              <a:rPr lang="cs-CZ" dirty="0"/>
              <a:t> (http://www.kali.org)</a:t>
            </a:r>
          </a:p>
          <a:p>
            <a:r>
              <a:rPr lang="cs-CZ" dirty="0" err="1"/>
              <a:t>BackBox</a:t>
            </a:r>
            <a:r>
              <a:rPr lang="cs-CZ" dirty="0"/>
              <a:t> (http://www.backbox.org)</a:t>
            </a:r>
          </a:p>
          <a:p>
            <a:r>
              <a:rPr lang="cs-CZ" dirty="0" err="1"/>
              <a:t>Blackbuntu</a:t>
            </a:r>
            <a:r>
              <a:rPr lang="cs-CZ" dirty="0"/>
              <a:t> (</a:t>
            </a:r>
            <a:r>
              <a:rPr lang="cs-CZ" dirty="0">
                <a:hlinkClick r:id="rId2"/>
              </a:rPr>
              <a:t>http://www.blackbuntu.com</a:t>
            </a:r>
            <a:r>
              <a:rPr lang="cs-CZ" dirty="0"/>
              <a:t>)</a:t>
            </a:r>
          </a:p>
          <a:p>
            <a:r>
              <a:rPr lang="cs-CZ" dirty="0" err="1"/>
              <a:t>Pentoo</a:t>
            </a:r>
            <a:r>
              <a:rPr lang="cs-CZ" dirty="0"/>
              <a:t> (</a:t>
            </a:r>
            <a:r>
              <a:rPr lang="cs-CZ" dirty="0">
                <a:hlinkClick r:id="rId3"/>
              </a:rPr>
              <a:t>http://pentoo.ch</a:t>
            </a:r>
            <a:r>
              <a:rPr lang="cs-CZ" dirty="0"/>
              <a:t>)</a:t>
            </a:r>
          </a:p>
          <a:p>
            <a:r>
              <a:rPr lang="cs-CZ" dirty="0"/>
              <a:t>CAINE (</a:t>
            </a:r>
            <a:r>
              <a:rPr lang="cs-CZ" dirty="0">
                <a:hlinkClick r:id="rId4"/>
              </a:rPr>
              <a:t>http://www.caine-live.net</a:t>
            </a:r>
            <a:r>
              <a:rPr lang="cs-CZ" dirty="0"/>
              <a:t>),</a:t>
            </a:r>
          </a:p>
          <a:p>
            <a:r>
              <a:rPr lang="cs-CZ" dirty="0"/>
              <a:t>Fedora </a:t>
            </a:r>
            <a:r>
              <a:rPr lang="cs-CZ" dirty="0" err="1"/>
              <a:t>Security</a:t>
            </a:r>
            <a:r>
              <a:rPr lang="cs-CZ" dirty="0"/>
              <a:t> </a:t>
            </a:r>
            <a:r>
              <a:rPr lang="cs-CZ" dirty="0" err="1"/>
              <a:t>Lab</a:t>
            </a:r>
            <a:r>
              <a:rPr lang="cs-CZ" dirty="0"/>
              <a:t> (https://spins.fedoraproject.org/</a:t>
            </a:r>
            <a:r>
              <a:rPr lang="cs-CZ" dirty="0" err="1"/>
              <a:t>cs</a:t>
            </a:r>
            <a:r>
              <a:rPr lang="cs-CZ" dirty="0"/>
              <a:t>/</a:t>
            </a:r>
            <a:r>
              <a:rPr lang="cs-CZ" dirty="0" err="1"/>
              <a:t>security</a:t>
            </a:r>
            <a:r>
              <a:rPr lang="cs-CZ" dirty="0"/>
              <a:t>)</a:t>
            </a:r>
          </a:p>
          <a:p>
            <a:r>
              <a:rPr lang="cs-CZ" dirty="0" err="1"/>
              <a:t>Matriux</a:t>
            </a:r>
            <a:r>
              <a:rPr lang="cs-CZ" dirty="0"/>
              <a:t> (</a:t>
            </a:r>
            <a:r>
              <a:rPr lang="cs-CZ" dirty="0">
                <a:hlinkClick r:id="rId5"/>
              </a:rPr>
              <a:t>http://www.matriux.com</a:t>
            </a:r>
            <a:r>
              <a:rPr lang="cs-CZ" dirty="0"/>
              <a:t>)</a:t>
            </a:r>
          </a:p>
          <a:p>
            <a:r>
              <a:rPr lang="cs-CZ" dirty="0" err="1"/>
              <a:t>NodeZero</a:t>
            </a:r>
            <a:r>
              <a:rPr lang="cs-CZ" dirty="0"/>
              <a:t> (</a:t>
            </a:r>
            <a:r>
              <a:rPr lang="cs-CZ" dirty="0">
                <a:hlinkClick r:id="rId6"/>
              </a:rPr>
              <a:t>http://www.nodezero-linux.org</a:t>
            </a:r>
            <a:r>
              <a:rPr lang="cs-CZ" dirty="0"/>
              <a:t>)</a:t>
            </a:r>
          </a:p>
          <a:p>
            <a:r>
              <a:rPr lang="cs-CZ" dirty="0"/>
              <a:t>WEAKERTH4N (http://weaknetlabs.com)</a:t>
            </a:r>
          </a:p>
        </p:txBody>
      </p:sp>
    </p:spTree>
    <p:extLst>
      <p:ext uri="{BB962C8B-B14F-4D97-AF65-F5344CB8AC3E}">
        <p14:creationId xmlns:p14="http://schemas.microsoft.com/office/powerpoint/2010/main" val="1407001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E61F60-E317-40ED-B702-CE2820D3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Nástroje na vyhledávání zranitelností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88BCD14-E1CE-49D0-9AFE-20FD3EF97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751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Nessus (http://www.tenable.com)</a:t>
            </a:r>
            <a:endParaRPr lang="cs-CZ" dirty="0"/>
          </a:p>
          <a:p>
            <a:r>
              <a:rPr lang="en-US" dirty="0" err="1"/>
              <a:t>Nexpose</a:t>
            </a:r>
            <a:r>
              <a:rPr lang="en-US" dirty="0"/>
              <a:t> (http://www.rapid7.com/products/nexpose) </a:t>
            </a:r>
            <a:endParaRPr lang="cs-CZ" dirty="0"/>
          </a:p>
          <a:p>
            <a:r>
              <a:rPr lang="en-US" dirty="0"/>
              <a:t>OpenVAS (http://www.openvas.org) </a:t>
            </a:r>
            <a:endParaRPr lang="cs-CZ" dirty="0"/>
          </a:p>
          <a:p>
            <a:r>
              <a:rPr lang="en-US" dirty="0"/>
              <a:t> Retina (http://go.beyondtrust.com/)</a:t>
            </a:r>
            <a:endParaRPr lang="cs-CZ" dirty="0"/>
          </a:p>
          <a:p>
            <a:r>
              <a:rPr lang="en-US" dirty="0"/>
              <a:t> Core Impact Pro (http://www.coresecurity.com/)</a:t>
            </a:r>
            <a:endParaRPr lang="cs-CZ" dirty="0"/>
          </a:p>
          <a:p>
            <a:r>
              <a:rPr lang="en-US" dirty="0"/>
              <a:t>GFI </a:t>
            </a:r>
            <a:r>
              <a:rPr lang="en-US" dirty="0" err="1"/>
              <a:t>LanGuard</a:t>
            </a:r>
            <a:r>
              <a:rPr lang="en-US" dirty="0"/>
              <a:t> (http://www.gfi.com/)</a:t>
            </a:r>
            <a:endParaRPr lang="cs-CZ" dirty="0"/>
          </a:p>
          <a:p>
            <a:r>
              <a:rPr lang="en-US" dirty="0"/>
              <a:t> Unified Security Management (USM) (</a:t>
            </a:r>
            <a:r>
              <a:rPr lang="en-US" dirty="0">
                <a:hlinkClick r:id="rId2"/>
              </a:rPr>
              <a:t>https://www.alienvault.com/</a:t>
            </a:r>
            <a:r>
              <a:rPr lang="en-US" dirty="0"/>
              <a:t>)</a:t>
            </a:r>
            <a:endParaRPr lang="cs-CZ" dirty="0"/>
          </a:p>
          <a:p>
            <a:r>
              <a:rPr lang="en-US" dirty="0"/>
              <a:t> Tripwire </a:t>
            </a:r>
            <a:r>
              <a:rPr lang="en-US" dirty="0" err="1"/>
              <a:t>SecureScan</a:t>
            </a:r>
            <a:r>
              <a:rPr lang="en-US" dirty="0"/>
              <a:t> (http://www.tripwire.com/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70683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TM04033919[[fn=Obvod]]</Template>
  <TotalTime>418</TotalTime>
  <Words>270</Words>
  <Application>Microsoft Office PowerPoint</Application>
  <PresentationFormat>Širokoúhlá obrazovka</PresentationFormat>
  <Paragraphs>54</Paragraphs>
  <Slides>15</Slides>
  <Notes>0</Notes>
  <HiddenSlides>0</HiddenSlides>
  <MMClips>1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Obvod</vt:lpstr>
      <vt:lpstr>Ověření bezpečnosti</vt:lpstr>
      <vt:lpstr>Prezentace aplikace PowerPoint</vt:lpstr>
      <vt:lpstr>Hledání slabých míst</vt:lpstr>
      <vt:lpstr>Druhy testů</vt:lpstr>
      <vt:lpstr>Prezentace aplikace PowerPoint</vt:lpstr>
      <vt:lpstr>Prezentace aplikace PowerPoint</vt:lpstr>
      <vt:lpstr>Metodologie testování</vt:lpstr>
      <vt:lpstr>Distribuce pro testování bezpečnosti</vt:lpstr>
      <vt:lpstr>Nástroje na vyhledávání zranitelností</vt:lpstr>
      <vt:lpstr>Nástroje specializované na zneužívání zranitelností</vt:lpstr>
      <vt:lpstr>Nástroje specializované na testování webových aplikací</vt:lpstr>
      <vt:lpstr>další</vt:lpstr>
      <vt:lpstr>NESSUS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Ověření bezpečnosti</dc:title>
  <dc:creator>František Oplt</dc:creator>
  <cp:lastModifiedBy>Brigáda1</cp:lastModifiedBy>
  <cp:revision>10</cp:revision>
  <dcterms:created xsi:type="dcterms:W3CDTF">2017-10-16T12:21:41Z</dcterms:created>
  <dcterms:modified xsi:type="dcterms:W3CDTF">2017-12-12T12:44:23Z</dcterms:modified>
</cp:coreProperties>
</file>