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1"/>
  </p:notesMasterIdLst>
  <p:handoutMasterIdLst>
    <p:handoutMasterId r:id="rId32"/>
  </p:handoutMasterIdLst>
  <p:sldIdLst>
    <p:sldId id="304" r:id="rId12"/>
    <p:sldId id="275" r:id="rId13"/>
    <p:sldId id="305" r:id="rId14"/>
    <p:sldId id="303" r:id="rId15"/>
    <p:sldId id="276" r:id="rId16"/>
    <p:sldId id="295" r:id="rId17"/>
    <p:sldId id="296" r:id="rId18"/>
    <p:sldId id="297" r:id="rId19"/>
    <p:sldId id="301" r:id="rId20"/>
    <p:sldId id="298" r:id="rId21"/>
    <p:sldId id="302" r:id="rId22"/>
    <p:sldId id="282" r:id="rId23"/>
    <p:sldId id="283" r:id="rId24"/>
    <p:sldId id="280" r:id="rId25"/>
    <p:sldId id="289" r:id="rId26"/>
    <p:sldId id="290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514"/>
  </p:normalViewPr>
  <p:slideViewPr>
    <p:cSldViewPr>
      <p:cViewPr varScale="1">
        <p:scale>
          <a:sx n="104" d="100"/>
          <a:sy n="104" d="100"/>
        </p:scale>
        <p:origin x="111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432CBAF-52A4-D347-BB77-122443E2BD6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0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4XfgSuko_hfYbNBq8agz31CxnmIJkw2Iz8yW0cs-mSY/edit?usp=shar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wseds.github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bhisheksugam/Climate_Poli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engho/Car2kno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newton/BioReactor-Data-Logg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b="1" i="1" smtClean="0">
                <a:solidFill>
                  <a:srgbClr val="FFFFFF"/>
                </a:solidFill>
                <a:latin typeface="Calibri" charset="0"/>
              </a:rPr>
              <a:t>Project Overview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 smtClean="0">
                <a:solidFill>
                  <a:schemeClr val="bg1"/>
                </a:solidFill>
                <a:latin typeface="Calibri" charset="0"/>
              </a:rPr>
              <a:t>Bernease</a:t>
            </a:r>
            <a:r>
              <a:rPr lang="en-US" altLang="x-none" sz="2800" dirty="0" smtClean="0">
                <a:solidFill>
                  <a:schemeClr val="bg1"/>
                </a:solidFill>
                <a:latin typeface="Calibri" charset="0"/>
              </a:rPr>
              <a:t> Herman</a:t>
            </a:r>
            <a:r>
              <a:rPr lang="en-US" altLang="x-none" sz="2800" baseline="30000" dirty="0" smtClean="0">
                <a:solidFill>
                  <a:schemeClr val="bg1"/>
                </a:solidFill>
                <a:latin typeface="Calibri" charset="0"/>
              </a:rPr>
              <a:t>1</a:t>
            </a:r>
            <a:endParaRPr lang="en-US" altLang="x-none" sz="2800" baseline="30000" dirty="0">
              <a:solidFill>
                <a:schemeClr val="bg1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</a:pPr>
            <a:endParaRPr lang="en-US" altLang="x-none" sz="2400" baseline="30000" dirty="0" smtClean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 smtClean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400" dirty="0" smtClean="0">
                <a:solidFill>
                  <a:srgbClr val="FFFFFF"/>
                </a:solidFill>
                <a:latin typeface="Calibri" charset="0"/>
              </a:rPr>
              <a:t>eScience 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Institute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dirty="0" smtClean="0">
                <a:solidFill>
                  <a:srgbClr val="FFFFFF"/>
                </a:solidFill>
                <a:latin typeface="Calibri" charset="0"/>
              </a:rPr>
              <a:t>The 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 </a:t>
            </a: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16, 2019</a:t>
            </a:r>
            <a:endParaRPr lang="en-US" altLang="x-none" sz="2800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3240" y="5068450"/>
            <a:ext cx="7971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docs.google.com/document/d/14XfgSuko_hfYbNBq8agz31CxnmIJkw2Iz8yW0cs-mSY/edit?usp=sharing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In class exercise to get ideas flowing (10mins)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At the end of this time, we’ll </a:t>
            </a:r>
            <a:r>
              <a:rPr lang="en-US" sz="2800" dirty="0" err="1" smtClean="0">
                <a:latin typeface="Calibri" charset="0"/>
              </a:rPr>
              <a:t>preshare</a:t>
            </a:r>
            <a:r>
              <a:rPr lang="en-US" sz="2800" dirty="0" smtClean="0">
                <a:latin typeface="Calibri" charset="0"/>
              </a:rPr>
              <a:t> a few ideas and Joe, Dave &amp; </a:t>
            </a:r>
            <a:r>
              <a:rPr lang="en-US" sz="2800" dirty="0" err="1" smtClean="0">
                <a:latin typeface="Calibri" charset="0"/>
              </a:rPr>
              <a:t>Bernease</a:t>
            </a:r>
            <a:r>
              <a:rPr lang="en-US" sz="2800" dirty="0" smtClean="0">
                <a:latin typeface="Calibri" charset="0"/>
              </a:rPr>
              <a:t> can give feedback.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5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4"/>
          <p:cNvSpPr>
            <a:spLocks noGrp="1"/>
          </p:cNvSpPr>
          <p:nvPr>
            <p:ph type="title"/>
          </p:nvPr>
        </p:nvSpPr>
        <p:spPr bwMode="auto">
          <a:xfrm>
            <a:off x="457200" y="2133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11500">
                <a:ea typeface="ＭＳ Ｐゴシック" charset="-128"/>
              </a:rPr>
              <a:t>Projects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 &amp; Herman, 2019</a:t>
            </a:r>
            <a:endParaRPr lang="en-US" altLang="x-none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Project Updates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is your data?</a:t>
            </a:r>
          </a:p>
          <a:p>
            <a:pPr lvl="1"/>
            <a:r>
              <a:rPr lang="en-US" altLang="x-none">
                <a:ea typeface="ＭＳ Ｐゴシック" charset="-128"/>
              </a:rPr>
              <a:t>You should have 2 datasets in hand!</a:t>
            </a:r>
          </a:p>
          <a:p>
            <a:r>
              <a:rPr lang="en-US" altLang="x-none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x-none">
                <a:ea typeface="ＭＳ Ｐゴシック" charset="-128"/>
              </a:rPr>
              <a:t>General public? Scientists? Analysts?</a:t>
            </a:r>
          </a:p>
          <a:p>
            <a:r>
              <a:rPr lang="en-US" altLang="x-none">
                <a:ea typeface="ＭＳ Ｐゴシック" charset="-128"/>
              </a:rPr>
              <a:t>What questions are users trying to answer?</a:t>
            </a:r>
          </a:p>
          <a:p>
            <a:r>
              <a:rPr lang="en-US" altLang="x-none">
                <a:ea typeface="ＭＳ Ｐゴシック" charset="-128"/>
              </a:rPr>
              <a:t>What are the use cases (user-system interactions) to answer their questions?</a:t>
            </a:r>
          </a:p>
          <a:p>
            <a:r>
              <a:rPr lang="en-US" altLang="x-none">
                <a:ea typeface="ＭＳ Ｐゴシック" charset="-128"/>
              </a:rPr>
              <a:t>What issues are there ("known unknowns") with building your system?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 &amp; Herman, 2019</a:t>
            </a:r>
            <a:endParaRPr lang="en-US" altLang="x-none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Introduce expectations for the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Sample the landscape of possible projects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Next Tuesday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Initiate team formation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“dating”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3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Prefer </a:t>
            </a:r>
            <a:r>
              <a:rPr lang="en-US" sz="3200" i="1" dirty="0" smtClean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Calibri" charset="0"/>
              </a:rPr>
              <a:t>Example</a:t>
            </a:r>
            <a:endParaRPr lang="en-US" altLang="x-none" sz="3200" dirty="0">
              <a:solidFill>
                <a:srgbClr val="000000"/>
              </a:solidFill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</a:t>
            </a:r>
            <a:r>
              <a:rPr lang="en-US" altLang="x-none" sz="3200" dirty="0" smtClean="0">
                <a:latin typeface="Calibri" charset="0"/>
              </a:rPr>
              <a:t>Provide car rental data to users of Car2Go (e.g., for </a:t>
            </a:r>
            <a:r>
              <a:rPr lang="en-US" altLang="x-none" sz="3200" dirty="0">
                <a:latin typeface="Calibri" charset="0"/>
              </a:rPr>
              <a:t>planning </a:t>
            </a:r>
            <a:r>
              <a:rPr lang="en-US" altLang="x-none" sz="3200" dirty="0" smtClean="0">
                <a:latin typeface="Calibri" charset="0"/>
              </a:rPr>
              <a:t>trips)</a:t>
            </a:r>
            <a:endParaRPr lang="en-US" altLang="x-none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  <a:hlinkClick r:id="rId3"/>
              </a:rPr>
              <a:t>BioReactor Data Logging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Monitor and publish data from </a:t>
            </a:r>
            <a:r>
              <a:rPr lang="en-US" sz="3200" dirty="0" err="1" smtClean="0">
                <a:latin typeface="Calibri" charset="0"/>
              </a:rPr>
              <a:t>BioReactor</a:t>
            </a:r>
            <a:r>
              <a:rPr lang="en-US" sz="3200" dirty="0" smtClean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Herman,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Gather with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m</a:t>
            </a:r>
            <a:r>
              <a:rPr lang="en-US" dirty="0" smtClean="0"/>
              <a:t>inded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18190</TotalTime>
  <Words>821</Words>
  <Application>Microsoft Macintosh PowerPoint</Application>
  <PresentationFormat>On-screen Show (4:3)</PresentationFormat>
  <Paragraphs>164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 Unicode MS</vt:lpstr>
      <vt:lpstr>Calibri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Projects</vt:lpstr>
      <vt:lpstr>Project Updates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A. C. Beck</cp:lastModifiedBy>
  <cp:revision>411</cp:revision>
  <cp:lastPrinted>2017-04-18T23:32:33Z</cp:lastPrinted>
  <dcterms:created xsi:type="dcterms:W3CDTF">2008-11-04T22:35:39Z</dcterms:created>
  <dcterms:modified xsi:type="dcterms:W3CDTF">2019-04-17T00:06:25Z</dcterms:modified>
</cp:coreProperties>
</file>