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60" r:id="rId8"/>
    <p:sldId id="261" r:id="rId9"/>
    <p:sldId id="263" r:id="rId10"/>
    <p:sldId id="262" r:id="rId11"/>
    <p:sldId id="275" r:id="rId12"/>
    <p:sldId id="287" r:id="rId13"/>
    <p:sldId id="264" r:id="rId14"/>
    <p:sldId id="265" r:id="rId15"/>
    <p:sldId id="266" r:id="rId16"/>
    <p:sldId id="289" r:id="rId17"/>
    <p:sldId id="267" r:id="rId18"/>
    <p:sldId id="268" r:id="rId19"/>
    <p:sldId id="290" r:id="rId20"/>
    <p:sldId id="291" r:id="rId21"/>
    <p:sldId id="269" r:id="rId22"/>
    <p:sldId id="292" r:id="rId23"/>
    <p:sldId id="270" r:id="rId24"/>
    <p:sldId id="288" r:id="rId25"/>
    <p:sldId id="272" r:id="rId26"/>
    <p:sldId id="276" r:id="rId27"/>
    <p:sldId id="293" r:id="rId28"/>
    <p:sldId id="296" r:id="rId29"/>
    <p:sldId id="297" r:id="rId30"/>
    <p:sldId id="298" r:id="rId31"/>
    <p:sldId id="294" r:id="rId32"/>
    <p:sldId id="295" r:id="rId33"/>
    <p:sldId id="299" r:id="rId34"/>
    <p:sldId id="279" r:id="rId35"/>
    <p:sldId id="281" r:id="rId36"/>
    <p:sldId id="301" r:id="rId37"/>
    <p:sldId id="280" r:id="rId38"/>
    <p:sldId id="28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FF14A-4447-4C32-BAEA-D74BEA7FC813}" v="7" dt="2023-07-06T12:53:2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8" autoAdjust="0"/>
    <p:restoredTop sz="94711" autoAdjust="0"/>
  </p:normalViewPr>
  <p:slideViewPr>
    <p:cSldViewPr snapToGrid="0">
      <p:cViewPr varScale="1">
        <p:scale>
          <a:sx n="162" d="100"/>
          <a:sy n="162" d="100"/>
        </p:scale>
        <p:origin x="4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MinU" userId="4050a7b372847a87" providerId="LiveId" clId="{5FFFF14A-4447-4C32-BAEA-D74BEA7FC813}"/>
    <pc:docChg chg="undo redo custSel addSld modSld sldOrd">
      <pc:chgData name="Ha MinU" userId="4050a7b372847a87" providerId="LiveId" clId="{5FFFF14A-4447-4C32-BAEA-D74BEA7FC813}" dt="2023-07-06T14:52:11.768" v="13928"/>
      <pc:docMkLst>
        <pc:docMk/>
      </pc:docMkLst>
      <pc:sldChg chg="modSp mod">
        <pc:chgData name="Ha MinU" userId="4050a7b372847a87" providerId="LiveId" clId="{5FFFF14A-4447-4C32-BAEA-D74BEA7FC813}" dt="2023-07-05T08:59:13.649" v="3287" actId="20577"/>
        <pc:sldMkLst>
          <pc:docMk/>
          <pc:sldMk cId="3041813076" sldId="264"/>
        </pc:sldMkLst>
        <pc:spChg chg="mod">
          <ac:chgData name="Ha MinU" userId="4050a7b372847a87" providerId="LiveId" clId="{5FFFF14A-4447-4C32-BAEA-D74BEA7FC813}" dt="2023-07-05T08:59:13.649" v="3287" actId="20577"/>
          <ac:spMkLst>
            <pc:docMk/>
            <pc:sldMk cId="3041813076" sldId="264"/>
            <ac:spMk id="3" creationId="{7DDEE14F-7588-152F-32D3-780C29073F84}"/>
          </ac:spMkLst>
        </pc:spChg>
      </pc:sldChg>
      <pc:sldChg chg="modSp mod">
        <pc:chgData name="Ha MinU" userId="4050a7b372847a87" providerId="LiveId" clId="{5FFFF14A-4447-4C32-BAEA-D74BEA7FC813}" dt="2023-07-05T09:56:35.954" v="3383" actId="20577"/>
        <pc:sldMkLst>
          <pc:docMk/>
          <pc:sldMk cId="1563674398" sldId="265"/>
        </pc:sldMkLst>
        <pc:spChg chg="mod">
          <ac:chgData name="Ha MinU" userId="4050a7b372847a87" providerId="LiveId" clId="{5FFFF14A-4447-4C32-BAEA-D74BEA7FC813}" dt="2023-07-05T09:56:35.954" v="3383" actId="20577"/>
          <ac:spMkLst>
            <pc:docMk/>
            <pc:sldMk cId="1563674398" sldId="265"/>
            <ac:spMk id="3" creationId="{5FA8E68A-1E0E-CF01-F44D-6708806C34FB}"/>
          </ac:spMkLst>
        </pc:spChg>
      </pc:sldChg>
      <pc:sldChg chg="modSp mod">
        <pc:chgData name="Ha MinU" userId="4050a7b372847a87" providerId="LiveId" clId="{5FFFF14A-4447-4C32-BAEA-D74BEA7FC813}" dt="2023-07-05T10:51:04.776" v="5356" actId="14100"/>
        <pc:sldMkLst>
          <pc:docMk/>
          <pc:sldMk cId="1985770440" sldId="266"/>
        </pc:sldMkLst>
        <pc:spChg chg="mod">
          <ac:chgData name="Ha MinU" userId="4050a7b372847a87" providerId="LiveId" clId="{5FFFF14A-4447-4C32-BAEA-D74BEA7FC813}" dt="2023-07-05T10:51:04.776" v="5356" actId="14100"/>
          <ac:spMkLst>
            <pc:docMk/>
            <pc:sldMk cId="1985770440" sldId="266"/>
            <ac:spMk id="3" creationId="{E2CA952D-30D3-20DD-825F-5961C54DE72F}"/>
          </ac:spMkLst>
        </pc:spChg>
      </pc:sldChg>
      <pc:sldChg chg="addSp modSp mod">
        <pc:chgData name="Ha MinU" userId="4050a7b372847a87" providerId="LiveId" clId="{5FFFF14A-4447-4C32-BAEA-D74BEA7FC813}" dt="2023-07-05T11:45:09.608" v="7075" actId="20577"/>
        <pc:sldMkLst>
          <pc:docMk/>
          <pc:sldMk cId="1521378682" sldId="267"/>
        </pc:sldMkLst>
        <pc:spChg chg="mod">
          <ac:chgData name="Ha MinU" userId="4050a7b372847a87" providerId="LiveId" clId="{5FFFF14A-4447-4C32-BAEA-D74BEA7FC813}" dt="2023-07-05T11:45:09.608" v="7075" actId="20577"/>
          <ac:spMkLst>
            <pc:docMk/>
            <pc:sldMk cId="1521378682" sldId="267"/>
            <ac:spMk id="3" creationId="{9717620F-96B0-F76F-4CA2-FCBDB9C49AFF}"/>
          </ac:spMkLst>
        </pc:spChg>
        <pc:picChg chg="add mod">
          <ac:chgData name="Ha MinU" userId="4050a7b372847a87" providerId="LiveId" clId="{5FFFF14A-4447-4C32-BAEA-D74BEA7FC813}" dt="2023-07-05T11:11:43.200" v="6035" actId="1076"/>
          <ac:picMkLst>
            <pc:docMk/>
            <pc:sldMk cId="1521378682" sldId="267"/>
            <ac:picMk id="4" creationId="{C34E37DC-BDF5-2B86-4FAB-3294A93C9053}"/>
          </ac:picMkLst>
        </pc:picChg>
      </pc:sldChg>
      <pc:sldChg chg="modSp mod">
        <pc:chgData name="Ha MinU" userId="4050a7b372847a87" providerId="LiveId" clId="{5FFFF14A-4447-4C32-BAEA-D74BEA7FC813}" dt="2023-07-05T13:17:24.567" v="9514" actId="20577"/>
        <pc:sldMkLst>
          <pc:docMk/>
          <pc:sldMk cId="2254188005" sldId="268"/>
        </pc:sldMkLst>
        <pc:spChg chg="mod">
          <ac:chgData name="Ha MinU" userId="4050a7b372847a87" providerId="LiveId" clId="{5FFFF14A-4447-4C32-BAEA-D74BEA7FC813}" dt="2023-07-05T10:42:32.334" v="4694" actId="20577"/>
          <ac:spMkLst>
            <pc:docMk/>
            <pc:sldMk cId="2254188005" sldId="268"/>
            <ac:spMk id="2" creationId="{18686791-02CA-83BC-5F60-7647E6422CEB}"/>
          </ac:spMkLst>
        </pc:spChg>
        <pc:spChg chg="mod">
          <ac:chgData name="Ha MinU" userId="4050a7b372847a87" providerId="LiveId" clId="{5FFFF14A-4447-4C32-BAEA-D74BEA7FC813}" dt="2023-07-05T13:17:24.567" v="9514" actId="20577"/>
          <ac:spMkLst>
            <pc:docMk/>
            <pc:sldMk cId="2254188005" sldId="268"/>
            <ac:spMk id="3" creationId="{E7D588DB-2ED9-3363-1427-DFF99F40A6B5}"/>
          </ac:spMkLst>
        </pc:spChg>
      </pc:sldChg>
      <pc:sldChg chg="modSp mod">
        <pc:chgData name="Ha MinU" userId="4050a7b372847a87" providerId="LiveId" clId="{5FFFF14A-4447-4C32-BAEA-D74BEA7FC813}" dt="2023-07-06T13:14:36.962" v="13885" actId="20577"/>
        <pc:sldMkLst>
          <pc:docMk/>
          <pc:sldMk cId="1495983522" sldId="269"/>
        </pc:sldMkLst>
        <pc:spChg chg="mod">
          <ac:chgData name="Ha MinU" userId="4050a7b372847a87" providerId="LiveId" clId="{5FFFF14A-4447-4C32-BAEA-D74BEA7FC813}" dt="2023-07-06T13:14:36.962" v="13885" actId="20577"/>
          <ac:spMkLst>
            <pc:docMk/>
            <pc:sldMk cId="1495983522" sldId="269"/>
            <ac:spMk id="3" creationId="{BE5CBEF9-1F7D-1615-E640-DC83278E5D6F}"/>
          </ac:spMkLst>
        </pc:spChg>
      </pc:sldChg>
      <pc:sldChg chg="modSp mod">
        <pc:chgData name="Ha MinU" userId="4050a7b372847a87" providerId="LiveId" clId="{5FFFF14A-4447-4C32-BAEA-D74BEA7FC813}" dt="2023-07-05T09:05:57.312" v="3341" actId="20577"/>
        <pc:sldMkLst>
          <pc:docMk/>
          <pc:sldMk cId="437737375" sldId="270"/>
        </pc:sldMkLst>
        <pc:spChg chg="mod">
          <ac:chgData name="Ha MinU" userId="4050a7b372847a87" providerId="LiveId" clId="{5FFFF14A-4447-4C32-BAEA-D74BEA7FC813}" dt="2023-07-05T09:05:57.312" v="3341" actId="20577"/>
          <ac:spMkLst>
            <pc:docMk/>
            <pc:sldMk cId="437737375" sldId="270"/>
            <ac:spMk id="2" creationId="{8281CD52-54F1-4070-E385-B24E484B9D3E}"/>
          </ac:spMkLst>
        </pc:spChg>
      </pc:sldChg>
      <pc:sldChg chg="ord">
        <pc:chgData name="Ha MinU" userId="4050a7b372847a87" providerId="LiveId" clId="{5FFFF14A-4447-4C32-BAEA-D74BEA7FC813}" dt="2023-07-05T09:06:10.912" v="3363"/>
        <pc:sldMkLst>
          <pc:docMk/>
          <pc:sldMk cId="3688510099" sldId="271"/>
        </pc:sldMkLst>
      </pc:sldChg>
      <pc:sldChg chg="modSp new mod">
        <pc:chgData name="Ha MinU" userId="4050a7b372847a87" providerId="LiveId" clId="{5FFFF14A-4447-4C32-BAEA-D74BEA7FC813}" dt="2023-07-05T09:06:07.581" v="3361" actId="20577"/>
        <pc:sldMkLst>
          <pc:docMk/>
          <pc:sldMk cId="2020750238" sldId="288"/>
        </pc:sldMkLst>
        <pc:spChg chg="mod">
          <ac:chgData name="Ha MinU" userId="4050a7b372847a87" providerId="LiveId" clId="{5FFFF14A-4447-4C32-BAEA-D74BEA7FC813}" dt="2023-07-05T09:06:07.581" v="3361" actId="20577"/>
          <ac:spMkLst>
            <pc:docMk/>
            <pc:sldMk cId="2020750238" sldId="288"/>
            <ac:spMk id="2" creationId="{7850A33B-E99A-EED2-86FA-CEE033ABEC82}"/>
          </ac:spMkLst>
        </pc:spChg>
      </pc:sldChg>
      <pc:sldChg chg="addSp delSp modSp new mod setBg modClrScheme delDesignElem chgLayout">
        <pc:chgData name="Ha MinU" userId="4050a7b372847a87" providerId="LiveId" clId="{5FFFF14A-4447-4C32-BAEA-D74BEA7FC813}" dt="2023-07-06T12:53:18.574" v="11373" actId="207"/>
        <pc:sldMkLst>
          <pc:docMk/>
          <pc:sldMk cId="650788010" sldId="289"/>
        </pc:sldMkLst>
        <pc:spChg chg="mod ord">
          <ac:chgData name="Ha MinU" userId="4050a7b372847a87" providerId="LiveId" clId="{5FFFF14A-4447-4C32-BAEA-D74BEA7FC813}" dt="2023-07-06T12:53:18.574" v="11373" actId="207"/>
          <ac:spMkLst>
            <pc:docMk/>
            <pc:sldMk cId="650788010" sldId="289"/>
            <ac:spMk id="2" creationId="{F81515A8-19D4-4A8B-29A4-8F88B1EB1B38}"/>
          </ac:spMkLst>
        </pc:spChg>
        <pc:spChg chg="del mod ord">
          <ac:chgData name="Ha MinU" userId="4050a7b372847a87" providerId="LiveId" clId="{5FFFF14A-4447-4C32-BAEA-D74BEA7FC813}" dt="2023-07-05T10:55:22.297" v="5371" actId="700"/>
          <ac:spMkLst>
            <pc:docMk/>
            <pc:sldMk cId="650788010" sldId="289"/>
            <ac:spMk id="3" creationId="{B07D4772-CF07-04DA-3B59-6D8298C300A5}"/>
          </ac:spMkLst>
        </pc:spChg>
        <pc:spChg chg="add del mod ord">
          <ac:chgData name="Ha MinU" userId="4050a7b372847a87" providerId="LiveId" clId="{5FFFF14A-4447-4C32-BAEA-D74BEA7FC813}" dt="2023-07-05T11:01:11.990" v="5372" actId="22"/>
          <ac:spMkLst>
            <pc:docMk/>
            <pc:sldMk cId="650788010" sldId="289"/>
            <ac:spMk id="4" creationId="{3A5898A7-2600-3524-4148-77E5611F4018}"/>
          </ac:spMkLst>
        </pc:spChg>
        <pc:spChg chg="add del mod ord">
          <ac:chgData name="Ha MinU" userId="4050a7b372847a87" providerId="LiveId" clId="{5FFFF14A-4447-4C32-BAEA-D74BEA7FC813}" dt="2023-07-05T11:01:30.080" v="5373" actId="22"/>
          <ac:spMkLst>
            <pc:docMk/>
            <pc:sldMk cId="650788010" sldId="289"/>
            <ac:spMk id="5" creationId="{DB9AF5FE-E4B7-75B0-FF2F-45CFF2F426F3}"/>
          </ac:spMkLst>
        </pc:spChg>
        <pc:spChg chg="add del mod">
          <ac:chgData name="Ha MinU" userId="4050a7b372847a87" providerId="LiveId" clId="{5FFFF14A-4447-4C32-BAEA-D74BEA7FC813}" dt="2023-07-05T11:04:40.574" v="5407" actId="700"/>
          <ac:spMkLst>
            <pc:docMk/>
            <pc:sldMk cId="650788010" sldId="289"/>
            <ac:spMk id="11" creationId="{35B79FB4-3EF7-654F-2A5C-C083E2985D24}"/>
          </ac:spMkLst>
        </pc:spChg>
        <pc:spChg chg="add del mod ord">
          <ac:chgData name="Ha MinU" userId="4050a7b372847a87" providerId="LiveId" clId="{5FFFF14A-4447-4C32-BAEA-D74BEA7FC813}" dt="2023-07-05T11:04:57.635" v="5408" actId="22"/>
          <ac:spMkLst>
            <pc:docMk/>
            <pc:sldMk cId="650788010" sldId="289"/>
            <ac:spMk id="12" creationId="{D3E8C535-BAD3-1B2A-41F0-756A8A7797E0}"/>
          </ac:spMkLst>
        </pc:spChg>
        <pc:spChg chg="add del mod ord">
          <ac:chgData name="Ha MinU" userId="4050a7b372847a87" providerId="LiveId" clId="{5FFFF14A-4447-4C32-BAEA-D74BEA7FC813}" dt="2023-07-05T11:05:16.450" v="5409" actId="22"/>
          <ac:spMkLst>
            <pc:docMk/>
            <pc:sldMk cId="650788010" sldId="289"/>
            <ac:spMk id="13" creationId="{DA8FE00C-2623-94F9-B71E-56FA247CD7E0}"/>
          </ac:spMkLst>
        </pc:spChg>
        <pc:spChg chg="add del">
          <ac:chgData name="Ha MinU" userId="4050a7b372847a87" providerId="LiveId" clId="{5FFFF14A-4447-4C32-BAEA-D74BEA7FC813}" dt="2023-07-05T11:03:19.802" v="5385" actId="26606"/>
          <ac:spMkLst>
            <pc:docMk/>
            <pc:sldMk cId="650788010" sldId="289"/>
            <ac:spMk id="14" creationId="{39E3965E-AC41-4711-9D10-E25ABB132D86}"/>
          </ac:spMkLst>
        </pc:spChg>
        <pc:spChg chg="add del">
          <ac:chgData name="Ha MinU" userId="4050a7b372847a87" providerId="LiveId" clId="{5FFFF14A-4447-4C32-BAEA-D74BEA7FC813}" dt="2023-07-05T11:03:19.802" v="5385" actId="26606"/>
          <ac:spMkLst>
            <pc:docMk/>
            <pc:sldMk cId="650788010" sldId="289"/>
            <ac:spMk id="18" creationId="{2FDF0794-1B86-42B2-B8C7-F60123E638ED}"/>
          </ac:spMkLst>
        </pc:spChg>
        <pc:spChg chg="add del">
          <ac:chgData name="Ha MinU" userId="4050a7b372847a87" providerId="LiveId" clId="{5FFFF14A-4447-4C32-BAEA-D74BEA7FC813}" dt="2023-07-05T11:03:19.802" v="5385" actId="26606"/>
          <ac:spMkLst>
            <pc:docMk/>
            <pc:sldMk cId="650788010" sldId="289"/>
            <ac:spMk id="20" creationId="{C5373426-E26E-431D-959C-5DB96C0B6208}"/>
          </ac:spMkLst>
        </pc:spChg>
        <pc:spChg chg="add del">
          <ac:chgData name="Ha MinU" userId="4050a7b372847a87" providerId="LiveId" clId="{5FFFF14A-4447-4C32-BAEA-D74BEA7FC813}" dt="2023-07-05T11:05:36.998" v="5411" actId="26606"/>
          <ac:spMkLst>
            <pc:docMk/>
            <pc:sldMk cId="650788010" sldId="289"/>
            <ac:spMk id="23" creationId="{416A0E3C-60E6-4F39-BC55-5F7C224E1F7C}"/>
          </ac:spMkLst>
        </pc:spChg>
        <pc:spChg chg="add del">
          <ac:chgData name="Ha MinU" userId="4050a7b372847a87" providerId="LiveId" clId="{5FFFF14A-4447-4C32-BAEA-D74BEA7FC813}" dt="2023-07-05T11:03:19.802" v="5385" actId="26606"/>
          <ac:spMkLst>
            <pc:docMk/>
            <pc:sldMk cId="650788010" sldId="289"/>
            <ac:spMk id="24" creationId="{E239D8CC-16F4-4B2B-80F0-203C56D0D2DE}"/>
          </ac:spMkLst>
        </pc:spChg>
        <pc:spChg chg="add del">
          <ac:chgData name="Ha MinU" userId="4050a7b372847a87" providerId="LiveId" clId="{5FFFF14A-4447-4C32-BAEA-D74BEA7FC813}" dt="2023-07-05T11:05:36.998" v="5411" actId="26606"/>
          <ac:spMkLst>
            <pc:docMk/>
            <pc:sldMk cId="650788010" sldId="289"/>
            <ac:spMk id="25" creationId="{4BE24567-E771-592E-BCA7-A8E3FEC6E4AB}"/>
          </ac:spMkLst>
        </pc:spChg>
        <pc:spChg chg="add">
          <ac:chgData name="Ha MinU" userId="4050a7b372847a87" providerId="LiveId" clId="{5FFFF14A-4447-4C32-BAEA-D74BEA7FC813}" dt="2023-07-05T11:05:49.748" v="5412" actId="26606"/>
          <ac:spMkLst>
            <pc:docMk/>
            <pc:sldMk cId="650788010" sldId="289"/>
            <ac:spMk id="26" creationId="{416A0E3C-60E6-4F39-BC55-5F7C224E1F7C}"/>
          </ac:spMkLst>
        </pc:spChg>
        <pc:spChg chg="add del mod">
          <ac:chgData name="Ha MinU" userId="4050a7b372847a87" providerId="LiveId" clId="{5FFFF14A-4447-4C32-BAEA-D74BEA7FC813}" dt="2023-07-05T11:04:40.574" v="5407" actId="700"/>
          <ac:spMkLst>
            <pc:docMk/>
            <pc:sldMk cId="650788010" sldId="289"/>
            <ac:spMk id="28" creationId="{2331F45F-E08C-7A25-AC6C-E2E78678D638}"/>
          </ac:spMkLst>
        </pc:spChg>
        <pc:spChg chg="add">
          <ac:chgData name="Ha MinU" userId="4050a7b372847a87" providerId="LiveId" clId="{5FFFF14A-4447-4C32-BAEA-D74BEA7FC813}" dt="2023-07-05T11:05:49.748" v="5412" actId="26606"/>
          <ac:spMkLst>
            <pc:docMk/>
            <pc:sldMk cId="650788010" sldId="289"/>
            <ac:spMk id="29" creationId="{990D0034-F768-41E7-85D4-F38C4DE85770}"/>
          </ac:spMkLst>
        </pc:spChg>
        <pc:spChg chg="add del">
          <ac:chgData name="Ha MinU" userId="4050a7b372847a87" providerId="LiveId" clId="{5FFFF14A-4447-4C32-BAEA-D74BEA7FC813}" dt="2023-07-05T11:04:40.574" v="5407" actId="700"/>
          <ac:spMkLst>
            <pc:docMk/>
            <pc:sldMk cId="650788010" sldId="289"/>
            <ac:spMk id="31" creationId="{416A0E3C-60E6-4F39-BC55-5F7C224E1F7C}"/>
          </ac:spMkLst>
        </pc:spChg>
        <pc:spChg chg="add del">
          <ac:chgData name="Ha MinU" userId="4050a7b372847a87" providerId="LiveId" clId="{5FFFF14A-4447-4C32-BAEA-D74BEA7FC813}" dt="2023-07-05T11:05:36.998" v="5411" actId="26606"/>
          <ac:spMkLst>
            <pc:docMk/>
            <pc:sldMk cId="650788010" sldId="289"/>
            <ac:spMk id="32" creationId="{873ECEC8-0F24-45B8-950F-35FC94BCEAC8}"/>
          </ac:spMkLst>
        </pc:spChg>
        <pc:spChg chg="add del">
          <ac:chgData name="Ha MinU" userId="4050a7b372847a87" providerId="LiveId" clId="{5FFFF14A-4447-4C32-BAEA-D74BEA7FC813}" dt="2023-07-05T11:04:40.574" v="5407" actId="700"/>
          <ac:spMkLst>
            <pc:docMk/>
            <pc:sldMk cId="650788010" sldId="289"/>
            <ac:spMk id="35" creationId="{873ECEC8-0F24-45B8-950F-35FC94BCEAC8}"/>
          </ac:spMkLst>
        </pc:spChg>
        <pc:spChg chg="add del">
          <ac:chgData name="Ha MinU" userId="4050a7b372847a87" providerId="LiveId" clId="{5FFFF14A-4447-4C32-BAEA-D74BEA7FC813}" dt="2023-07-05T11:05:36.998" v="5411" actId="26606"/>
          <ac:spMkLst>
            <pc:docMk/>
            <pc:sldMk cId="650788010" sldId="289"/>
            <ac:spMk id="36" creationId="{8B53612E-ADB2-4457-9688-89506397AF28}"/>
          </ac:spMkLst>
        </pc:spChg>
        <pc:spChg chg="add del">
          <ac:chgData name="Ha MinU" userId="4050a7b372847a87" providerId="LiveId" clId="{5FFFF14A-4447-4C32-BAEA-D74BEA7FC813}" dt="2023-07-05T11:04:40.574" v="5407" actId="700"/>
          <ac:spMkLst>
            <pc:docMk/>
            <pc:sldMk cId="650788010" sldId="289"/>
            <ac:spMk id="39" creationId="{8B53612E-ADB2-4457-9688-89506397AF28}"/>
          </ac:spMkLst>
        </pc:spChg>
        <pc:spChg chg="add mod">
          <ac:chgData name="Ha MinU" userId="4050a7b372847a87" providerId="LiveId" clId="{5FFFF14A-4447-4C32-BAEA-D74BEA7FC813}" dt="2023-07-05T11:10:46.450" v="6033" actId="20577"/>
          <ac:spMkLst>
            <pc:docMk/>
            <pc:sldMk cId="650788010" sldId="289"/>
            <ac:spMk id="40" creationId="{8C886954-5AB7-A463-F0DE-7B22D77788BF}"/>
          </ac:spMkLst>
        </pc:spChg>
        <pc:spChg chg="add">
          <ac:chgData name="Ha MinU" userId="4050a7b372847a87" providerId="LiveId" clId="{5FFFF14A-4447-4C32-BAEA-D74BEA7FC813}" dt="2023-07-05T11:05:49.748" v="5412" actId="26606"/>
          <ac:spMkLst>
            <pc:docMk/>
            <pc:sldMk cId="650788010" sldId="289"/>
            <ac:spMk id="41" creationId="{7A3E0404-86A9-40FA-8DB8-302414EE2D9E}"/>
          </ac:spMkLst>
        </pc:spChg>
        <pc:picChg chg="add del mod ord">
          <ac:chgData name="Ha MinU" userId="4050a7b372847a87" providerId="LiveId" clId="{5FFFF14A-4447-4C32-BAEA-D74BEA7FC813}" dt="2023-07-05T11:04:34.664" v="5404" actId="478"/>
          <ac:picMkLst>
            <pc:docMk/>
            <pc:sldMk cId="650788010" sldId="289"/>
            <ac:picMk id="7" creationId="{9912C61E-08FF-BD3C-084D-3A16A38501ED}"/>
          </ac:picMkLst>
        </pc:picChg>
        <pc:picChg chg="add del mod ord">
          <ac:chgData name="Ha MinU" userId="4050a7b372847a87" providerId="LiveId" clId="{5FFFF14A-4447-4C32-BAEA-D74BEA7FC813}" dt="2023-07-05T11:04:36.792" v="5406" actId="478"/>
          <ac:picMkLst>
            <pc:docMk/>
            <pc:sldMk cId="650788010" sldId="289"/>
            <ac:picMk id="9" creationId="{47A2575E-C0A4-3615-D2AE-DC4F804DF054}"/>
          </ac:picMkLst>
        </pc:picChg>
        <pc:picChg chg="add mod ord">
          <ac:chgData name="Ha MinU" userId="4050a7b372847a87" providerId="LiveId" clId="{5FFFF14A-4447-4C32-BAEA-D74BEA7FC813}" dt="2023-07-05T11:06:38.524" v="5427" actId="1076"/>
          <ac:picMkLst>
            <pc:docMk/>
            <pc:sldMk cId="650788010" sldId="289"/>
            <ac:picMk id="17" creationId="{D4F23354-DB65-CAC1-BC5C-DB790A6315D9}"/>
          </ac:picMkLst>
        </pc:picChg>
        <pc:picChg chg="add mod ord">
          <ac:chgData name="Ha MinU" userId="4050a7b372847a87" providerId="LiveId" clId="{5FFFF14A-4447-4C32-BAEA-D74BEA7FC813}" dt="2023-07-05T11:06:29.868" v="5425" actId="1076"/>
          <ac:picMkLst>
            <pc:docMk/>
            <pc:sldMk cId="650788010" sldId="289"/>
            <ac:picMk id="21" creationId="{4742496B-C47F-4EEF-F6D3-CF5C7D489397}"/>
          </ac:picMkLst>
        </pc:picChg>
        <pc:cxnChg chg="add del">
          <ac:chgData name="Ha MinU" userId="4050a7b372847a87" providerId="LiveId" clId="{5FFFF14A-4447-4C32-BAEA-D74BEA7FC813}" dt="2023-07-05T11:03:19.802" v="5385" actId="26606"/>
          <ac:cxnSpMkLst>
            <pc:docMk/>
            <pc:sldMk cId="650788010" sldId="289"/>
            <ac:cxnSpMk id="16" creationId="{1F5DC8C3-BA5F-4EED-BB9A-A14272BD82A1}"/>
          </ac:cxnSpMkLst>
        </pc:cxnChg>
        <pc:cxnChg chg="add del">
          <ac:chgData name="Ha MinU" userId="4050a7b372847a87" providerId="LiveId" clId="{5FFFF14A-4447-4C32-BAEA-D74BEA7FC813}" dt="2023-07-05T11:03:19.802" v="5385" actId="26606"/>
          <ac:cxnSpMkLst>
            <pc:docMk/>
            <pc:sldMk cId="650788010" sldId="289"/>
            <ac:cxnSpMk id="22" creationId="{96D07482-83A3-4451-943C-B46961082957}"/>
          </ac:cxnSpMkLst>
        </pc:cxnChg>
        <pc:cxnChg chg="add">
          <ac:chgData name="Ha MinU" userId="4050a7b372847a87" providerId="LiveId" clId="{5FFFF14A-4447-4C32-BAEA-D74BEA7FC813}" dt="2023-07-05T11:05:49.748" v="5412" actId="26606"/>
          <ac:cxnSpMkLst>
            <pc:docMk/>
            <pc:sldMk cId="650788010" sldId="289"/>
            <ac:cxnSpMk id="27" creationId="{C5025DAC-8B93-4160-B017-3A274A5828C0}"/>
          </ac:cxnSpMkLst>
        </pc:cxnChg>
        <pc:cxnChg chg="add del">
          <ac:chgData name="Ha MinU" userId="4050a7b372847a87" providerId="LiveId" clId="{5FFFF14A-4447-4C32-BAEA-D74BEA7FC813}" dt="2023-07-05T11:05:36.998" v="5411" actId="26606"/>
          <ac:cxnSpMkLst>
            <pc:docMk/>
            <pc:sldMk cId="650788010" sldId="289"/>
            <ac:cxnSpMk id="30" creationId="{C5025DAC-8B93-4160-B017-3A274A5828C0}"/>
          </ac:cxnSpMkLst>
        </pc:cxnChg>
        <pc:cxnChg chg="add del">
          <ac:chgData name="Ha MinU" userId="4050a7b372847a87" providerId="LiveId" clId="{5FFFF14A-4447-4C32-BAEA-D74BEA7FC813}" dt="2023-07-05T11:04:40.574" v="5407" actId="700"/>
          <ac:cxnSpMkLst>
            <pc:docMk/>
            <pc:sldMk cId="650788010" sldId="289"/>
            <ac:cxnSpMk id="33" creationId="{C5025DAC-8B93-4160-B017-3A274A5828C0}"/>
          </ac:cxnSpMkLst>
        </pc:cxnChg>
        <pc:cxnChg chg="add del">
          <ac:chgData name="Ha MinU" userId="4050a7b372847a87" providerId="LiveId" clId="{5FFFF14A-4447-4C32-BAEA-D74BEA7FC813}" dt="2023-07-05T11:05:36.998" v="5411" actId="26606"/>
          <ac:cxnSpMkLst>
            <pc:docMk/>
            <pc:sldMk cId="650788010" sldId="289"/>
            <ac:cxnSpMk id="34" creationId="{89EB8C68-FF1B-4849-867B-32D29B19F102}"/>
          </ac:cxnSpMkLst>
        </pc:cxnChg>
        <pc:cxnChg chg="add del">
          <ac:chgData name="Ha MinU" userId="4050a7b372847a87" providerId="LiveId" clId="{5FFFF14A-4447-4C32-BAEA-D74BEA7FC813}" dt="2023-07-05T11:04:40.574" v="5407" actId="700"/>
          <ac:cxnSpMkLst>
            <pc:docMk/>
            <pc:sldMk cId="650788010" sldId="289"/>
            <ac:cxnSpMk id="37" creationId="{89EB8C68-FF1B-4849-867B-32D29B19F102}"/>
          </ac:cxnSpMkLst>
        </pc:cxnChg>
        <pc:cxnChg chg="add">
          <ac:chgData name="Ha MinU" userId="4050a7b372847a87" providerId="LiveId" clId="{5FFFF14A-4447-4C32-BAEA-D74BEA7FC813}" dt="2023-07-05T11:05:49.748" v="5412" actId="26606"/>
          <ac:cxnSpMkLst>
            <pc:docMk/>
            <pc:sldMk cId="650788010" sldId="289"/>
            <ac:cxnSpMk id="38" creationId="{5A0A5CF6-407C-4691-8122-49DF69D0020D}"/>
          </ac:cxnSpMkLst>
        </pc:cxnChg>
      </pc:sldChg>
      <pc:sldChg chg="modSp new mod">
        <pc:chgData name="Ha MinU" userId="4050a7b372847a87" providerId="LiveId" clId="{5FFFF14A-4447-4C32-BAEA-D74BEA7FC813}" dt="2023-07-06T12:47:44.852" v="11293" actId="20577"/>
        <pc:sldMkLst>
          <pc:docMk/>
          <pc:sldMk cId="2702267795" sldId="290"/>
        </pc:sldMkLst>
        <pc:spChg chg="mod">
          <ac:chgData name="Ha MinU" userId="4050a7b372847a87" providerId="LiveId" clId="{5FFFF14A-4447-4C32-BAEA-D74BEA7FC813}" dt="2023-07-05T13:20:00.012" v="9549" actId="20577"/>
          <ac:spMkLst>
            <pc:docMk/>
            <pc:sldMk cId="2702267795" sldId="290"/>
            <ac:spMk id="2" creationId="{05FC4B5F-2CCB-A551-4FCA-8EFC2CA4BD4B}"/>
          </ac:spMkLst>
        </pc:spChg>
        <pc:spChg chg="mod">
          <ac:chgData name="Ha MinU" userId="4050a7b372847a87" providerId="LiveId" clId="{5FFFF14A-4447-4C32-BAEA-D74BEA7FC813}" dt="2023-07-06T12:47:44.852" v="11293" actId="20577"/>
          <ac:spMkLst>
            <pc:docMk/>
            <pc:sldMk cId="2702267795" sldId="290"/>
            <ac:spMk id="3" creationId="{6CB62DF7-7F9F-99EE-0A28-0CD35EE6D269}"/>
          </ac:spMkLst>
        </pc:spChg>
      </pc:sldChg>
      <pc:sldChg chg="addSp delSp modSp new mod ord setBg modClrScheme chgLayout">
        <pc:chgData name="Ha MinU" userId="4050a7b372847a87" providerId="LiveId" clId="{5FFFF14A-4447-4C32-BAEA-D74BEA7FC813}" dt="2023-07-06T14:52:11.768" v="13928"/>
        <pc:sldMkLst>
          <pc:docMk/>
          <pc:sldMk cId="3214975200" sldId="291"/>
        </pc:sldMkLst>
        <pc:spChg chg="del mod ord">
          <ac:chgData name="Ha MinU" userId="4050a7b372847a87" providerId="LiveId" clId="{5FFFF14A-4447-4C32-BAEA-D74BEA7FC813}" dt="2023-07-06T12:47:52.884" v="11295" actId="700"/>
          <ac:spMkLst>
            <pc:docMk/>
            <pc:sldMk cId="3214975200" sldId="291"/>
            <ac:spMk id="2" creationId="{DC335EFA-EF57-B879-4BE9-1254ADE82CF7}"/>
          </ac:spMkLst>
        </pc:spChg>
        <pc:spChg chg="del mod ord">
          <ac:chgData name="Ha MinU" userId="4050a7b372847a87" providerId="LiveId" clId="{5FFFF14A-4447-4C32-BAEA-D74BEA7FC813}" dt="2023-07-06T12:47:52.884" v="11295" actId="700"/>
          <ac:spMkLst>
            <pc:docMk/>
            <pc:sldMk cId="3214975200" sldId="291"/>
            <ac:spMk id="3" creationId="{2EF22C74-13B2-118B-C09A-AC61F2DF2575}"/>
          </ac:spMkLst>
        </pc:spChg>
        <pc:spChg chg="add mod ord">
          <ac:chgData name="Ha MinU" userId="4050a7b372847a87" providerId="LiveId" clId="{5FFFF14A-4447-4C32-BAEA-D74BEA7FC813}" dt="2023-07-06T12:53:17.221" v="11372" actId="207"/>
          <ac:spMkLst>
            <pc:docMk/>
            <pc:sldMk cId="3214975200" sldId="291"/>
            <ac:spMk id="4" creationId="{C7B1E997-7F53-3A18-8CD1-0B479D8A622D}"/>
          </ac:spMkLst>
        </pc:spChg>
        <pc:spChg chg="add del mod ord">
          <ac:chgData name="Ha MinU" userId="4050a7b372847a87" providerId="LiveId" clId="{5FFFF14A-4447-4C32-BAEA-D74BEA7FC813}" dt="2023-07-06T12:50:04.951" v="11335" actId="22"/>
          <ac:spMkLst>
            <pc:docMk/>
            <pc:sldMk cId="3214975200" sldId="291"/>
            <ac:spMk id="5" creationId="{F7F12B4A-2D27-3E9E-13E0-EDA9FF25FE28}"/>
          </ac:spMkLst>
        </pc:spChg>
        <pc:spChg chg="add mod ord">
          <ac:chgData name="Ha MinU" userId="4050a7b372847a87" providerId="LiveId" clId="{5FFFF14A-4447-4C32-BAEA-D74BEA7FC813}" dt="2023-07-06T13:03:10.452" v="12251" actId="20577"/>
          <ac:spMkLst>
            <pc:docMk/>
            <pc:sldMk cId="3214975200" sldId="291"/>
            <ac:spMk id="6" creationId="{4A570ACD-389D-043B-EC34-6DEE18717C25}"/>
          </ac:spMkLst>
        </pc:spChg>
        <pc:spChg chg="add del">
          <ac:chgData name="Ha MinU" userId="4050a7b372847a87" providerId="LiveId" clId="{5FFFF14A-4447-4C32-BAEA-D74BEA7FC813}" dt="2023-07-06T12:51:48.642" v="11353" actId="26606"/>
          <ac:spMkLst>
            <pc:docMk/>
            <pc:sldMk cId="3214975200" sldId="291"/>
            <ac:spMk id="19" creationId="{416A0E3C-60E6-4F39-BC55-5F7C224E1F7C}"/>
          </ac:spMkLst>
        </pc:spChg>
        <pc:spChg chg="add del">
          <ac:chgData name="Ha MinU" userId="4050a7b372847a87" providerId="LiveId" clId="{5FFFF14A-4447-4C32-BAEA-D74BEA7FC813}" dt="2023-07-06T12:53:15.836" v="11369" actId="26606"/>
          <ac:spMkLst>
            <pc:docMk/>
            <pc:sldMk cId="3214975200" sldId="291"/>
            <ac:spMk id="20" creationId="{416A0E3C-60E6-4F39-BC55-5F7C224E1F7C}"/>
          </ac:spMkLst>
        </pc:spChg>
        <pc:spChg chg="add del">
          <ac:chgData name="Ha MinU" userId="4050a7b372847a87" providerId="LiveId" clId="{5FFFF14A-4447-4C32-BAEA-D74BEA7FC813}" dt="2023-07-06T12:51:48.642" v="11353" actId="26606"/>
          <ac:spMkLst>
            <pc:docMk/>
            <pc:sldMk cId="3214975200" sldId="291"/>
            <ac:spMk id="23" creationId="{873ECEC8-0F24-45B8-950F-35FC94BCEAC8}"/>
          </ac:spMkLst>
        </pc:spChg>
        <pc:spChg chg="add del">
          <ac:chgData name="Ha MinU" userId="4050a7b372847a87" providerId="LiveId" clId="{5FFFF14A-4447-4C32-BAEA-D74BEA7FC813}" dt="2023-07-06T12:53:15.836" v="11369" actId="26606"/>
          <ac:spMkLst>
            <pc:docMk/>
            <pc:sldMk cId="3214975200" sldId="291"/>
            <ac:spMk id="24" creationId="{990D0034-F768-41E7-85D4-F38C4DE85770}"/>
          </ac:spMkLst>
        </pc:spChg>
        <pc:spChg chg="add del">
          <ac:chgData name="Ha MinU" userId="4050a7b372847a87" providerId="LiveId" clId="{5FFFF14A-4447-4C32-BAEA-D74BEA7FC813}" dt="2023-07-06T12:51:48.642" v="11353" actId="26606"/>
          <ac:spMkLst>
            <pc:docMk/>
            <pc:sldMk cId="3214975200" sldId="291"/>
            <ac:spMk id="27" creationId="{8B53612E-ADB2-4457-9688-89506397AF28}"/>
          </ac:spMkLst>
        </pc:spChg>
        <pc:spChg chg="add del mod">
          <ac:chgData name="Ha MinU" userId="4050a7b372847a87" providerId="LiveId" clId="{5FFFF14A-4447-4C32-BAEA-D74BEA7FC813}" dt="2023-07-06T12:53:16.611" v="11371" actId="21"/>
          <ac:spMkLst>
            <pc:docMk/>
            <pc:sldMk cId="3214975200" sldId="291"/>
            <ac:spMk id="29" creationId="{24D0EF94-40CD-A92F-6FDD-7A2D0ED365B8}"/>
          </ac:spMkLst>
        </pc:spChg>
        <pc:spChg chg="add del mod">
          <ac:chgData name="Ha MinU" userId="4050a7b372847a87" providerId="LiveId" clId="{5FFFF14A-4447-4C32-BAEA-D74BEA7FC813}" dt="2023-07-06T12:53:30.427" v="11377" actId="21"/>
          <ac:spMkLst>
            <pc:docMk/>
            <pc:sldMk cId="3214975200" sldId="291"/>
            <ac:spMk id="30" creationId="{F80973B6-962D-410D-3AFE-3DAD178FCCD7}"/>
          </ac:spMkLst>
        </pc:spChg>
        <pc:picChg chg="add del mod ord">
          <ac:chgData name="Ha MinU" userId="4050a7b372847a87" providerId="LiveId" clId="{5FFFF14A-4447-4C32-BAEA-D74BEA7FC813}" dt="2023-07-06T12:53:16.218" v="11370" actId="478"/>
          <ac:picMkLst>
            <pc:docMk/>
            <pc:sldMk cId="3214975200" sldId="291"/>
            <ac:picMk id="8" creationId="{44B713B6-AD99-5B95-4DFB-A6694A66BD7C}"/>
          </ac:picMkLst>
        </pc:picChg>
        <pc:picChg chg="add del mod ord">
          <ac:chgData name="Ha MinU" userId="4050a7b372847a87" providerId="LiveId" clId="{5FFFF14A-4447-4C32-BAEA-D74BEA7FC813}" dt="2023-07-06T12:53:16.218" v="11370" actId="478"/>
          <ac:picMkLst>
            <pc:docMk/>
            <pc:sldMk cId="3214975200" sldId="291"/>
            <ac:picMk id="10" creationId="{5BD84D2A-3022-98DB-94D5-DCD04273587F}"/>
          </ac:picMkLst>
        </pc:picChg>
        <pc:picChg chg="add del mod ord">
          <ac:chgData name="Ha MinU" userId="4050a7b372847a87" providerId="LiveId" clId="{5FFFF14A-4447-4C32-BAEA-D74BEA7FC813}" dt="2023-07-06T12:53:16.218" v="11370" actId="478"/>
          <ac:picMkLst>
            <pc:docMk/>
            <pc:sldMk cId="3214975200" sldId="291"/>
            <ac:picMk id="12" creationId="{545DC6CC-AA1C-1288-0896-E1D24A5267A4}"/>
          </ac:picMkLst>
        </pc:picChg>
        <pc:picChg chg="add del mod">
          <ac:chgData name="Ha MinU" userId="4050a7b372847a87" providerId="LiveId" clId="{5FFFF14A-4447-4C32-BAEA-D74BEA7FC813}" dt="2023-07-06T12:53:16.218" v="11370" actId="478"/>
          <ac:picMkLst>
            <pc:docMk/>
            <pc:sldMk cId="3214975200" sldId="291"/>
            <ac:picMk id="14" creationId="{EB970DF2-2344-3663-2E0F-4997E198498F}"/>
          </ac:picMkLst>
        </pc:picChg>
        <pc:picChg chg="add del mod">
          <ac:chgData name="Ha MinU" userId="4050a7b372847a87" providerId="LiveId" clId="{5FFFF14A-4447-4C32-BAEA-D74BEA7FC813}" dt="2023-07-06T12:52:00.849" v="11355"/>
          <ac:picMkLst>
            <pc:docMk/>
            <pc:sldMk cId="3214975200" sldId="291"/>
            <ac:picMk id="15" creationId="{F8E26601-89C8-4A22-0438-4FBBE41B4BE0}"/>
          </ac:picMkLst>
        </pc:picChg>
        <pc:picChg chg="add del mod">
          <ac:chgData name="Ha MinU" userId="4050a7b372847a87" providerId="LiveId" clId="{5FFFF14A-4447-4C32-BAEA-D74BEA7FC813}" dt="2023-07-06T12:52:00.849" v="11355"/>
          <ac:picMkLst>
            <pc:docMk/>
            <pc:sldMk cId="3214975200" sldId="291"/>
            <ac:picMk id="16" creationId="{54BC5706-4706-B2F6-7E50-07E90E587FA1}"/>
          </ac:picMkLst>
        </pc:picChg>
        <pc:picChg chg="add del mod">
          <ac:chgData name="Ha MinU" userId="4050a7b372847a87" providerId="LiveId" clId="{5FFFF14A-4447-4C32-BAEA-D74BEA7FC813}" dt="2023-07-06T12:52:00.849" v="11355"/>
          <ac:picMkLst>
            <pc:docMk/>
            <pc:sldMk cId="3214975200" sldId="291"/>
            <ac:picMk id="17" creationId="{0B73415F-9933-1FF5-4826-D13F58A36260}"/>
          </ac:picMkLst>
        </pc:picChg>
        <pc:picChg chg="add del mod">
          <ac:chgData name="Ha MinU" userId="4050a7b372847a87" providerId="LiveId" clId="{5FFFF14A-4447-4C32-BAEA-D74BEA7FC813}" dt="2023-07-06T12:52:00.849" v="11355"/>
          <ac:picMkLst>
            <pc:docMk/>
            <pc:sldMk cId="3214975200" sldId="291"/>
            <ac:picMk id="18" creationId="{86D43206-131A-9378-4593-37FF24F442B4}"/>
          </ac:picMkLst>
        </pc:picChg>
        <pc:picChg chg="add mod">
          <ac:chgData name="Ha MinU" userId="4050a7b372847a87" providerId="LiveId" clId="{5FFFF14A-4447-4C32-BAEA-D74BEA7FC813}" dt="2023-07-06T12:55:42.127" v="11410" actId="1076"/>
          <ac:picMkLst>
            <pc:docMk/>
            <pc:sldMk cId="3214975200" sldId="291"/>
            <ac:picMk id="31" creationId="{1EFFDB3C-4C60-2713-BDB2-6F7691266068}"/>
          </ac:picMkLst>
        </pc:picChg>
        <pc:picChg chg="add mod">
          <ac:chgData name="Ha MinU" userId="4050a7b372847a87" providerId="LiveId" clId="{5FFFF14A-4447-4C32-BAEA-D74BEA7FC813}" dt="2023-07-06T12:55:33.148" v="11407" actId="1076"/>
          <ac:picMkLst>
            <pc:docMk/>
            <pc:sldMk cId="3214975200" sldId="291"/>
            <ac:picMk id="32" creationId="{F4BCDFBA-6A2A-AD2C-CDBB-87CE111203B8}"/>
          </ac:picMkLst>
        </pc:picChg>
        <pc:picChg chg="add mod">
          <ac:chgData name="Ha MinU" userId="4050a7b372847a87" providerId="LiveId" clId="{5FFFF14A-4447-4C32-BAEA-D74BEA7FC813}" dt="2023-07-06T12:55:56.915" v="11414" actId="1076"/>
          <ac:picMkLst>
            <pc:docMk/>
            <pc:sldMk cId="3214975200" sldId="291"/>
            <ac:picMk id="33" creationId="{F2E6983D-C62A-797F-6DF4-AD26E51421D6}"/>
          </ac:picMkLst>
        </pc:picChg>
        <pc:picChg chg="add mod">
          <ac:chgData name="Ha MinU" userId="4050a7b372847a87" providerId="LiveId" clId="{5FFFF14A-4447-4C32-BAEA-D74BEA7FC813}" dt="2023-07-06T12:55:39.079" v="11409" actId="14100"/>
          <ac:picMkLst>
            <pc:docMk/>
            <pc:sldMk cId="3214975200" sldId="291"/>
            <ac:picMk id="34" creationId="{E46E2FD6-2BE7-BE12-3086-8604D56033E0}"/>
          </ac:picMkLst>
        </pc:picChg>
        <pc:cxnChg chg="add del">
          <ac:chgData name="Ha MinU" userId="4050a7b372847a87" providerId="LiveId" clId="{5FFFF14A-4447-4C32-BAEA-D74BEA7FC813}" dt="2023-07-06T12:51:48.642" v="11353" actId="26606"/>
          <ac:cxnSpMkLst>
            <pc:docMk/>
            <pc:sldMk cId="3214975200" sldId="291"/>
            <ac:cxnSpMk id="21" creationId="{C5025DAC-8B93-4160-B017-3A274A5828C0}"/>
          </ac:cxnSpMkLst>
        </pc:cxnChg>
        <pc:cxnChg chg="add del">
          <ac:chgData name="Ha MinU" userId="4050a7b372847a87" providerId="LiveId" clId="{5FFFF14A-4447-4C32-BAEA-D74BEA7FC813}" dt="2023-07-06T12:53:15.836" v="11369" actId="26606"/>
          <ac:cxnSpMkLst>
            <pc:docMk/>
            <pc:sldMk cId="3214975200" sldId="291"/>
            <ac:cxnSpMk id="22" creationId="{C5025DAC-8B93-4160-B017-3A274A5828C0}"/>
          </ac:cxnSpMkLst>
        </pc:cxnChg>
        <pc:cxnChg chg="add del">
          <ac:chgData name="Ha MinU" userId="4050a7b372847a87" providerId="LiveId" clId="{5FFFF14A-4447-4C32-BAEA-D74BEA7FC813}" dt="2023-07-06T12:51:48.642" v="11353" actId="26606"/>
          <ac:cxnSpMkLst>
            <pc:docMk/>
            <pc:sldMk cId="3214975200" sldId="291"/>
            <ac:cxnSpMk id="25" creationId="{89EB8C68-FF1B-4849-867B-32D29B19F102}"/>
          </ac:cxnSpMkLst>
        </pc:cxnChg>
        <pc:cxnChg chg="add del">
          <ac:chgData name="Ha MinU" userId="4050a7b372847a87" providerId="LiveId" clId="{5FFFF14A-4447-4C32-BAEA-D74BEA7FC813}" dt="2023-07-06T12:53:15.836" v="11369" actId="26606"/>
          <ac:cxnSpMkLst>
            <pc:docMk/>
            <pc:sldMk cId="3214975200" sldId="291"/>
            <ac:cxnSpMk id="26" creationId="{5A0A5CF6-407C-4691-8122-49DF69D0020D}"/>
          </ac:cxnSpMkLst>
        </pc:cxnChg>
      </pc:sldChg>
      <pc:sldChg chg="modSp new mod">
        <pc:chgData name="Ha MinU" userId="4050a7b372847a87" providerId="LiveId" clId="{5FFFF14A-4447-4C32-BAEA-D74BEA7FC813}" dt="2023-07-06T13:14:55.414" v="13926" actId="20577"/>
        <pc:sldMkLst>
          <pc:docMk/>
          <pc:sldMk cId="3699958216" sldId="292"/>
        </pc:sldMkLst>
        <pc:spChg chg="mod">
          <ac:chgData name="Ha MinU" userId="4050a7b372847a87" providerId="LiveId" clId="{5FFFF14A-4447-4C32-BAEA-D74BEA7FC813}" dt="2023-07-06T13:14:55.414" v="13926" actId="20577"/>
          <ac:spMkLst>
            <pc:docMk/>
            <pc:sldMk cId="3699958216" sldId="292"/>
            <ac:spMk id="2" creationId="{B69CA499-99DC-283C-3EA6-3E2F198755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cmicpc.net/language/info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동계방학 </a:t>
            </a:r>
            <a:r>
              <a:rPr lang="en-US" altLang="ko-KR" sz="5400" dirty="0">
                <a:solidFill>
                  <a:schemeClr val="tx1"/>
                </a:solidFill>
              </a:rPr>
              <a:t>– </a:t>
            </a:r>
            <a:r>
              <a:rPr lang="ko-KR" altLang="en-US" sz="5400" dirty="0">
                <a:solidFill>
                  <a:schemeClr val="tx1"/>
                </a:solidFill>
              </a:rPr>
              <a:t>기초 </a:t>
            </a:r>
            <a:r>
              <a:rPr lang="en-US" altLang="ko-KR" sz="5400" dirty="0">
                <a:solidFill>
                  <a:schemeClr val="tx1"/>
                </a:solidFill>
              </a:rPr>
              <a:t>3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4438B-2F03-5394-C23B-8A9C5C00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CC642-2599-A18C-F41D-0021AEB0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2853"/>
          </a:xfrm>
        </p:spPr>
        <p:txBody>
          <a:bodyPr/>
          <a:lstStyle/>
          <a:p>
            <a:r>
              <a:rPr lang="ko-KR" altLang="en-US" sz="1600" dirty="0"/>
              <a:t>데이터 포인터는 정적타입을 가리키는 정적타입 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보통 많은 언어에서 정적 타입을 원시 데이터 타입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 타입을 참조 타입으로 분류해서 부르는 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포인터를 선언하는 경우에는 </a:t>
            </a:r>
            <a:r>
              <a:rPr lang="en-US" altLang="ko-KR" sz="1600" dirty="0"/>
              <a:t>“</a:t>
            </a:r>
            <a:r>
              <a:rPr lang="ko-KR" altLang="en-US" sz="1600" dirty="0"/>
              <a:t>타입이름</a:t>
            </a:r>
            <a:r>
              <a:rPr lang="en-US" altLang="ko-KR" sz="1600" dirty="0"/>
              <a:t>”</a:t>
            </a:r>
            <a:r>
              <a:rPr lang="ko-KR" altLang="en-US" sz="1600" dirty="0"/>
              <a:t> </a:t>
            </a:r>
            <a:r>
              <a:rPr lang="en-US" altLang="ko-KR" sz="1600" dirty="0"/>
              <a:t>“*</a:t>
            </a:r>
            <a:r>
              <a:rPr lang="ko-KR" altLang="en-US" sz="1600" dirty="0"/>
              <a:t>변수이름</a:t>
            </a:r>
            <a:r>
              <a:rPr lang="en-US" altLang="ko-KR" sz="1600" dirty="0"/>
              <a:t>”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“&amp;</a:t>
            </a:r>
            <a:r>
              <a:rPr lang="ko-KR" altLang="en-US" sz="1600" dirty="0"/>
              <a:t>가리킬 변수이름</a:t>
            </a:r>
            <a:r>
              <a:rPr lang="en-US" altLang="ko-KR" sz="1600" dirty="0"/>
              <a:t>” </a:t>
            </a:r>
            <a:r>
              <a:rPr lang="ko-KR" altLang="en-US" sz="1600" dirty="0"/>
              <a:t>의 형태로 선언합니다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예를 들어 </a:t>
            </a:r>
            <a:r>
              <a:rPr lang="en-US" altLang="ko-KR" sz="1600" dirty="0"/>
              <a:t>int *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 = &amp;num; </a:t>
            </a:r>
            <a:r>
              <a:rPr lang="ko-KR" altLang="en-US" sz="1600" dirty="0"/>
              <a:t>이 가능하게 되고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</a:t>
            </a:r>
            <a:r>
              <a:rPr lang="en-US" altLang="ko-KR" sz="1600" dirty="0"/>
              <a:t> &amp;num, *</a:t>
            </a:r>
            <a:r>
              <a:rPr lang="en-US" altLang="ko-KR" sz="1600" dirty="0" err="1"/>
              <a:t>ptr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 num</a:t>
            </a:r>
            <a:r>
              <a:rPr lang="ko-KR" altLang="en-US" sz="1600" dirty="0">
                <a:sym typeface="Wingdings" panose="05000000000000000000" pitchFamily="2" charset="2"/>
              </a:rPr>
              <a:t>이 성립할 것 입니다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“*”</a:t>
            </a:r>
            <a:r>
              <a:rPr lang="ko-KR" altLang="en-US" sz="1600" dirty="0"/>
              <a:t>는 참조연산자로 가리키는 값을 가져온다는 의미이고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“&amp;”</a:t>
            </a:r>
            <a:r>
              <a:rPr lang="ko-KR" altLang="en-US" sz="1600" dirty="0"/>
              <a:t>는 주소연산자로 가리키는 값의 주소를 가져온다는 의미가 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그래서 포인터 선언은 해당 규칙이 맞지 않아 헷갈리는 경우가 많은데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그냥 선언은 해당 규칙과 관계 없는 거라 생각하면 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선언의 </a:t>
            </a:r>
            <a:r>
              <a:rPr lang="en-US" altLang="ko-KR" sz="1600" dirty="0"/>
              <a:t>*</a:t>
            </a:r>
            <a:r>
              <a:rPr lang="ko-KR" altLang="en-US" sz="1600" dirty="0"/>
              <a:t>는 참조연산자가 아닙니다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당연히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포인터는 다른 포인터를 가리킬 수도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</a:t>
            </a:r>
            <a:r>
              <a:rPr lang="en-US" altLang="ko-KR" sz="1600" dirty="0"/>
              <a:t>n</a:t>
            </a:r>
            <a:r>
              <a:rPr lang="ko-KR" altLang="en-US" sz="1600" dirty="0"/>
              <a:t>중 포인터</a:t>
            </a:r>
            <a:r>
              <a:rPr lang="en-US" altLang="ko-KR" sz="1600" dirty="0"/>
              <a:t>, </a:t>
            </a:r>
            <a:r>
              <a:rPr lang="ko-KR" altLang="en-US" sz="1600" dirty="0"/>
              <a:t>동적할당 등의</a:t>
            </a:r>
            <a:br>
              <a:rPr lang="en-US" altLang="ko-KR" sz="1600" dirty="0"/>
            </a:br>
            <a:r>
              <a:rPr lang="ko-KR" altLang="en-US" sz="1600" dirty="0"/>
              <a:t>예상하기 힘든 데이터 구조도 생성 할 수 있게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 포인터는 메모리 </a:t>
            </a:r>
            <a:r>
              <a:rPr lang="en-US" altLang="ko-KR" sz="1600" dirty="0"/>
              <a:t>Stack</a:t>
            </a:r>
            <a:r>
              <a:rPr lang="ko-KR" altLang="en-US" sz="1600" dirty="0"/>
              <a:t>에 들어가게 되고</a:t>
            </a:r>
            <a:r>
              <a:rPr lang="en-US" altLang="ko-KR" sz="1600" dirty="0"/>
              <a:t>(</a:t>
            </a:r>
            <a:r>
              <a:rPr lang="ko-KR" altLang="en-US" sz="1600" dirty="0"/>
              <a:t>정적 타입이므로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대신 포인터는 메모리 </a:t>
            </a:r>
            <a:r>
              <a:rPr lang="en-US" altLang="ko-KR" sz="1600" dirty="0"/>
              <a:t>heap</a:t>
            </a:r>
            <a:r>
              <a:rPr lang="ko-KR" altLang="en-US" sz="1600" dirty="0"/>
              <a:t>영역의 주소를 기록해서 동적 구조체를 사용할 수 있도록 유도 해줍니다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907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23B37-A5DD-6F25-0BA8-52F4B7B5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함수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81C3B-DE11-CC96-AA8F-312800753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15718"/>
          </a:xfrm>
        </p:spPr>
        <p:txBody>
          <a:bodyPr/>
          <a:lstStyle/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변수를 가리키고 사용하는 것은 알겠는데</a:t>
            </a:r>
            <a:r>
              <a:rPr lang="en-US" altLang="ko-KR" sz="1600" dirty="0"/>
              <a:t>, </a:t>
            </a:r>
            <a:r>
              <a:rPr lang="ko-KR" altLang="en-US" sz="1600" dirty="0"/>
              <a:t>함수를 가리키고 사용할 수는 없을까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포인터 중에서 함수 포인터는 함수와 해당 인자를 한 세트로 함수가 저장된 주소를 가리키는 포인터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 </a:t>
            </a:r>
            <a:r>
              <a:rPr lang="en-US" altLang="ko-KR" sz="1600" dirty="0"/>
              <a:t>int add(int a, int b){return a + b;} </a:t>
            </a:r>
            <a:r>
              <a:rPr lang="ko-KR" altLang="en-US" sz="1600" dirty="0"/>
              <a:t>함수가 존재한다면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 함수는 </a:t>
            </a:r>
            <a:r>
              <a:rPr lang="en-US" altLang="ko-KR" sz="1600" dirty="0"/>
              <a:t>.text</a:t>
            </a:r>
            <a:r>
              <a:rPr lang="ko-KR" altLang="en-US" sz="1600" dirty="0"/>
              <a:t> </a:t>
            </a:r>
            <a:r>
              <a:rPr lang="en-US" altLang="ko-KR" sz="1600" dirty="0"/>
              <a:t>section</a:t>
            </a:r>
            <a:r>
              <a:rPr lang="ko-KR" altLang="en-US" sz="1600" dirty="0"/>
              <a:t>에 저장되는데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주소를</a:t>
            </a:r>
            <a:r>
              <a:rPr lang="en-US" altLang="ko-KR" sz="1600" dirty="0"/>
              <a:t>, </a:t>
            </a:r>
            <a:r>
              <a:rPr lang="ko-KR" altLang="en-US" sz="1600" dirty="0"/>
              <a:t>함수 포인터 </a:t>
            </a:r>
            <a:r>
              <a:rPr lang="en-US" altLang="ko-KR" sz="1600" dirty="0"/>
              <a:t>int (*</a:t>
            </a:r>
            <a:r>
              <a:rPr lang="en-US" altLang="ko-KR" sz="1600" dirty="0" err="1"/>
              <a:t>fptr</a:t>
            </a:r>
            <a:r>
              <a:rPr lang="en-US" altLang="ko-KR" sz="1600" dirty="0"/>
              <a:t>)(int x, int y) </a:t>
            </a:r>
            <a:r>
              <a:rPr lang="ko-KR" altLang="en-US" sz="1600" dirty="0"/>
              <a:t>가 </a:t>
            </a:r>
            <a:r>
              <a:rPr lang="en-US" altLang="ko-KR" sz="1600" dirty="0"/>
              <a:t>add </a:t>
            </a:r>
            <a:r>
              <a:rPr lang="ko-KR" altLang="en-US" sz="1600" dirty="0"/>
              <a:t>함수 주소를 받아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fptr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 add </a:t>
            </a:r>
            <a:r>
              <a:rPr lang="ko-KR" altLang="en-US" sz="1600" dirty="0">
                <a:sym typeface="Wingdings" panose="05000000000000000000" pitchFamily="2" charset="2"/>
              </a:rPr>
              <a:t>처럼 동작하도록 할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/>
              <a:t>이를 통하여 절차지향인 </a:t>
            </a:r>
            <a:r>
              <a:rPr lang="en-US" altLang="ko-KR" sz="1600" dirty="0"/>
              <a:t>C</a:t>
            </a:r>
            <a:r>
              <a:rPr lang="ko-KR" altLang="en-US" sz="1600" dirty="0"/>
              <a:t>언어에서 객체를 일부 구현 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struct</a:t>
            </a:r>
            <a:r>
              <a:rPr lang="ko-KR" altLang="en-US" sz="1600" dirty="0"/>
              <a:t>를 통해 전체를 변수 구조체로 묶을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중 함수 타입</a:t>
            </a:r>
            <a:r>
              <a:rPr lang="en-US" altLang="ko-KR" sz="1600" dirty="0"/>
              <a:t>(</a:t>
            </a:r>
            <a:r>
              <a:rPr lang="ko-KR" altLang="en-US" sz="1600" dirty="0"/>
              <a:t>함수 포인터 타입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사용하여 메소드와 인터페이스를 구현 할 수 있게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인자에 함수 타입을 넣어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함수를 구현 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함수 내부에 </a:t>
            </a:r>
            <a:r>
              <a:rPr lang="ko-KR" altLang="en-US" sz="1600" dirty="0" err="1"/>
              <a:t>클로저</a:t>
            </a:r>
            <a:r>
              <a:rPr lang="ko-KR" altLang="en-US" sz="1600" dirty="0"/>
              <a:t> 함수를 구현 할 수도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함수 포인터는 인자가 유연하지 않은 함수 타입으로</a:t>
            </a:r>
            <a:r>
              <a:rPr lang="en-US" altLang="ko-KR" sz="1600" dirty="0"/>
              <a:t> </a:t>
            </a:r>
            <a:r>
              <a:rPr lang="ko-KR" altLang="en-US" sz="1600" dirty="0"/>
              <a:t>볼 수 있는데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C++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auto</a:t>
            </a:r>
            <a:r>
              <a:rPr lang="ko-KR" altLang="en-US" sz="1600" dirty="0"/>
              <a:t> 타입이라는 자동 추론 타입을 사용하여 이를 유연하게 사용하기도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92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F122-BC9B-6FEC-B615-2514B383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void</a:t>
            </a:r>
            <a:r>
              <a:rPr lang="ko-KR" altLang="en-US" dirty="0"/>
              <a:t> 포인터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FB473-3B08-8317-5664-5923C8B8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0177"/>
          </a:xfrm>
        </p:spPr>
        <p:txBody>
          <a:bodyPr/>
          <a:lstStyle/>
          <a:p>
            <a:r>
              <a:rPr lang="en-US" altLang="ko-KR" sz="1600" dirty="0"/>
              <a:t>void</a:t>
            </a:r>
            <a:r>
              <a:rPr lang="ko-KR" altLang="en-US" sz="1600" dirty="0"/>
              <a:t>는 값이 아닌 함수의 </a:t>
            </a:r>
            <a:r>
              <a:rPr lang="en-US" altLang="ko-KR" sz="1600" dirty="0"/>
              <a:t>(</a:t>
            </a:r>
            <a:r>
              <a:rPr lang="ko-KR" altLang="en-US" sz="1600" dirty="0"/>
              <a:t>입</a:t>
            </a:r>
            <a:r>
              <a:rPr lang="en-US" altLang="ko-KR" sz="1600" dirty="0"/>
              <a:t>)</a:t>
            </a:r>
            <a:r>
              <a:rPr lang="ko-KR" altLang="en-US" sz="1600" dirty="0"/>
              <a:t>출력이 없다는 것을 명시하기 위해 사용하는 타입입니다</a:t>
            </a:r>
            <a:r>
              <a:rPr lang="en-US" altLang="ko-KR" sz="1600" dirty="0"/>
              <a:t>. (Purely-Side-effect)</a:t>
            </a:r>
          </a:p>
          <a:p>
            <a:r>
              <a:rPr lang="ko-KR" altLang="en-US" sz="1600" dirty="0"/>
              <a:t>그래서 </a:t>
            </a:r>
            <a:r>
              <a:rPr lang="en-US" altLang="ko-KR" sz="1600" dirty="0"/>
              <a:t>void </a:t>
            </a:r>
            <a:r>
              <a:rPr lang="ko-KR" altLang="en-US" sz="1600" dirty="0"/>
              <a:t>포인터라는 개념이 없거나</a:t>
            </a:r>
            <a:r>
              <a:rPr lang="en-US" altLang="ko-KR" sz="1600" dirty="0"/>
              <a:t>, </a:t>
            </a:r>
            <a:r>
              <a:rPr lang="ko-KR" altLang="en-US" sz="1600" dirty="0"/>
              <a:t>있어도 사용할 일이 그다지 많지 않을 것 같습니다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</a:t>
            </a:r>
            <a:r>
              <a:rPr lang="en-US" altLang="ko-KR" sz="1600" dirty="0"/>
              <a:t>, void </a:t>
            </a:r>
            <a:r>
              <a:rPr lang="ko-KR" altLang="en-US" sz="1600" dirty="0"/>
              <a:t>포인터는 실제로 많이 사용되고</a:t>
            </a:r>
            <a:r>
              <a:rPr lang="en-US" altLang="ko-KR" sz="1600" dirty="0"/>
              <a:t>, </a:t>
            </a:r>
            <a:r>
              <a:rPr lang="ko-KR" altLang="en-US" sz="1600" dirty="0"/>
              <a:t>제네릭 타입에도 밀접한 관계를 가지는 개념입니다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void</a:t>
            </a:r>
            <a:r>
              <a:rPr lang="ko-KR" altLang="en-US" sz="1600" dirty="0"/>
              <a:t>포인터는 사용처가 오직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포인터를 받고</a:t>
            </a:r>
            <a:r>
              <a:rPr lang="en-US" altLang="ko-KR" sz="1600" dirty="0"/>
              <a:t>, </a:t>
            </a:r>
            <a:r>
              <a:rPr lang="ko-KR" altLang="en-US" sz="1600" dirty="0"/>
              <a:t>적절하게 </a:t>
            </a:r>
            <a:r>
              <a:rPr lang="ko-KR" altLang="en-US" sz="1600" dirty="0" err="1"/>
              <a:t>형변환하여</a:t>
            </a:r>
            <a:r>
              <a:rPr lang="ko-KR" altLang="en-US" sz="1600" dirty="0"/>
              <a:t> 사용하는 방법 뿐입니다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</a:t>
            </a:r>
            <a:r>
              <a:rPr lang="en-US" altLang="ko-KR" sz="1600" dirty="0"/>
              <a:t>, int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10;</a:t>
            </a:r>
            <a:r>
              <a:rPr lang="ko-KR" altLang="en-US" sz="1600" dirty="0"/>
              <a:t> </a:t>
            </a:r>
            <a:r>
              <a:rPr lang="en-US" altLang="ko-KR" sz="1600" dirty="0"/>
              <a:t>void</a:t>
            </a:r>
            <a:r>
              <a:rPr lang="ko-KR" altLang="en-US" sz="1600" dirty="0"/>
              <a:t> </a:t>
            </a:r>
            <a:r>
              <a:rPr lang="en-US" altLang="ko-KR" sz="1600" dirty="0"/>
              <a:t>*b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&amp;a; </a:t>
            </a:r>
            <a:r>
              <a:rPr lang="ko-KR" altLang="en-US" sz="1600" dirty="0"/>
              <a:t>로 받는다면</a:t>
            </a:r>
            <a:r>
              <a:rPr lang="en-US" altLang="ko-KR" sz="1600" dirty="0"/>
              <a:t>, b</a:t>
            </a:r>
            <a:r>
              <a:rPr lang="ko-KR" altLang="en-US" sz="1600" dirty="0"/>
              <a:t>가 가리키는 </a:t>
            </a:r>
            <a:r>
              <a:rPr lang="en-US" altLang="ko-KR" sz="1600" dirty="0"/>
              <a:t>a</a:t>
            </a:r>
            <a:r>
              <a:rPr lang="ko-KR" altLang="en-US" sz="1600" dirty="0"/>
              <a:t>를 출력하려면</a:t>
            </a:r>
            <a:r>
              <a:rPr lang="en-US" altLang="ko-KR" sz="1600" dirty="0"/>
              <a:t>, print(“%d”, *(int*)b); </a:t>
            </a:r>
            <a:r>
              <a:rPr lang="ko-KR" altLang="en-US" sz="1600" dirty="0"/>
              <a:t>으로</a:t>
            </a:r>
            <a:br>
              <a:rPr lang="en-US" altLang="ko-KR" sz="1600" dirty="0"/>
            </a:br>
            <a:r>
              <a:rPr lang="en-US" altLang="ko-KR" sz="1600" dirty="0"/>
              <a:t>int*</a:t>
            </a:r>
            <a:r>
              <a:rPr lang="ko-KR" altLang="en-US" sz="1600" dirty="0"/>
              <a:t> 로 명시적 </a:t>
            </a:r>
            <a:r>
              <a:rPr lang="ko-KR" altLang="en-US" sz="1600" dirty="0" err="1"/>
              <a:t>형변환</a:t>
            </a:r>
            <a:r>
              <a:rPr lang="ko-KR" altLang="en-US" sz="1600" dirty="0"/>
              <a:t> 후</a:t>
            </a:r>
            <a:r>
              <a:rPr lang="en-US" altLang="ko-KR" sz="1600" dirty="0"/>
              <a:t>, </a:t>
            </a:r>
            <a:r>
              <a:rPr lang="ko-KR" altLang="en-US" sz="1600" dirty="0"/>
              <a:t>앞에 참조 연산자</a:t>
            </a:r>
            <a:r>
              <a:rPr lang="en-US" altLang="ko-KR" sz="1600" dirty="0"/>
              <a:t>”*”</a:t>
            </a:r>
            <a:r>
              <a:rPr lang="ko-KR" altLang="en-US" sz="1600" dirty="0"/>
              <a:t> 를 붙여 </a:t>
            </a:r>
            <a:r>
              <a:rPr lang="en-US" altLang="ko-KR" sz="1600" dirty="0"/>
              <a:t>b</a:t>
            </a:r>
            <a:r>
              <a:rPr lang="ko-KR" altLang="en-US" sz="1600" dirty="0"/>
              <a:t>를 사용 할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대표적으로 </a:t>
            </a:r>
            <a:r>
              <a:rPr lang="en-US" altLang="ko-KR" sz="1600" dirty="0"/>
              <a:t>malloc</a:t>
            </a:r>
            <a:r>
              <a:rPr lang="ko-KR" altLang="en-US" sz="1600" dirty="0"/>
              <a:t>이 이 개념을 사용합니다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malloc</a:t>
            </a:r>
            <a:r>
              <a:rPr lang="ko-KR" altLang="en-US" sz="1600" dirty="0"/>
              <a:t>은 임의의 원시 데이터 타입을 명시 받고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토대로</a:t>
            </a:r>
            <a:r>
              <a:rPr lang="en-US" altLang="ko-KR" sz="1600" dirty="0"/>
              <a:t> </a:t>
            </a:r>
            <a:r>
              <a:rPr lang="ko-KR" altLang="en-US" sz="1600" dirty="0"/>
              <a:t>동적 할당 해주기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어떤 타입이 들어오던 </a:t>
            </a:r>
            <a:r>
              <a:rPr lang="en-US" altLang="ko-KR" sz="1600" dirty="0"/>
              <a:t>malloc </a:t>
            </a:r>
            <a:r>
              <a:rPr lang="ko-KR" altLang="en-US" sz="1600" dirty="0"/>
              <a:t>함수를 정의 가능하도록 하기 위해서</a:t>
            </a:r>
            <a:r>
              <a:rPr lang="en-US" altLang="ko-KR" sz="1600" dirty="0"/>
              <a:t> void</a:t>
            </a:r>
            <a:r>
              <a:rPr lang="ko-KR" altLang="en-US" sz="1600" dirty="0"/>
              <a:t>포인터를 </a:t>
            </a:r>
            <a:r>
              <a:rPr lang="ko-KR" altLang="en-US" sz="1600" dirty="0" err="1"/>
              <a:t>리턴하는</a:t>
            </a:r>
            <a:r>
              <a:rPr lang="ko-KR" altLang="en-US" sz="1600" dirty="0"/>
              <a:t> 것을 택했습니다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malloc</a:t>
            </a:r>
            <a:r>
              <a:rPr lang="ko-KR" altLang="en-US" sz="1600" dirty="0"/>
              <a:t>함수의 타입은 </a:t>
            </a:r>
            <a:r>
              <a:rPr lang="en-US" altLang="ko-KR" sz="1600" dirty="0"/>
              <a:t>void* malloc(</a:t>
            </a:r>
            <a:r>
              <a:rPr lang="en-US" altLang="ko-KR" sz="1600" dirty="0" err="1"/>
              <a:t>size_t</a:t>
            </a:r>
            <a:r>
              <a:rPr lang="en-US" altLang="ko-KR" sz="1600" dirty="0"/>
              <a:t> size)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잘 생각 해보면</a:t>
            </a:r>
            <a:r>
              <a:rPr lang="en-US" altLang="ko-KR" sz="1600" dirty="0"/>
              <a:t>, </a:t>
            </a:r>
            <a:r>
              <a:rPr lang="ko-KR" altLang="en-US" sz="1600" dirty="0"/>
              <a:t>제네릭 타입이 이들과 비슷한 얘기를 하는 것을 알 수 있습니다</a:t>
            </a:r>
            <a:r>
              <a:rPr lang="en-US" altLang="ko-KR" sz="1600" dirty="0"/>
              <a:t>. ( </a:t>
            </a:r>
            <a:r>
              <a:rPr lang="ko-KR" altLang="en-US" sz="1600" dirty="0"/>
              <a:t>둘은 밀접한 관계 입니다</a:t>
            </a:r>
            <a:r>
              <a:rPr lang="en-US" altLang="ko-KR" sz="1600" dirty="0"/>
              <a:t>.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195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76679-2F44-FF8B-C46F-EBF04040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gcc</a:t>
            </a:r>
            <a:r>
              <a:rPr lang="ko-KR" altLang="en-US" dirty="0"/>
              <a:t>와 컴파일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EE14F-7588-152F-32D3-780C2907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6667501" cy="4045971"/>
          </a:xfrm>
        </p:spPr>
        <p:txBody>
          <a:bodyPr/>
          <a:lstStyle/>
          <a:p>
            <a:r>
              <a:rPr lang="ko-KR" altLang="en-US" sz="1400" dirty="0"/>
              <a:t>이번에는 </a:t>
            </a:r>
            <a:r>
              <a:rPr lang="en-US" altLang="ko-KR" sz="1400" dirty="0" err="1"/>
              <a:t>gcc</a:t>
            </a:r>
            <a:r>
              <a:rPr lang="ko-KR" altLang="en-US" sz="1400" dirty="0"/>
              <a:t>컴파일 과정을 하나하나 뜯어서 확인 해봅시다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전처리기를 통해 </a:t>
            </a:r>
            <a:r>
              <a:rPr lang="en-US" altLang="ko-KR" sz="1400" dirty="0" err="1"/>
              <a:t>main.i</a:t>
            </a:r>
            <a:r>
              <a:rPr lang="en-US" altLang="ko-KR" sz="1400" dirty="0"/>
              <a:t> </a:t>
            </a:r>
            <a:r>
              <a:rPr lang="ko-KR" altLang="en-US" sz="1400" dirty="0"/>
              <a:t>파일로 변환합니다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gcc</a:t>
            </a:r>
            <a:r>
              <a:rPr lang="en-US" altLang="ko-KR" sz="1400" dirty="0"/>
              <a:t> -E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-o </a:t>
            </a:r>
            <a:r>
              <a:rPr lang="en-US" altLang="ko-KR" sz="1400" dirty="0" err="1"/>
              <a:t>main.i</a:t>
            </a:r>
            <a:r>
              <a:rPr lang="ko-KR" altLang="en-US" sz="1400" dirty="0"/>
              <a:t> 를 통해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main.i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직접 보실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main.i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 파일로 보통 부르게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</a:t>
            </a:r>
            <a:r>
              <a:rPr lang="en-US" altLang="ko-KR" sz="1400" dirty="0" err="1"/>
              <a:t>main.i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컴파일러를 통해 </a:t>
            </a:r>
            <a:r>
              <a:rPr lang="en-US" altLang="ko-KR" sz="1400" dirty="0" err="1"/>
              <a:t>main.s</a:t>
            </a:r>
            <a:r>
              <a:rPr lang="en-US" altLang="ko-KR" sz="1400" dirty="0"/>
              <a:t> </a:t>
            </a:r>
            <a:r>
              <a:rPr lang="ko-KR" altLang="en-US" sz="1400" dirty="0"/>
              <a:t>파일로 변환합니다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gcc</a:t>
            </a:r>
            <a:r>
              <a:rPr lang="en-US" altLang="ko-KR" sz="1400" dirty="0"/>
              <a:t> -S </a:t>
            </a:r>
            <a:r>
              <a:rPr lang="en-US" altLang="ko-KR" sz="1400" dirty="0" err="1"/>
              <a:t>main.i</a:t>
            </a:r>
            <a:r>
              <a:rPr lang="en-US" altLang="ko-KR" sz="1400" dirty="0"/>
              <a:t> -o </a:t>
            </a:r>
            <a:r>
              <a:rPr lang="en-US" altLang="ko-KR" sz="1400" dirty="0" err="1"/>
              <a:t>main.s</a:t>
            </a:r>
            <a:r>
              <a:rPr lang="en-US" altLang="ko-KR" sz="1400" dirty="0"/>
              <a:t> </a:t>
            </a:r>
            <a:r>
              <a:rPr lang="ko-KR" altLang="en-US" sz="1400" dirty="0"/>
              <a:t>를 통해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main.s</a:t>
            </a:r>
            <a:r>
              <a:rPr lang="ko-KR" altLang="en-US" sz="1400" dirty="0"/>
              <a:t>를 직접 보실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main.s</a:t>
            </a:r>
            <a:r>
              <a:rPr lang="ko-KR" altLang="en-US" sz="1400" dirty="0"/>
              <a:t>는 어셈블리 파일로 보통 부르게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3). </a:t>
            </a:r>
            <a:r>
              <a:rPr lang="en-US" altLang="ko-KR" sz="1400" dirty="0" err="1"/>
              <a:t>main.s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어셈블러를 통해 </a:t>
            </a:r>
            <a:r>
              <a:rPr lang="en-US" altLang="ko-KR" sz="1400" dirty="0" err="1"/>
              <a:t>main.o</a:t>
            </a:r>
            <a:r>
              <a:rPr lang="ko-KR" altLang="en-US" sz="1400" dirty="0"/>
              <a:t> 파일로 변환합니다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gcc</a:t>
            </a:r>
            <a:r>
              <a:rPr lang="en-US" altLang="ko-KR" sz="1400" dirty="0"/>
              <a:t> -c </a:t>
            </a:r>
            <a:r>
              <a:rPr lang="en-US" altLang="ko-KR" sz="1400" dirty="0" err="1"/>
              <a:t>main.s</a:t>
            </a:r>
            <a:r>
              <a:rPr lang="en-US" altLang="ko-KR" sz="1400" dirty="0"/>
              <a:t> -o </a:t>
            </a:r>
            <a:r>
              <a:rPr lang="en-US" altLang="ko-KR" sz="1400" dirty="0" err="1"/>
              <a:t>main.o</a:t>
            </a:r>
            <a:r>
              <a:rPr lang="en-US" altLang="ko-KR" sz="1400" dirty="0"/>
              <a:t> </a:t>
            </a:r>
            <a:r>
              <a:rPr lang="ko-KR" altLang="en-US" sz="1400" dirty="0"/>
              <a:t>를 통해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main.o</a:t>
            </a:r>
            <a:r>
              <a:rPr lang="ko-KR" altLang="en-US" sz="1400" dirty="0"/>
              <a:t>를 생성 하실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main.o</a:t>
            </a:r>
            <a:r>
              <a:rPr lang="ko-KR" altLang="en-US" sz="1400" dirty="0"/>
              <a:t>는 바이너리 파일로 보통 부르게 됩니다</a:t>
            </a:r>
            <a:r>
              <a:rPr lang="en-US" altLang="ko-KR" sz="1400" dirty="0"/>
              <a:t>. ( </a:t>
            </a:r>
            <a:r>
              <a:rPr lang="en-US" altLang="ko-KR" sz="1400" dirty="0" err="1"/>
              <a:t>hexdump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main.o</a:t>
            </a:r>
            <a:r>
              <a:rPr lang="en-US" altLang="ko-KR" sz="1400" dirty="0"/>
              <a:t> )</a:t>
            </a:r>
          </a:p>
          <a:p>
            <a:r>
              <a:rPr lang="en-US" altLang="ko-KR" sz="1400" dirty="0"/>
              <a:t>4). </a:t>
            </a:r>
            <a:r>
              <a:rPr lang="en-US" altLang="ko-KR" sz="1400" dirty="0" err="1"/>
              <a:t>main.o</a:t>
            </a:r>
            <a:r>
              <a:rPr lang="ko-KR" altLang="en-US" sz="1400" dirty="0"/>
              <a:t> 파일을 </a:t>
            </a:r>
            <a:r>
              <a:rPr lang="ko-KR" altLang="en-US" sz="1400" dirty="0" err="1"/>
              <a:t>링커를</a:t>
            </a:r>
            <a:r>
              <a:rPr lang="ko-KR" altLang="en-US" sz="1400" dirty="0"/>
              <a:t> 통해</a:t>
            </a:r>
            <a:r>
              <a:rPr lang="en-US" altLang="ko-KR" sz="1400" dirty="0"/>
              <a:t>, main(.out) </a:t>
            </a:r>
            <a:r>
              <a:rPr lang="ko-KR" altLang="en-US" sz="1400" dirty="0"/>
              <a:t>파일로 변환합니다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gcc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main.o</a:t>
            </a:r>
            <a:r>
              <a:rPr lang="en-US" altLang="ko-KR" sz="1400" dirty="0"/>
              <a:t> -o main </a:t>
            </a:r>
            <a:r>
              <a:rPr lang="ko-KR" altLang="en-US" sz="1400" dirty="0"/>
              <a:t>을 통해</a:t>
            </a:r>
            <a:r>
              <a:rPr lang="en-US" altLang="ko-KR" sz="1400" dirty="0"/>
              <a:t>, main</a:t>
            </a:r>
            <a:r>
              <a:rPr lang="ko-KR" altLang="en-US" sz="1400" dirty="0"/>
              <a:t>을 생성 하실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main(.out)</a:t>
            </a:r>
            <a:r>
              <a:rPr lang="ko-KR" altLang="en-US" sz="1400" dirty="0"/>
              <a:t>은 실행파일로 </a:t>
            </a:r>
            <a:r>
              <a:rPr lang="en-US" altLang="ko-KR" sz="1400" dirty="0"/>
              <a:t>./main(.out)</a:t>
            </a:r>
            <a:r>
              <a:rPr lang="ko-KR" altLang="en-US" sz="1400" dirty="0"/>
              <a:t>을 하시면</a:t>
            </a:r>
            <a:r>
              <a:rPr lang="en-US" altLang="ko-KR" sz="1400" dirty="0"/>
              <a:t>, </a:t>
            </a:r>
            <a:r>
              <a:rPr lang="ko-KR" altLang="en-US" sz="1400" dirty="0"/>
              <a:t>코드를 실행 하실 수 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AB7D42-C2D4-63BF-79E1-666CD347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80" y="1925072"/>
            <a:ext cx="33909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1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ADAB0-12EA-AEE9-8A5C-42636A92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Assembly </a:t>
            </a:r>
            <a:r>
              <a:rPr lang="ko-KR" altLang="en-US" dirty="0"/>
              <a:t>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8E68A-1E0E-CF01-F44D-6708806C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07117"/>
          </a:xfrm>
        </p:spPr>
        <p:txBody>
          <a:bodyPr/>
          <a:lstStyle/>
          <a:p>
            <a:r>
              <a:rPr lang="en-US" altLang="ko-KR" sz="1600" dirty="0"/>
              <a:t>.s </a:t>
            </a:r>
            <a:r>
              <a:rPr lang="ko-KR" altLang="en-US" sz="1600" dirty="0"/>
              <a:t>는 컴파일 과정의 중간 단계인데</a:t>
            </a:r>
            <a:r>
              <a:rPr lang="en-US" altLang="ko-KR" sz="1600" dirty="0"/>
              <a:t>, </a:t>
            </a:r>
            <a:r>
              <a:rPr lang="ko-KR" altLang="en-US" sz="1600" dirty="0"/>
              <a:t>이 어셈블리 언어는 특별한 다른 파일보다 특별한 요소들이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먼저</a:t>
            </a:r>
            <a:r>
              <a:rPr lang="en-US" altLang="ko-KR" sz="1600" dirty="0"/>
              <a:t>, .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</a:t>
            </a:r>
            <a:r>
              <a:rPr lang="ko-KR" altLang="en-US" sz="1600" dirty="0"/>
              <a:t>에서 </a:t>
            </a:r>
            <a:r>
              <a:rPr lang="en-US" altLang="ko-KR" sz="1600" dirty="0"/>
              <a:t>.s</a:t>
            </a:r>
            <a:r>
              <a:rPr lang="ko-KR" altLang="en-US" sz="1600" dirty="0"/>
              <a:t>로 넘어 갈 때</a:t>
            </a:r>
            <a:r>
              <a:rPr lang="en-US" altLang="ko-KR" sz="1600" dirty="0"/>
              <a:t>, .</a:t>
            </a:r>
            <a:r>
              <a:rPr lang="en-US" altLang="ko-KR" sz="1600" dirty="0" err="1"/>
              <a:t>i</a:t>
            </a:r>
            <a:r>
              <a:rPr lang="ko-KR" altLang="en-US" sz="1600" dirty="0"/>
              <a:t>의 내용과 </a:t>
            </a:r>
            <a:r>
              <a:rPr lang="en-US" altLang="ko-KR" sz="1600" dirty="0"/>
              <a:t>.s</a:t>
            </a:r>
            <a:r>
              <a:rPr lang="ko-KR" altLang="en-US" sz="1600" dirty="0"/>
              <a:t>의 내용이 서로 치환 가능하지는 않습니다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.</a:t>
            </a:r>
            <a:r>
              <a:rPr lang="en-US" altLang="ko-KR" sz="1600" dirty="0" err="1"/>
              <a:t>i</a:t>
            </a:r>
            <a:r>
              <a:rPr lang="ko-KR" altLang="en-US" sz="1600" dirty="0"/>
              <a:t>에서 </a:t>
            </a:r>
            <a:r>
              <a:rPr lang="en-US" altLang="ko-KR" sz="1600" dirty="0"/>
              <a:t>.s</a:t>
            </a:r>
            <a:r>
              <a:rPr lang="ko-KR" altLang="en-US" sz="1600" dirty="0"/>
              <a:t>파일을 만드는 것은 가능하지만</a:t>
            </a:r>
            <a:r>
              <a:rPr lang="en-US" altLang="ko-KR" sz="1600" dirty="0"/>
              <a:t>, .s </a:t>
            </a:r>
            <a:r>
              <a:rPr lang="ko-KR" altLang="en-US" sz="1600" dirty="0"/>
              <a:t>에서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</a:t>
            </a:r>
            <a:r>
              <a:rPr lang="ko-KR" altLang="en-US" sz="1600" dirty="0"/>
              <a:t>로 만드는 것은 완벽하게는 불가능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수학적으로 표현하면</a:t>
            </a:r>
            <a:r>
              <a:rPr lang="en-US" altLang="ko-KR" sz="1600" dirty="0"/>
              <a:t>, </a:t>
            </a:r>
            <a:r>
              <a:rPr lang="ko-KR" altLang="en-US" sz="1600" dirty="0"/>
              <a:t>컴파일러는 전사 함수의 특징을 가지기 때문에 역함수를 정의하기 힘든 것 입니다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그리고</a:t>
            </a:r>
            <a:r>
              <a:rPr lang="en-US" altLang="ko-KR" sz="1600" dirty="0"/>
              <a:t>, .s</a:t>
            </a:r>
            <a:r>
              <a:rPr lang="ko-KR" altLang="en-US" sz="1600" dirty="0"/>
              <a:t>에서 </a:t>
            </a:r>
            <a:r>
              <a:rPr lang="en-US" altLang="ko-KR" sz="1600" dirty="0"/>
              <a:t>.o </a:t>
            </a:r>
            <a:r>
              <a:rPr lang="ko-KR" altLang="en-US" sz="1600" dirty="0"/>
              <a:t>파일</a:t>
            </a:r>
            <a:r>
              <a:rPr lang="en-US" altLang="ko-KR" sz="1600" dirty="0"/>
              <a:t>, </a:t>
            </a:r>
            <a:r>
              <a:rPr lang="ko-KR" altLang="en-US" sz="1600" dirty="0"/>
              <a:t>실행</a:t>
            </a:r>
            <a:r>
              <a:rPr lang="en-US" altLang="ko-KR" sz="1600" dirty="0"/>
              <a:t>(.out)</a:t>
            </a:r>
            <a:r>
              <a:rPr lang="ko-KR" altLang="en-US" sz="1600" dirty="0"/>
              <a:t>파일 까지 </a:t>
            </a:r>
            <a:r>
              <a:rPr lang="en-US" altLang="ko-KR" sz="1600" dirty="0"/>
              <a:t>.s</a:t>
            </a:r>
            <a:r>
              <a:rPr lang="ko-KR" altLang="en-US" sz="1600" dirty="0"/>
              <a:t>의 내용과 </a:t>
            </a:r>
            <a:r>
              <a:rPr lang="en-US" altLang="ko-KR" sz="1600" dirty="0"/>
              <a:t>.o , .out</a:t>
            </a:r>
            <a:r>
              <a:rPr lang="ko-KR" altLang="en-US" sz="1600" dirty="0"/>
              <a:t>의 내용이 서로 치환 가능합니다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.s</a:t>
            </a:r>
            <a:r>
              <a:rPr lang="ko-KR" altLang="en-US" sz="1600" dirty="0"/>
              <a:t>에서 </a:t>
            </a:r>
            <a:r>
              <a:rPr lang="en-US" altLang="ko-KR" sz="1600" dirty="0"/>
              <a:t>.o</a:t>
            </a:r>
            <a:r>
              <a:rPr lang="ko-KR" altLang="en-US" sz="1600" dirty="0"/>
              <a:t>파일을 만드는 것도 </a:t>
            </a:r>
            <a:r>
              <a:rPr lang="en-US" altLang="ko-KR" sz="1600" dirty="0"/>
              <a:t>.o</a:t>
            </a:r>
            <a:r>
              <a:rPr lang="ko-KR" altLang="en-US" sz="1600" dirty="0"/>
              <a:t>에서 </a:t>
            </a:r>
            <a:r>
              <a:rPr lang="en-US" altLang="ko-KR" sz="1600" dirty="0"/>
              <a:t>.s</a:t>
            </a:r>
            <a:r>
              <a:rPr lang="ko-KR" altLang="en-US" sz="1600" dirty="0"/>
              <a:t>파일을 만드는 것도 실행파일과 </a:t>
            </a:r>
            <a:r>
              <a:rPr lang="en-US" altLang="ko-KR" sz="1600" dirty="0"/>
              <a:t>.s</a:t>
            </a:r>
            <a:r>
              <a:rPr lang="ko-KR" altLang="en-US" sz="1600" dirty="0"/>
              <a:t>파일과도</a:t>
            </a:r>
            <a:br>
              <a:rPr lang="en-US" altLang="ko-KR" sz="1600" dirty="0"/>
            </a:br>
            <a:r>
              <a:rPr lang="ko-KR" altLang="en-US" sz="1600" dirty="0"/>
              <a:t>완벽하게 변환 가능합니다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수학적으로 표현하면</a:t>
            </a:r>
            <a:r>
              <a:rPr lang="en-US" altLang="ko-KR" sz="1600" dirty="0"/>
              <a:t>, </a:t>
            </a:r>
            <a:r>
              <a:rPr lang="ko-KR" altLang="en-US" sz="1600" dirty="0"/>
              <a:t>어셈블러와 </a:t>
            </a:r>
            <a:r>
              <a:rPr lang="ko-KR" altLang="en-US" sz="1600" dirty="0" err="1"/>
              <a:t>링커는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전단사</a:t>
            </a:r>
            <a:r>
              <a:rPr lang="ko-KR" altLang="en-US" sz="1600" dirty="0"/>
              <a:t> 함수로 일대일 대응되고</a:t>
            </a:r>
            <a:r>
              <a:rPr lang="en-US" altLang="ko-KR" sz="1600" dirty="0"/>
              <a:t>, </a:t>
            </a:r>
            <a:r>
              <a:rPr lang="ko-KR" altLang="en-US" sz="1600" dirty="0"/>
              <a:t>역함수를 정의 할 수 있습니다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그래서</a:t>
            </a:r>
            <a:r>
              <a:rPr lang="en-US" altLang="ko-KR" sz="1600" dirty="0"/>
              <a:t>, </a:t>
            </a:r>
            <a:r>
              <a:rPr lang="ko-KR" altLang="en-US" sz="1600" dirty="0"/>
              <a:t>보통 이진파일</a:t>
            </a:r>
            <a:r>
              <a:rPr lang="en-US" altLang="ko-KR" sz="1600" dirty="0"/>
              <a:t>(.o)</a:t>
            </a:r>
            <a:r>
              <a:rPr lang="ko-KR" altLang="en-US" sz="1600" dirty="0"/>
              <a:t>과 실행파일</a:t>
            </a:r>
            <a:r>
              <a:rPr lang="en-US" altLang="ko-KR" sz="1600" dirty="0"/>
              <a:t>(.out)</a:t>
            </a:r>
            <a:r>
              <a:rPr lang="ko-KR" altLang="en-US" sz="1600" dirty="0"/>
              <a:t>을 분석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.s</a:t>
            </a:r>
            <a:r>
              <a:rPr lang="ko-KR" altLang="en-US" sz="1600" dirty="0"/>
              <a:t>까지 변환하여</a:t>
            </a:r>
            <a:r>
              <a:rPr lang="en-US" altLang="ko-KR" sz="1600" dirty="0"/>
              <a:t> </a:t>
            </a:r>
            <a:r>
              <a:rPr lang="ko-KR" altLang="en-US" sz="1600" dirty="0"/>
              <a:t>분석을 시도하는 경우가 많습니다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이를 리버스 엔지니어링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ko-KR" altLang="en-US" sz="1600" dirty="0" err="1">
                <a:sym typeface="Wingdings" panose="05000000000000000000" pitchFamily="2" charset="2"/>
              </a:rPr>
              <a:t>리버싱</a:t>
            </a:r>
            <a:r>
              <a:rPr lang="ko-KR" altLang="en-US" sz="1600" dirty="0">
                <a:sym typeface="Wingdings" panose="05000000000000000000" pitchFamily="2" charset="2"/>
              </a:rPr>
              <a:t> 이라고 표현합니다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여담으로 어셈블리 언어는 가장 저 수준 언어이면서도 모든 명령코드가 </a:t>
            </a:r>
            <a:r>
              <a:rPr lang="en-US" altLang="ko-KR" sz="1600" dirty="0"/>
              <a:t>side-effect </a:t>
            </a:r>
            <a:r>
              <a:rPr lang="ko-KR" altLang="en-US" sz="1600" dirty="0"/>
              <a:t>인 언어입니다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636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1E8BD-8046-03FA-A3AA-5E8C29BA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nasm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A952D-30D3-20DD-825F-5961C54D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171355" cy="3916081"/>
          </a:xfrm>
        </p:spPr>
        <p:txBody>
          <a:bodyPr/>
          <a:lstStyle/>
          <a:p>
            <a:r>
              <a:rPr lang="en-US" altLang="ko-KR" sz="1600" dirty="0" err="1"/>
              <a:t>gcc</a:t>
            </a:r>
            <a:r>
              <a:rPr lang="ko-KR" altLang="en-US" sz="1600" dirty="0"/>
              <a:t>는 </a:t>
            </a:r>
            <a:r>
              <a:rPr lang="en-US" altLang="ko-KR" sz="1600" dirty="0"/>
              <a:t>.c </a:t>
            </a:r>
            <a:r>
              <a:rPr lang="ko-KR" altLang="en-US" sz="1600" dirty="0"/>
              <a:t>파일부터 </a:t>
            </a:r>
            <a:r>
              <a:rPr lang="en-US" altLang="ko-KR" sz="1600" dirty="0"/>
              <a:t>.out </a:t>
            </a:r>
            <a:r>
              <a:rPr lang="ko-KR" altLang="en-US" sz="1600" dirty="0"/>
              <a:t>파일까지 모두 변환 가능하지만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과정에서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는 많은 편리한 기능들을 제공해서 이런 기능하나 없이</a:t>
            </a:r>
            <a:r>
              <a:rPr lang="en-US" altLang="ko-KR" sz="1600" dirty="0"/>
              <a:t> </a:t>
            </a:r>
            <a:r>
              <a:rPr lang="ko-KR" altLang="en-US" sz="1600" dirty="0"/>
              <a:t>실제 어셈블리어가 어떻게</a:t>
            </a:r>
            <a:br>
              <a:rPr lang="en-US" altLang="ko-KR" sz="1600" dirty="0"/>
            </a:br>
            <a:r>
              <a:rPr lang="ko-KR" altLang="en-US" sz="1600" dirty="0"/>
              <a:t>작성되어야 하는지 알기 위해 </a:t>
            </a:r>
            <a:r>
              <a:rPr lang="en-US" altLang="ko-KR" sz="1600" dirty="0" err="1"/>
              <a:t>nasm</a:t>
            </a:r>
            <a:r>
              <a:rPr lang="en-US" altLang="ko-KR" sz="1600" dirty="0"/>
              <a:t> </a:t>
            </a:r>
            <a:r>
              <a:rPr lang="ko-KR" altLang="en-US" sz="1600" dirty="0"/>
              <a:t>어셈블러를 설치 해봅시다</a:t>
            </a:r>
            <a:r>
              <a:rPr lang="en-US" altLang="ko-KR" sz="1600" dirty="0"/>
              <a:t>. ( </a:t>
            </a:r>
            <a:r>
              <a:rPr lang="en-US" altLang="ko-KR" sz="1600" dirty="0" err="1"/>
              <a:t>sudo</a:t>
            </a:r>
            <a:r>
              <a:rPr lang="ko-KR" altLang="en-US" sz="1600" dirty="0"/>
              <a:t> </a:t>
            </a:r>
            <a:r>
              <a:rPr lang="en-US" altLang="ko-KR" sz="1600" dirty="0"/>
              <a:t>apt</a:t>
            </a:r>
            <a:r>
              <a:rPr lang="ko-KR" altLang="en-US" sz="1600" dirty="0"/>
              <a:t> </a:t>
            </a:r>
            <a:r>
              <a:rPr lang="en-US" altLang="ko-KR" sz="1600" dirty="0"/>
              <a:t>install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*.s(.</a:t>
            </a:r>
            <a:r>
              <a:rPr lang="en-US" altLang="ko-KR" sz="1600" dirty="0" err="1"/>
              <a:t>asm</a:t>
            </a:r>
            <a:r>
              <a:rPr lang="en-US" altLang="ko-KR" sz="1600" dirty="0"/>
              <a:t>) </a:t>
            </a:r>
            <a:r>
              <a:rPr lang="ko-KR" altLang="en-US" sz="1600" dirty="0"/>
              <a:t>파일을 준비하여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방식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64</a:t>
            </a:r>
            <a:r>
              <a:rPr lang="ko-KR" altLang="en-US" sz="1600" dirty="0"/>
              <a:t>비트 방식으로 어셈블리를 작성합니다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32</a:t>
            </a:r>
            <a:r>
              <a:rPr lang="ko-KR" altLang="en-US" sz="1600" dirty="0"/>
              <a:t>비트 코드를 작성 한 경우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 </a:t>
            </a:r>
            <a:r>
              <a:rPr lang="en-US" altLang="ko-KR" sz="1600" dirty="0"/>
              <a:t>-f elf32 “*.s” -o “*.o” </a:t>
            </a:r>
            <a:r>
              <a:rPr lang="ko-KR" altLang="en-US" sz="1600" dirty="0"/>
              <a:t>하여</a:t>
            </a:r>
            <a:r>
              <a:rPr lang="en-US" altLang="ko-KR" sz="1600" dirty="0"/>
              <a:t>, “*.s”</a:t>
            </a:r>
            <a:r>
              <a:rPr lang="ko-KR" altLang="en-US" sz="1600" dirty="0"/>
              <a:t>를 </a:t>
            </a:r>
            <a:r>
              <a:rPr lang="en-US" altLang="ko-KR" sz="1600" dirty="0"/>
              <a:t>“*.o”</a:t>
            </a:r>
            <a:r>
              <a:rPr lang="ko-KR" altLang="en-US" sz="1600" dirty="0"/>
              <a:t>로 변환합니다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ld</a:t>
            </a:r>
            <a:r>
              <a:rPr lang="ko-KR" altLang="en-US" sz="1600" dirty="0"/>
              <a:t> </a:t>
            </a:r>
            <a:r>
              <a:rPr lang="en-US" altLang="ko-KR" sz="1600" dirty="0"/>
              <a:t>-m</a:t>
            </a:r>
            <a:r>
              <a:rPr lang="ko-KR" altLang="en-US" sz="1600" dirty="0"/>
              <a:t> </a:t>
            </a:r>
            <a:r>
              <a:rPr lang="en-US" altLang="ko-KR" sz="1600" dirty="0"/>
              <a:t>elf_i386 “*.o” -o “*.out” </a:t>
            </a:r>
            <a:r>
              <a:rPr lang="ko-KR" altLang="en-US" sz="1600" dirty="0"/>
              <a:t>하여</a:t>
            </a:r>
            <a:r>
              <a:rPr lang="en-US" altLang="ko-KR" sz="1600" dirty="0"/>
              <a:t>, “*.o”</a:t>
            </a:r>
            <a:r>
              <a:rPr lang="ko-KR" altLang="en-US" sz="1600" dirty="0"/>
              <a:t>를 </a:t>
            </a:r>
            <a:r>
              <a:rPr lang="en-US" altLang="ko-KR" sz="1600" dirty="0"/>
              <a:t>“*.out”</a:t>
            </a:r>
            <a:r>
              <a:rPr lang="ko-KR" altLang="en-US" sz="1600" dirty="0"/>
              <a:t>으로 변환합니다</a:t>
            </a:r>
            <a:r>
              <a:rPr lang="en-US" altLang="ko-KR" sz="1600" dirty="0"/>
              <a:t>. ( </a:t>
            </a:r>
            <a:r>
              <a:rPr lang="ko-KR" altLang="en-US" sz="1600" dirty="0"/>
              <a:t>실행은 </a:t>
            </a:r>
            <a:r>
              <a:rPr lang="en-US" altLang="ko-KR" sz="1600" dirty="0"/>
              <a:t>./”*.out”</a:t>
            </a:r>
            <a:r>
              <a:rPr lang="ko-KR" altLang="en-US" sz="1600" dirty="0"/>
              <a:t> 하면 되겠죠</a:t>
            </a:r>
            <a:r>
              <a:rPr lang="en-US" altLang="ko-KR" sz="1600" dirty="0"/>
              <a:t>? )</a:t>
            </a:r>
          </a:p>
          <a:p>
            <a:r>
              <a:rPr lang="en-US" altLang="ko-KR" sz="1600" dirty="0"/>
              <a:t>2). 64</a:t>
            </a:r>
            <a:r>
              <a:rPr lang="ko-KR" altLang="en-US" sz="1600" dirty="0"/>
              <a:t>비트 코드를 작성 한 경우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 </a:t>
            </a:r>
            <a:r>
              <a:rPr lang="en-US" altLang="ko-KR" sz="1600" dirty="0"/>
              <a:t>-f elf64 “*.s” -o “*.o” </a:t>
            </a:r>
            <a:r>
              <a:rPr lang="ko-KR" altLang="en-US" sz="1600" dirty="0"/>
              <a:t>하여</a:t>
            </a:r>
            <a:r>
              <a:rPr lang="en-US" altLang="ko-KR" sz="1600" dirty="0"/>
              <a:t>, “*.s”</a:t>
            </a:r>
            <a:r>
              <a:rPr lang="ko-KR" altLang="en-US" sz="1600" dirty="0"/>
              <a:t>를 </a:t>
            </a:r>
            <a:r>
              <a:rPr lang="en-US" altLang="ko-KR" sz="1600" dirty="0"/>
              <a:t>“*.o”</a:t>
            </a:r>
            <a:r>
              <a:rPr lang="ko-KR" altLang="en-US" sz="1600" dirty="0"/>
              <a:t>로 변환합니다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ld</a:t>
            </a:r>
            <a:r>
              <a:rPr lang="ko-KR" altLang="en-US" sz="1600" dirty="0"/>
              <a:t> </a:t>
            </a:r>
            <a:r>
              <a:rPr lang="en-US" altLang="ko-KR" sz="1600" dirty="0"/>
              <a:t>-m</a:t>
            </a:r>
            <a:r>
              <a:rPr lang="ko-KR" altLang="en-US" sz="1600" dirty="0"/>
              <a:t> </a:t>
            </a:r>
            <a:r>
              <a:rPr lang="en-US" altLang="ko-KR" sz="1600" dirty="0"/>
              <a:t>elf_x86_64 “*.o” -o “*.out” </a:t>
            </a:r>
            <a:r>
              <a:rPr lang="ko-KR" altLang="en-US" sz="1600" dirty="0"/>
              <a:t>하여</a:t>
            </a:r>
            <a:r>
              <a:rPr lang="en-US" altLang="ko-KR" sz="1600" dirty="0"/>
              <a:t>, “*.o”</a:t>
            </a:r>
            <a:r>
              <a:rPr lang="ko-KR" altLang="en-US" sz="1600" dirty="0"/>
              <a:t>를 </a:t>
            </a:r>
            <a:r>
              <a:rPr lang="en-US" altLang="ko-KR" sz="1600" dirty="0"/>
              <a:t>“*.out”</a:t>
            </a:r>
            <a:r>
              <a:rPr lang="ko-KR" altLang="en-US" sz="1600" dirty="0"/>
              <a:t>으로 변환합니다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64</a:t>
            </a:r>
            <a:r>
              <a:rPr lang="ko-KR" altLang="en-US" sz="1600" dirty="0"/>
              <a:t>비트 시스템을 사용하기 때문에</a:t>
            </a:r>
            <a:r>
              <a:rPr lang="en-US" altLang="ko-KR" sz="1600" dirty="0"/>
              <a:t>, 64</a:t>
            </a:r>
            <a:r>
              <a:rPr lang="ko-KR" altLang="en-US" sz="1600" dirty="0"/>
              <a:t>비트로 하는 것을 권장하지만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만약</a:t>
            </a:r>
            <a:r>
              <a:rPr lang="en-US" altLang="ko-KR" sz="1600" dirty="0"/>
              <a:t>, C</a:t>
            </a:r>
            <a:r>
              <a:rPr lang="ko-KR" altLang="en-US" sz="1600" dirty="0"/>
              <a:t>에서 일부분 어셈블리 코딩을 하는 케이스일 때는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코딩도 알아 두면 좋습니다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“</a:t>
            </a:r>
            <a:r>
              <a:rPr lang="en-US" altLang="ko-KR" sz="1600" dirty="0" err="1"/>
              <a:t>Helloworld</a:t>
            </a:r>
            <a:r>
              <a:rPr lang="en-US" altLang="ko-KR" sz="1600" dirty="0"/>
              <a:t>” </a:t>
            </a:r>
            <a:r>
              <a:rPr lang="ko-KR" altLang="en-US" sz="1600" dirty="0"/>
              <a:t>출력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코드와 </a:t>
            </a:r>
            <a:r>
              <a:rPr lang="en-US" altLang="ko-KR" sz="1600" dirty="0"/>
              <a:t>64</a:t>
            </a:r>
            <a:r>
              <a:rPr lang="ko-KR" altLang="en-US" sz="1600" dirty="0"/>
              <a:t>비트 코드는 다음 페이지에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이후에는 </a:t>
            </a:r>
            <a:r>
              <a:rPr lang="en-US" altLang="ko-KR" sz="1600" dirty="0"/>
              <a:t>64</a:t>
            </a:r>
            <a:r>
              <a:rPr lang="ko-KR" altLang="en-US" sz="1600" dirty="0"/>
              <a:t>비트로 설명할 예정입니다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77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27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1515A8-19D4-4A8B-29A4-8F88B1EB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897380"/>
            <a:ext cx="3100136" cy="579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ko-KR" sz="4000" spc="-50" dirty="0" err="1"/>
              <a:t>nasm</a:t>
            </a:r>
            <a:r>
              <a:rPr lang="en-US" altLang="ko-KR" sz="4000" spc="-50" dirty="0"/>
              <a:t> </a:t>
            </a:r>
            <a:r>
              <a:rPr lang="en-US" altLang="ko-KR" sz="3600" spc="-50" dirty="0"/>
              <a:t>32, 64</a:t>
            </a:r>
          </a:p>
        </p:txBody>
      </p:sp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4">
            <a:extLst>
              <a:ext uri="{FF2B5EF4-FFF2-40B4-BE49-F238E27FC236}">
                <a16:creationId xmlns:a16="http://schemas.microsoft.com/office/drawing/2014/main" id="{8C886954-5AB7-A463-F0DE-7B22D7778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32</a:t>
            </a:r>
            <a:r>
              <a:rPr lang="ko-KR" altLang="en-US" sz="1600" dirty="0"/>
              <a:t>비트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은 인터럽트</a:t>
            </a:r>
            <a:r>
              <a:rPr lang="en-US" altLang="ko-KR" sz="1600" dirty="0"/>
              <a:t>(int)</a:t>
            </a:r>
            <a:r>
              <a:rPr lang="ko-KR" altLang="en-US" sz="1600" dirty="0"/>
              <a:t>를 사용해서 시스템 호출을 하고</a:t>
            </a:r>
            <a:r>
              <a:rPr lang="en-US" altLang="ko-KR" sz="1600" dirty="0"/>
              <a:t>,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64</a:t>
            </a:r>
            <a:r>
              <a:rPr lang="ko-KR" altLang="en-US" sz="1600" dirty="0"/>
              <a:t>비트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시스템 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syscall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사용해서</a:t>
            </a:r>
            <a:br>
              <a:rPr lang="en-US" altLang="ko-KR" sz="1600" dirty="0"/>
            </a:br>
            <a:r>
              <a:rPr lang="ko-KR" altLang="en-US" sz="1600" dirty="0"/>
              <a:t>시스템 호출을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각 시스템 콜은 코드와 함께 레지스터의 값들을 참고해서 디테일 한 명령을 수행하기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호출 매뉴얼 등을 잘 참고해서 설계해야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17" name="내용 개체 틀 1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4F23354-DB65-CAC1-BC5C-DB790A63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59" y="412424"/>
            <a:ext cx="3952892" cy="5606940"/>
          </a:xfrm>
          <a:prstGeom prst="rect">
            <a:avLst/>
          </a:prstGeom>
        </p:spPr>
      </p:pic>
      <p:pic>
        <p:nvPicPr>
          <p:cNvPr id="21" name="내용 개체 틀 2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742496B-C47F-4EEF-F6D3-CF5C7D489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13798" y="412424"/>
            <a:ext cx="3882805" cy="5606940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8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A735F-860E-A0E1-0962-991695BB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다시 보는 메모리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7620F-96B0-F76F-4CA2-FCBDB9C4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371041" cy="3760891"/>
          </a:xfrm>
        </p:spPr>
        <p:txBody>
          <a:bodyPr/>
          <a:lstStyle/>
          <a:p>
            <a:r>
              <a:rPr lang="ko-KR" altLang="en-US" sz="1600" dirty="0"/>
              <a:t>어셈블리언어에 </a:t>
            </a:r>
            <a:r>
              <a:rPr lang="en-US" altLang="ko-KR" sz="1600" dirty="0"/>
              <a:t>section</a:t>
            </a:r>
            <a:r>
              <a:rPr lang="ko-KR" altLang="en-US" sz="1600" dirty="0"/>
              <a:t>은 총 세 가지로 </a:t>
            </a:r>
            <a:r>
              <a:rPr lang="en-US" altLang="ko-KR" sz="1600" dirty="0"/>
              <a:t>.text(code) , .data</a:t>
            </a:r>
            <a:r>
              <a:rPr lang="ko-KR" altLang="en-US" sz="1600" dirty="0"/>
              <a:t> 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bss</a:t>
            </a:r>
            <a:r>
              <a:rPr lang="ko-KR" altLang="en-US" sz="1600" dirty="0"/>
              <a:t> 로 나뉩니다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section .text</a:t>
            </a:r>
            <a:r>
              <a:rPr lang="ko-KR" altLang="en-US" sz="1600" dirty="0"/>
              <a:t>에는 코드를 작성하고</a:t>
            </a:r>
            <a:r>
              <a:rPr lang="en-US" altLang="ko-KR" sz="1600" dirty="0"/>
              <a:t>, pc </a:t>
            </a:r>
            <a:r>
              <a:rPr lang="ko-KR" altLang="en-US" sz="1600" dirty="0"/>
              <a:t>레지스터가 하나씩 올라가면서</a:t>
            </a:r>
            <a:br>
              <a:rPr lang="en-US" altLang="ko-KR" sz="1600" dirty="0"/>
            </a:br>
            <a:r>
              <a:rPr lang="ko-KR" altLang="en-US" sz="1600" dirty="0"/>
              <a:t>코드의 내용을 수행합니다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section</a:t>
            </a:r>
            <a:r>
              <a:rPr lang="ko-KR" altLang="en-US" sz="1600" dirty="0"/>
              <a:t> </a:t>
            </a:r>
            <a:r>
              <a:rPr lang="en-US" altLang="ko-KR" sz="1600" dirty="0"/>
              <a:t>.data</a:t>
            </a:r>
            <a:r>
              <a:rPr lang="ko-KR" altLang="en-US" sz="1600" dirty="0"/>
              <a:t>에는 </a:t>
            </a:r>
            <a:r>
              <a:rPr lang="en-US" altLang="ko-KR" sz="1600" dirty="0"/>
              <a:t>(</a:t>
            </a:r>
            <a:r>
              <a:rPr lang="ko-KR" altLang="en-US" sz="1600" dirty="0"/>
              <a:t>값이 할당 된</a:t>
            </a:r>
            <a:r>
              <a:rPr lang="en-US" altLang="ko-KR" sz="1600" dirty="0"/>
              <a:t>)</a:t>
            </a:r>
            <a:r>
              <a:rPr lang="ko-KR" altLang="en-US" sz="1600" dirty="0"/>
              <a:t>전역변수를 저장할 뿐만 아니라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입출력 명령에 포함된 스트링들을 여기에 담아 사용합니다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section</a:t>
            </a:r>
            <a:r>
              <a:rPr lang="ko-KR" altLang="en-US" sz="1600" dirty="0"/>
              <a:t>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bss</a:t>
            </a:r>
            <a:r>
              <a:rPr lang="ko-KR" altLang="en-US" sz="1600" dirty="0"/>
              <a:t>에는 </a:t>
            </a:r>
            <a:r>
              <a:rPr lang="en-US" altLang="ko-KR" sz="1600" dirty="0"/>
              <a:t>(</a:t>
            </a:r>
            <a:r>
              <a:rPr lang="ko-KR" altLang="en-US" sz="1600" dirty="0"/>
              <a:t>값이 할당 되기 전</a:t>
            </a:r>
            <a:r>
              <a:rPr lang="en-US" altLang="ko-KR" sz="1600" dirty="0"/>
              <a:t>)</a:t>
            </a:r>
            <a:r>
              <a:rPr lang="ko-KR" altLang="en-US" sz="1600" dirty="0"/>
              <a:t>전역변수를 저장합니다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stack</a:t>
            </a:r>
            <a:r>
              <a:rPr lang="ko-KR" altLang="en-US" sz="1600" dirty="0"/>
              <a:t>메모리는 </a:t>
            </a:r>
            <a:r>
              <a:rPr lang="en-US" altLang="ko-KR" sz="1600" dirty="0" err="1"/>
              <a:t>rsp</a:t>
            </a:r>
            <a:r>
              <a:rPr lang="en-US" altLang="ko-KR" sz="1600" dirty="0"/>
              <a:t>(</a:t>
            </a:r>
            <a:r>
              <a:rPr lang="ko-KR" altLang="en-US" sz="1600" dirty="0"/>
              <a:t>스택 포인터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rbp</a:t>
            </a:r>
            <a:r>
              <a:rPr lang="en-US" altLang="ko-KR" sz="1600" dirty="0"/>
              <a:t>(</a:t>
            </a:r>
            <a:r>
              <a:rPr lang="ko-KR" altLang="en-US" sz="1600" dirty="0"/>
              <a:t>베이스 포인터</a:t>
            </a:r>
            <a:r>
              <a:rPr lang="en-US" altLang="ko-KR" sz="1600" dirty="0"/>
              <a:t>)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ko-KR" altLang="en-US" sz="1600" dirty="0"/>
              <a:t>지역변수를 표현하고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heap</a:t>
            </a:r>
            <a:r>
              <a:rPr lang="ko-KR" altLang="en-US" sz="1600" dirty="0"/>
              <a:t>메모리는 </a:t>
            </a:r>
            <a:r>
              <a:rPr lang="en-US" altLang="ko-KR" sz="1600" dirty="0"/>
              <a:t>call</a:t>
            </a:r>
            <a:r>
              <a:rPr lang="ko-KR" altLang="en-US" sz="1600" dirty="0"/>
              <a:t> </a:t>
            </a:r>
            <a:r>
              <a:rPr lang="en-US" altLang="ko-KR" sz="1600" dirty="0"/>
              <a:t>malloc</a:t>
            </a:r>
            <a:r>
              <a:rPr lang="ko-KR" altLang="en-US" sz="1600" dirty="0"/>
              <a:t>을 통해 할당과 함께 시작주소를 </a:t>
            </a:r>
            <a:r>
              <a:rPr lang="en-US" altLang="ko-KR" sz="1600" dirty="0" err="1"/>
              <a:t>rax</a:t>
            </a:r>
            <a:r>
              <a:rPr lang="ko-KR" altLang="en-US" sz="1600" dirty="0"/>
              <a:t>로 받아</a:t>
            </a:r>
            <a:br>
              <a:rPr lang="en-US" altLang="ko-KR" sz="1600" dirty="0"/>
            </a:br>
            <a:r>
              <a:rPr lang="ko-KR" altLang="en-US" sz="1600" dirty="0"/>
              <a:t>동적변수를 표현합니다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4E37DC-BDF5-2B86-4FAB-3294A93C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21" y="1945015"/>
            <a:ext cx="2687359" cy="43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86791-02CA-83BC-5F60-7647E64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nasm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588DB-2ED9-3363-1427-DFF99F40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다음의 내용은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에서 사용되는 명령어들을 나열 한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400" dirty="0"/>
              <a:t>1). mov</a:t>
            </a:r>
            <a:r>
              <a:rPr lang="ko-KR" altLang="en-US" sz="1400" dirty="0"/>
              <a:t> </a:t>
            </a:r>
            <a:r>
              <a:rPr lang="en-US" altLang="ko-KR" sz="1400" dirty="0"/>
              <a:t>“A”, “B” </a:t>
            </a:r>
            <a:r>
              <a:rPr lang="en-US" altLang="ko-KR" sz="1400" dirty="0">
                <a:sym typeface="Wingdings" panose="05000000000000000000" pitchFamily="2" charset="2"/>
              </a:rPr>
              <a:t> A = B;</a:t>
            </a:r>
            <a:br>
              <a:rPr lang="en-US" altLang="ko-KR" sz="1400" dirty="0"/>
            </a:br>
            <a:r>
              <a:rPr lang="en-US" altLang="ko-KR" sz="1400" dirty="0"/>
              <a:t>2). add “A”, “B” </a:t>
            </a:r>
            <a:r>
              <a:rPr lang="en-US" altLang="ko-KR" sz="1400" dirty="0">
                <a:sym typeface="Wingdings" panose="05000000000000000000" pitchFamily="2" charset="2"/>
              </a:rPr>
              <a:t> A = A+B; sub</a:t>
            </a:r>
            <a:r>
              <a:rPr lang="en-US" altLang="ko-KR" sz="1400" dirty="0"/>
              <a:t> “A”, “B” </a:t>
            </a:r>
            <a:r>
              <a:rPr lang="en-US" altLang="ko-KR" sz="1400" dirty="0">
                <a:sym typeface="Wingdings" panose="05000000000000000000" pitchFamily="2" charset="2"/>
              </a:rPr>
              <a:t> A = A-B; </a:t>
            </a:r>
            <a:r>
              <a:rPr lang="en-US" altLang="ko-KR" sz="1400" dirty="0" err="1">
                <a:sym typeface="Wingdings" panose="05000000000000000000" pitchFamily="2" charset="2"/>
              </a:rPr>
              <a:t>mul</a:t>
            </a:r>
            <a:r>
              <a:rPr lang="en-US" altLang="ko-KR" sz="1400" dirty="0"/>
              <a:t> “A”, “B” </a:t>
            </a:r>
            <a:r>
              <a:rPr lang="en-US" altLang="ko-KR" sz="1400" dirty="0">
                <a:sym typeface="Wingdings" panose="05000000000000000000" pitchFamily="2" charset="2"/>
              </a:rPr>
              <a:t> A = A*B; div</a:t>
            </a:r>
            <a:r>
              <a:rPr lang="en-US" altLang="ko-KR" sz="1400" dirty="0"/>
              <a:t> “A”, “B” </a:t>
            </a:r>
            <a:r>
              <a:rPr lang="en-US" altLang="ko-KR" sz="1400" dirty="0">
                <a:sym typeface="Wingdings" panose="05000000000000000000" pitchFamily="2" charset="2"/>
              </a:rPr>
              <a:t> A = A/B;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3). </a:t>
            </a:r>
            <a:r>
              <a:rPr lang="en-US" altLang="ko-KR" sz="1400" dirty="0" err="1">
                <a:sym typeface="Wingdings" panose="05000000000000000000" pitchFamily="2" charset="2"/>
              </a:rPr>
              <a:t>cmp</a:t>
            </a:r>
            <a:r>
              <a:rPr lang="en-US" altLang="ko-KR" sz="1400" dirty="0">
                <a:sym typeface="Wingdings" panose="05000000000000000000" pitchFamily="2" charset="2"/>
              </a:rPr>
              <a:t> “A”, “B”  { A &gt; B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ZF=0 &amp;&amp; CF=0 ; A &lt; B 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ZF=0 &amp;&amp; CF=1 ; A == B 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, ZF=1 &amp;&amp; CF=0 }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4). (</a:t>
            </a:r>
            <a:r>
              <a:rPr lang="ko-KR" altLang="en-US" sz="1400" dirty="0">
                <a:sym typeface="Wingdings" panose="05000000000000000000" pitchFamily="2" charset="2"/>
              </a:rPr>
              <a:t>플래그가 활성화 될 때</a:t>
            </a:r>
            <a:r>
              <a:rPr lang="en-US" altLang="ko-KR" sz="1400" dirty="0">
                <a:sym typeface="Wingdings" panose="05000000000000000000" pitchFamily="2" charset="2"/>
              </a:rPr>
              <a:t>) je “F”  ZF=1 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 F </a:t>
            </a:r>
            <a:r>
              <a:rPr lang="ko-KR" altLang="en-US" sz="1400" dirty="0">
                <a:sym typeface="Wingdings" panose="05000000000000000000" pitchFamily="2" charset="2"/>
              </a:rPr>
              <a:t>지점으로 점프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jne</a:t>
            </a:r>
            <a:r>
              <a:rPr lang="en-US" altLang="ko-KR" sz="1400" dirty="0">
                <a:sym typeface="Wingdings" panose="05000000000000000000" pitchFamily="2" charset="2"/>
              </a:rPr>
              <a:t> “F”  ZF=0 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 F </a:t>
            </a:r>
            <a:r>
              <a:rPr lang="ko-KR" altLang="en-US" sz="1400" dirty="0">
                <a:sym typeface="Wingdings" panose="05000000000000000000" pitchFamily="2" charset="2"/>
              </a:rPr>
              <a:t>지점으로 점프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	</a:t>
            </a:r>
            <a:r>
              <a:rPr lang="en-US" altLang="ko-KR" sz="1400" dirty="0" err="1">
                <a:sym typeface="Wingdings" panose="05000000000000000000" pitchFamily="2" charset="2"/>
              </a:rPr>
              <a:t>jl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“F”  ZF=0 &amp;&amp; CF=0 </a:t>
            </a:r>
            <a:r>
              <a:rPr lang="ko-KR" altLang="en-US" sz="1400" dirty="0">
                <a:sym typeface="Wingdings" panose="05000000000000000000" pitchFamily="2" charset="2"/>
              </a:rPr>
              <a:t>이면 점프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jle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“F”  CF=0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점프</a:t>
            </a:r>
            <a:r>
              <a:rPr lang="en-US" altLang="ko-KR" sz="1400" dirty="0">
                <a:sym typeface="Wingdings" panose="05000000000000000000" pitchFamily="2" charset="2"/>
              </a:rPr>
              <a:t>,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	</a:t>
            </a:r>
            <a:r>
              <a:rPr lang="en-US" altLang="ko-KR" sz="1400" dirty="0" err="1">
                <a:sym typeface="Wingdings" panose="05000000000000000000" pitchFamily="2" charset="2"/>
              </a:rPr>
              <a:t>jg</a:t>
            </a:r>
            <a:r>
              <a:rPr lang="en-US" altLang="ko-KR" sz="1400" dirty="0">
                <a:sym typeface="Wingdings" panose="05000000000000000000" pitchFamily="2" charset="2"/>
              </a:rPr>
              <a:t> “F”  CF=1 </a:t>
            </a:r>
            <a:r>
              <a:rPr lang="ko-KR" altLang="en-US" sz="1400" dirty="0">
                <a:sym typeface="Wingdings" panose="05000000000000000000" pitchFamily="2" charset="2"/>
              </a:rPr>
              <a:t>이면 점프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jge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“F”  ZF ^ CF = 1 </a:t>
            </a:r>
            <a:r>
              <a:rPr lang="ko-KR" altLang="en-US" sz="1400" dirty="0">
                <a:sym typeface="Wingdings" panose="05000000000000000000" pitchFamily="2" charset="2"/>
              </a:rPr>
              <a:t>이면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점프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sym typeface="Wingdings" panose="05000000000000000000" pitchFamily="2" charset="2"/>
              </a:rPr>
              <a:t>jmp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“F”  </a:t>
            </a:r>
            <a:r>
              <a:rPr lang="ko-KR" altLang="en-US" sz="1400" dirty="0">
                <a:sym typeface="Wingdings" panose="05000000000000000000" pitchFamily="2" charset="2"/>
              </a:rPr>
              <a:t>무 조건 점프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5). push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“A”  A</a:t>
            </a:r>
            <a:r>
              <a:rPr lang="ko-KR" altLang="en-US" sz="1400" dirty="0">
                <a:sym typeface="Wingdings" panose="05000000000000000000" pitchFamily="2" charset="2"/>
              </a:rPr>
              <a:t>를 </a:t>
            </a:r>
            <a:r>
              <a:rPr lang="en-US" altLang="ko-KR" sz="1400" dirty="0" err="1">
                <a:sym typeface="Wingdings" panose="05000000000000000000" pitchFamily="2" charset="2"/>
              </a:rPr>
              <a:t>rsp</a:t>
            </a:r>
            <a:r>
              <a:rPr lang="ko-KR" altLang="en-US" sz="1400" dirty="0">
                <a:sym typeface="Wingdings" panose="05000000000000000000" pitchFamily="2" charset="2"/>
              </a:rPr>
              <a:t>에 넣고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크기만큼 </a:t>
            </a:r>
            <a:r>
              <a:rPr lang="en-US" altLang="ko-KR" sz="1400" dirty="0" err="1">
                <a:sym typeface="Wingdings" panose="05000000000000000000" pitchFamily="2" charset="2"/>
              </a:rPr>
              <a:t>rsp</a:t>
            </a:r>
            <a:r>
              <a:rPr lang="ko-KR" altLang="en-US" sz="1400" dirty="0">
                <a:sym typeface="Wingdings" panose="05000000000000000000" pitchFamily="2" charset="2"/>
              </a:rPr>
              <a:t>를 내림</a:t>
            </a:r>
            <a:r>
              <a:rPr lang="en-US" altLang="ko-KR" sz="1400" dirty="0">
                <a:sym typeface="Wingdings" panose="05000000000000000000" pitchFamily="2" charset="2"/>
              </a:rPr>
              <a:t>, pop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“R”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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sym typeface="Wingdings" panose="05000000000000000000" pitchFamily="2" charset="2"/>
              </a:rPr>
              <a:t>rsp</a:t>
            </a:r>
            <a:r>
              <a:rPr lang="ko-KR" altLang="en-US" sz="1400" dirty="0">
                <a:sym typeface="Wingdings" panose="05000000000000000000" pitchFamily="2" charset="2"/>
              </a:rPr>
              <a:t>에서 </a:t>
            </a:r>
            <a:r>
              <a:rPr lang="en-US" altLang="ko-KR" sz="1400" dirty="0">
                <a:sym typeface="Wingdings" panose="05000000000000000000" pitchFamily="2" charset="2"/>
              </a:rPr>
              <a:t>R</a:t>
            </a:r>
            <a:r>
              <a:rPr lang="ko-KR" altLang="en-US" sz="1400" dirty="0">
                <a:sym typeface="Wingdings" panose="05000000000000000000" pitchFamily="2" charset="2"/>
              </a:rPr>
              <a:t>크기만큼 올리고 값을 </a:t>
            </a:r>
            <a:r>
              <a:rPr lang="en-US" altLang="ko-KR" sz="1400" dirty="0">
                <a:sym typeface="Wingdings" panose="05000000000000000000" pitchFamily="2" charset="2"/>
              </a:rPr>
              <a:t>R</a:t>
            </a:r>
            <a:r>
              <a:rPr lang="ko-KR" altLang="en-US" sz="1400" dirty="0">
                <a:sym typeface="Wingdings" panose="05000000000000000000" pitchFamily="2" charset="2"/>
              </a:rPr>
              <a:t>에 넣음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6). call “F”  </a:t>
            </a:r>
            <a:r>
              <a:rPr lang="ko-KR" altLang="en-US" sz="1400" dirty="0">
                <a:sym typeface="Wingdings" panose="05000000000000000000" pitchFamily="2" charset="2"/>
              </a:rPr>
              <a:t>현재위치를 세이브 하고</a:t>
            </a:r>
            <a:r>
              <a:rPr lang="en-US" altLang="ko-KR" sz="1400" dirty="0">
                <a:sym typeface="Wingdings" panose="05000000000000000000" pitchFamily="2" charset="2"/>
              </a:rPr>
              <a:t>, F</a:t>
            </a:r>
            <a:r>
              <a:rPr lang="ko-KR" altLang="en-US" sz="1400" dirty="0">
                <a:sym typeface="Wingdings" panose="05000000000000000000" pitchFamily="2" charset="2"/>
              </a:rPr>
              <a:t>로 점프</a:t>
            </a:r>
            <a:r>
              <a:rPr lang="en-US" altLang="ko-KR" sz="1400" dirty="0">
                <a:sym typeface="Wingdings" panose="05000000000000000000" pitchFamily="2" charset="2"/>
              </a:rPr>
              <a:t>, ret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 </a:t>
            </a:r>
            <a:r>
              <a:rPr lang="ko-KR" altLang="en-US" sz="1400" dirty="0">
                <a:sym typeface="Wingdings" panose="05000000000000000000" pitchFamily="2" charset="2"/>
              </a:rPr>
              <a:t>가장 최근에 세이브 한 지점으로 점프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로드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7). lea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“A” “B”  A = &amp;B (“B” </a:t>
            </a:r>
            <a:r>
              <a:rPr lang="ko-KR" altLang="en-US" sz="1400" dirty="0">
                <a:sym typeface="Wingdings" panose="05000000000000000000" pitchFamily="2" charset="2"/>
              </a:rPr>
              <a:t>의 주소를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로 </a:t>
            </a:r>
            <a:r>
              <a:rPr lang="en-US" altLang="ko-KR" sz="1400" dirty="0">
                <a:sym typeface="Wingdings" panose="05000000000000000000" pitchFamily="2" charset="2"/>
              </a:rPr>
              <a:t>mov);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8). (</a:t>
            </a:r>
            <a:r>
              <a:rPr lang="ko-KR" altLang="en-US" sz="1400" dirty="0">
                <a:sym typeface="Wingdings" panose="05000000000000000000" pitchFamily="2" charset="2"/>
              </a:rPr>
              <a:t>보통 </a:t>
            </a:r>
            <a:r>
              <a:rPr lang="en-US" altLang="ko-KR" sz="1400" dirty="0">
                <a:sym typeface="Wingdings" panose="05000000000000000000" pitchFamily="2" charset="2"/>
              </a:rPr>
              <a:t>section .data </a:t>
            </a:r>
            <a:r>
              <a:rPr lang="ko-KR" altLang="en-US" sz="1400" dirty="0">
                <a:sym typeface="Wingdings" panose="05000000000000000000" pitchFamily="2" charset="2"/>
              </a:rPr>
              <a:t>에서</a:t>
            </a:r>
            <a:r>
              <a:rPr lang="en-US" altLang="ko-KR" sz="1400" dirty="0">
                <a:sym typeface="Wingdings" panose="05000000000000000000" pitchFamily="2" charset="2"/>
              </a:rPr>
              <a:t>) “</a:t>
            </a:r>
            <a:r>
              <a:rPr lang="ko-KR" altLang="en-US" sz="1400" dirty="0">
                <a:sym typeface="Wingdings" panose="05000000000000000000" pitchFamily="2" charset="2"/>
              </a:rPr>
              <a:t>변수 명</a:t>
            </a:r>
            <a:r>
              <a:rPr lang="en-US" altLang="ko-KR" sz="1400" dirty="0">
                <a:sym typeface="Wingdings" panose="05000000000000000000" pitchFamily="2" charset="2"/>
              </a:rPr>
              <a:t>” “</a:t>
            </a:r>
            <a:r>
              <a:rPr lang="en-US" altLang="ko-KR" sz="1400" dirty="0" err="1">
                <a:sym typeface="Wingdings" panose="05000000000000000000" pitchFamily="2" charset="2"/>
              </a:rPr>
              <a:t>db</a:t>
            </a:r>
            <a:r>
              <a:rPr lang="en-US" altLang="ko-KR" sz="1400" dirty="0">
                <a:sym typeface="Wingdings" panose="05000000000000000000" pitchFamily="2" charset="2"/>
              </a:rPr>
              <a:t> | </a:t>
            </a:r>
            <a:r>
              <a:rPr lang="en-US" altLang="ko-KR" sz="1400" dirty="0" err="1">
                <a:sym typeface="Wingdings" panose="05000000000000000000" pitchFamily="2" charset="2"/>
              </a:rPr>
              <a:t>dw</a:t>
            </a:r>
            <a:r>
              <a:rPr lang="en-US" altLang="ko-KR" sz="1400" dirty="0">
                <a:sym typeface="Wingdings" panose="05000000000000000000" pitchFamily="2" charset="2"/>
              </a:rPr>
              <a:t> | dd” “</a:t>
            </a:r>
            <a:r>
              <a:rPr lang="ko-KR" altLang="en-US" sz="1400" dirty="0">
                <a:sym typeface="Wingdings" panose="05000000000000000000" pitchFamily="2" charset="2"/>
              </a:rPr>
              <a:t>단위에 맞는 값</a:t>
            </a:r>
            <a:r>
              <a:rPr lang="en-US" altLang="ko-KR" sz="1400" dirty="0">
                <a:sym typeface="Wingdings" panose="05000000000000000000" pitchFamily="2" charset="2"/>
              </a:rPr>
              <a:t>, *”  Byte | Word | </a:t>
            </a:r>
            <a:r>
              <a:rPr lang="en-US" altLang="ko-KR" sz="1400" dirty="0" err="1">
                <a:sym typeface="Wingdings" panose="05000000000000000000" pitchFamily="2" charset="2"/>
              </a:rPr>
              <a:t>Dword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를 정의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9). and “A”, “B”  A=A&amp;B; or “A”, “B”  A=A|B; </a:t>
            </a:r>
            <a:r>
              <a:rPr lang="en-US" altLang="ko-KR" sz="1400" dirty="0" err="1">
                <a:sym typeface="Wingdings" panose="05000000000000000000" pitchFamily="2" charset="2"/>
              </a:rPr>
              <a:t>xor</a:t>
            </a:r>
            <a:r>
              <a:rPr lang="en-US" altLang="ko-KR" sz="1400" dirty="0">
                <a:sym typeface="Wingdings" panose="05000000000000000000" pitchFamily="2" charset="2"/>
              </a:rPr>
              <a:t> “A”, “B”  A=A^B; not “A”  A=~A;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10). %macro “</a:t>
            </a:r>
            <a:r>
              <a:rPr lang="ko-KR" altLang="en-US" sz="1400" dirty="0">
                <a:sym typeface="Wingdings" panose="05000000000000000000" pitchFamily="2" charset="2"/>
              </a:rPr>
              <a:t>매크로 이름</a:t>
            </a:r>
            <a:r>
              <a:rPr lang="en-US" altLang="ko-KR" sz="1400" dirty="0">
                <a:sym typeface="Wingdings" panose="05000000000000000000" pitchFamily="2" charset="2"/>
              </a:rPr>
              <a:t>” “</a:t>
            </a:r>
            <a:r>
              <a:rPr lang="ko-KR" altLang="en-US" sz="1400" dirty="0">
                <a:sym typeface="Wingdings" panose="05000000000000000000" pitchFamily="2" charset="2"/>
              </a:rPr>
              <a:t>인자 개수</a:t>
            </a:r>
            <a:r>
              <a:rPr lang="en-US" altLang="ko-KR" sz="1400" dirty="0">
                <a:sym typeface="Wingdings" panose="05000000000000000000" pitchFamily="2" charset="2"/>
              </a:rPr>
              <a:t>”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	“</a:t>
            </a:r>
            <a:r>
              <a:rPr lang="ko-KR" altLang="en-US" sz="1400" dirty="0">
                <a:sym typeface="Wingdings" panose="05000000000000000000" pitchFamily="2" charset="2"/>
              </a:rPr>
              <a:t>매크로 내용</a:t>
            </a:r>
            <a:r>
              <a:rPr lang="en-US" altLang="ko-KR" sz="1400" dirty="0">
                <a:sym typeface="Wingdings" panose="05000000000000000000" pitchFamily="2" charset="2"/>
              </a:rPr>
              <a:t>”( </a:t>
            </a:r>
            <a:r>
              <a:rPr lang="ko-KR" altLang="en-US" sz="1400" dirty="0">
                <a:sym typeface="Wingdings" panose="05000000000000000000" pitchFamily="2" charset="2"/>
              </a:rPr>
              <a:t>인자는 </a:t>
            </a:r>
            <a:r>
              <a:rPr lang="en-US" altLang="ko-KR" sz="1400" dirty="0">
                <a:sym typeface="Wingdings" panose="05000000000000000000" pitchFamily="2" charset="2"/>
              </a:rPr>
              <a:t>%”</a:t>
            </a:r>
            <a:r>
              <a:rPr lang="ko-KR" altLang="en-US" sz="1400" dirty="0">
                <a:sym typeface="Wingdings" panose="05000000000000000000" pitchFamily="2" charset="2"/>
              </a:rPr>
              <a:t>인자 순번</a:t>
            </a:r>
            <a:r>
              <a:rPr lang="en-US" altLang="ko-KR" sz="1400" dirty="0">
                <a:sym typeface="Wingdings" panose="05000000000000000000" pitchFamily="2" charset="2"/>
              </a:rPr>
              <a:t>”</a:t>
            </a:r>
            <a:r>
              <a:rPr lang="ko-KR" altLang="en-US" sz="1400" dirty="0">
                <a:sym typeface="Wingdings" panose="05000000000000000000" pitchFamily="2" charset="2"/>
              </a:rPr>
              <a:t>으로 사용 가능 합니다</a:t>
            </a:r>
            <a:r>
              <a:rPr lang="en-US" altLang="ko-KR" sz="1400" dirty="0">
                <a:sym typeface="Wingdings" panose="05000000000000000000" pitchFamily="2" charset="2"/>
              </a:rPr>
              <a:t>. )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      %</a:t>
            </a:r>
            <a:r>
              <a:rPr lang="en-US" altLang="ko-KR" sz="1400" dirty="0" err="1">
                <a:sym typeface="Wingdings" panose="05000000000000000000" pitchFamily="2" charset="2"/>
              </a:rPr>
              <a:t>endmacro</a:t>
            </a:r>
            <a:r>
              <a:rPr lang="en-US" altLang="ko-KR" sz="1400" dirty="0">
                <a:sym typeface="Wingdings" panose="05000000000000000000" pitchFamily="2" charset="2"/>
              </a:rPr>
              <a:t>  “</a:t>
            </a:r>
            <a:r>
              <a:rPr lang="ko-KR" altLang="en-US" sz="1400" dirty="0">
                <a:sym typeface="Wingdings" panose="05000000000000000000" pitchFamily="2" charset="2"/>
              </a:rPr>
              <a:t>매크로 이름</a:t>
            </a:r>
            <a:r>
              <a:rPr lang="en-US" altLang="ko-KR" sz="1400" dirty="0">
                <a:sym typeface="Wingdings" panose="05000000000000000000" pitchFamily="2" charset="2"/>
              </a:rPr>
              <a:t>”</a:t>
            </a:r>
            <a:r>
              <a:rPr lang="ko-KR" altLang="en-US" sz="1400" dirty="0">
                <a:sym typeface="Wingdings" panose="05000000000000000000" pitchFamily="2" charset="2"/>
              </a:rPr>
              <a:t> 과 인자로</a:t>
            </a:r>
            <a:r>
              <a:rPr lang="en-US" altLang="ko-KR" sz="1400" dirty="0">
                <a:sym typeface="Wingdings" panose="05000000000000000000" pitchFamily="2" charset="2"/>
              </a:rPr>
              <a:t> “</a:t>
            </a:r>
            <a:r>
              <a:rPr lang="ko-KR" altLang="en-US" sz="1400" dirty="0">
                <a:sym typeface="Wingdings" panose="05000000000000000000" pitchFamily="2" charset="2"/>
              </a:rPr>
              <a:t>매크로 내용</a:t>
            </a:r>
            <a:r>
              <a:rPr lang="en-US" altLang="ko-KR" sz="1400" dirty="0">
                <a:sym typeface="Wingdings" panose="05000000000000000000" pitchFamily="2" charset="2"/>
              </a:rPr>
              <a:t>”</a:t>
            </a:r>
            <a:r>
              <a:rPr lang="ko-KR" altLang="en-US" sz="1400" dirty="0">
                <a:sym typeface="Wingdings" panose="05000000000000000000" pitchFamily="2" charset="2"/>
              </a:rPr>
              <a:t>을 실행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11). extern “A”  </a:t>
            </a:r>
            <a:r>
              <a:rPr lang="ko-KR" altLang="en-US" sz="1400" dirty="0">
                <a:sym typeface="Wingdings" panose="05000000000000000000" pitchFamily="2" charset="2"/>
              </a:rPr>
              <a:t>외부 값 또는 명령 </a:t>
            </a:r>
            <a:r>
              <a:rPr lang="en-US" altLang="ko-KR" sz="1400" dirty="0"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ym typeface="Wingdings" panose="05000000000000000000" pitchFamily="2" charset="2"/>
              </a:rPr>
              <a:t>를 가져옴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418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C4B5F-2CCB-A551-4FCA-8EFC2CA4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nasm</a:t>
            </a:r>
            <a:r>
              <a:rPr lang="ko-KR" altLang="en-US" dirty="0"/>
              <a:t>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62DF7-7F9F-99EE-0A28-0CD35EE6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nasm</a:t>
            </a:r>
            <a:r>
              <a:rPr lang="ko-KR" altLang="en-US" sz="1600" dirty="0"/>
              <a:t>으로 입출력을 수행할 때는 모든 입력과 출력을 </a:t>
            </a:r>
            <a:r>
              <a:rPr lang="en-US" altLang="ko-KR" sz="1600" dirty="0"/>
              <a:t>ASCII </a:t>
            </a:r>
            <a:r>
              <a:rPr lang="ko-KR" altLang="en-US" sz="1600" dirty="0"/>
              <a:t>값으로 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이는</a:t>
            </a:r>
            <a:r>
              <a:rPr lang="en-US" altLang="ko-KR" sz="1600" dirty="0"/>
              <a:t>, </a:t>
            </a:r>
            <a:r>
              <a:rPr lang="ko-KR" altLang="en-US" sz="1600" dirty="0"/>
              <a:t>정수입출력에 대해서 </a:t>
            </a:r>
            <a:r>
              <a:rPr lang="en-US" altLang="ko-KR" sz="1600" dirty="0"/>
              <a:t>ASCII</a:t>
            </a:r>
            <a:r>
              <a:rPr lang="ko-KR" altLang="en-US" sz="1600" dirty="0"/>
              <a:t>변환이라는 작업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전처리</a:t>
            </a:r>
            <a:r>
              <a:rPr lang="en-US" altLang="ko-KR" sz="1600" dirty="0"/>
              <a:t>)</a:t>
            </a:r>
            <a:r>
              <a:rPr lang="ko-KR" altLang="en-US" sz="1600" dirty="0"/>
              <a:t>을 거친 뒤에</a:t>
            </a:r>
            <a:br>
              <a:rPr lang="en-US" altLang="ko-KR" sz="1600" dirty="0"/>
            </a:br>
            <a:r>
              <a:rPr lang="ko-KR" altLang="en-US" sz="1600" dirty="0"/>
              <a:t>정상적인 입출력을 수행할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구체적으로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(“%d”, &amp;</a:t>
            </a:r>
            <a:r>
              <a:rPr lang="en-US" altLang="ko-KR" sz="1600" dirty="0" err="1"/>
              <a:t>rdi</a:t>
            </a:r>
            <a:r>
              <a:rPr lang="en-US" altLang="ko-KR" sz="1600" dirty="0"/>
              <a:t>) 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(“%d”, </a:t>
            </a:r>
            <a:r>
              <a:rPr lang="en-US" altLang="ko-KR" sz="1600" dirty="0" err="1"/>
              <a:t>rdi</a:t>
            </a:r>
            <a:r>
              <a:rPr lang="en-US" altLang="ko-KR" sz="1600" dirty="0"/>
              <a:t>) </a:t>
            </a:r>
            <a:r>
              <a:rPr lang="ko-KR" altLang="en-US" sz="1600" dirty="0"/>
              <a:t>을 구현하려면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1).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(“%d”, &amp;</a:t>
            </a:r>
            <a:r>
              <a:rPr lang="en-US" altLang="ko-KR" sz="1600" dirty="0" err="1"/>
              <a:t>rdi</a:t>
            </a:r>
            <a:r>
              <a:rPr lang="en-US" altLang="ko-KR" sz="1600" dirty="0"/>
              <a:t>) </a:t>
            </a:r>
            <a:r>
              <a:rPr lang="ko-KR" altLang="en-US" sz="1600" dirty="0"/>
              <a:t>를 하려면</a:t>
            </a:r>
            <a:r>
              <a:rPr lang="en-US" altLang="ko-KR" sz="1600" dirty="0"/>
              <a:t>, </a:t>
            </a:r>
            <a:r>
              <a:rPr lang="ko-KR" altLang="en-US" sz="1600" dirty="0"/>
              <a:t>먼저 입력 받은 </a:t>
            </a:r>
            <a:r>
              <a:rPr lang="en-US" altLang="ko-KR" sz="1600" dirty="0"/>
              <a:t>ASCII </a:t>
            </a:r>
            <a:r>
              <a:rPr lang="ko-KR" altLang="en-US" sz="1600" dirty="0"/>
              <a:t>문자열을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 씩 받아서</a:t>
            </a:r>
            <a:r>
              <a:rPr lang="en-US" altLang="ko-KR" sz="1600" dirty="0"/>
              <a:t>,( char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1byte )</a:t>
            </a:r>
            <a:br>
              <a:rPr lang="en-US" altLang="ko-KR" sz="1600" dirty="0"/>
            </a:br>
            <a:r>
              <a:rPr lang="en-US" altLang="ko-KR" sz="1600" dirty="0"/>
              <a:t>48</a:t>
            </a:r>
            <a:r>
              <a:rPr lang="ko-KR" altLang="en-US" sz="1600" dirty="0"/>
              <a:t>을 빼고</a:t>
            </a:r>
            <a:r>
              <a:rPr lang="en-US" altLang="ko-KR" sz="1600" dirty="0"/>
              <a:t>( ‘0’ = 48 ), </a:t>
            </a:r>
            <a:r>
              <a:rPr lang="ko-KR" altLang="en-US" sz="1600" dirty="0"/>
              <a:t>이전의 </a:t>
            </a:r>
            <a:r>
              <a:rPr lang="en-US" altLang="ko-KR" sz="1600" dirty="0" err="1"/>
              <a:t>rdi</a:t>
            </a:r>
            <a:r>
              <a:rPr lang="ko-KR" altLang="en-US" sz="1600" dirty="0"/>
              <a:t>값을 </a:t>
            </a:r>
            <a:r>
              <a:rPr lang="en-US" altLang="ko-KR" sz="1600" dirty="0"/>
              <a:t>x10 </a:t>
            </a:r>
            <a:r>
              <a:rPr lang="ko-KR" altLang="en-US" sz="1600" dirty="0"/>
              <a:t>한 다음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rdi</a:t>
            </a:r>
            <a:r>
              <a:rPr lang="ko-KR" altLang="en-US" sz="1600" dirty="0"/>
              <a:t>에 더합니다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방식으로 </a:t>
            </a:r>
            <a:r>
              <a:rPr lang="en-US" altLang="ko-KR" sz="1600" dirty="0"/>
              <a:t>0</a:t>
            </a:r>
            <a:r>
              <a:rPr lang="ko-KR" altLang="en-US" sz="1600" dirty="0"/>
              <a:t>이 올때까지 반복합니다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그렇게 </a:t>
            </a:r>
            <a:r>
              <a:rPr lang="en-US" altLang="ko-KR" sz="1600" dirty="0" err="1"/>
              <a:t>rdi</a:t>
            </a:r>
            <a:r>
              <a:rPr lang="ko-KR" altLang="en-US" sz="1600" dirty="0"/>
              <a:t>의 일의 자리를 차지하게 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반복하여 십진의 형태로 값을 다룰 수 있습니다</a:t>
            </a:r>
            <a:r>
              <a:rPr lang="en-US" altLang="ko-KR" sz="1600" dirty="0"/>
              <a:t>.)</a:t>
            </a:r>
            <a:br>
              <a:rPr lang="en-US" altLang="ko-KR" sz="1400" dirty="0"/>
            </a:br>
            <a:r>
              <a:rPr lang="ko-KR" altLang="en-US" sz="1600" dirty="0"/>
              <a:t>여기서</a:t>
            </a:r>
            <a:r>
              <a:rPr lang="en-US" altLang="ko-KR" sz="1600" dirty="0"/>
              <a:t>, </a:t>
            </a:r>
            <a:r>
              <a:rPr lang="ko-KR" altLang="en-US" sz="1600" dirty="0"/>
              <a:t>반드시 해당 순서로 </a:t>
            </a:r>
            <a:r>
              <a:rPr lang="ko-KR" altLang="en-US" sz="1600" dirty="0" err="1"/>
              <a:t>해야지만</a:t>
            </a:r>
            <a:r>
              <a:rPr lang="en-US" altLang="ko-KR" sz="1600" dirty="0"/>
              <a:t>, ‘</a:t>
            </a:r>
            <a:r>
              <a:rPr lang="ko-KR" altLang="en-US" sz="1600" dirty="0"/>
              <a:t>리틀 </a:t>
            </a:r>
            <a:r>
              <a:rPr lang="ko-KR" altLang="en-US" sz="1600" dirty="0" err="1"/>
              <a:t>엔디안</a:t>
            </a:r>
            <a:r>
              <a:rPr lang="en-US" altLang="ko-KR" sz="1600" dirty="0"/>
              <a:t>’ </a:t>
            </a:r>
            <a:r>
              <a:rPr lang="ko-KR" altLang="en-US" sz="1600" dirty="0"/>
              <a:t>구조를 고려하여 값을 넣은 게 됩니다</a:t>
            </a:r>
            <a:r>
              <a:rPr lang="en-US" altLang="ko-KR" sz="1600" dirty="0"/>
              <a:t>.</a:t>
            </a:r>
            <a:endParaRPr lang="en-US" altLang="ko-KR" sz="1400" dirty="0"/>
          </a:p>
          <a:p>
            <a:r>
              <a:rPr lang="en-US" altLang="ko-KR" sz="1600" dirty="0"/>
              <a:t>2).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(“%d”, </a:t>
            </a:r>
            <a:r>
              <a:rPr lang="en-US" altLang="ko-KR" sz="1600" dirty="0" err="1"/>
              <a:t>rdi</a:t>
            </a:r>
            <a:r>
              <a:rPr lang="en-US" altLang="ko-KR" sz="1600" dirty="0"/>
              <a:t>) </a:t>
            </a:r>
            <a:r>
              <a:rPr lang="ko-KR" altLang="en-US" sz="1600" dirty="0"/>
              <a:t>를 하려면</a:t>
            </a:r>
            <a:r>
              <a:rPr lang="en-US" altLang="ko-KR" sz="1600" dirty="0"/>
              <a:t>, </a:t>
            </a:r>
            <a:r>
              <a:rPr lang="ko-KR" altLang="en-US" sz="1600" dirty="0"/>
              <a:t>레지스터 이진 값을 </a:t>
            </a:r>
            <a:r>
              <a:rPr lang="en-US" altLang="ko-KR" sz="1600" dirty="0"/>
              <a:t>/10 </a:t>
            </a:r>
            <a:r>
              <a:rPr lang="ko-KR" altLang="en-US" sz="1600" dirty="0"/>
              <a:t>한 다음</a:t>
            </a:r>
            <a:r>
              <a:rPr lang="en-US" altLang="ko-KR" sz="1600" dirty="0"/>
              <a:t>, 48</a:t>
            </a:r>
            <a:r>
              <a:rPr lang="ko-KR" altLang="en-US" sz="1600" dirty="0"/>
              <a:t>을 더하고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스택에 추가합니다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리틀 </a:t>
            </a:r>
            <a:r>
              <a:rPr lang="ko-KR" altLang="en-US" sz="1600" dirty="0" err="1"/>
              <a:t>엔디안</a:t>
            </a:r>
            <a:r>
              <a:rPr lang="ko-KR" altLang="en-US" sz="1600" dirty="0"/>
              <a:t> 방식으로 출력해야 하기 때문에 해당 순서로 진행해야 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스택을 빼면서 값을 </a:t>
            </a:r>
            <a:r>
              <a:rPr lang="ko-KR" altLang="en-US" sz="1600" dirty="0" err="1"/>
              <a:t>한글자</a:t>
            </a:r>
            <a:r>
              <a:rPr lang="ko-KR" altLang="en-US" sz="1600" dirty="0"/>
              <a:t> 씩 출력하는 방식으로 구현 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26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  <a:endParaRPr lang="ko-KR" altLang="en-US"/>
          </a:p>
        </p:txBody>
      </p:sp>
      <p:pic>
        <p:nvPicPr>
          <p:cNvPr id="5" name="Picture 4" descr="컴퓨터, 실내이(가) 표시된 사진&#10;&#10;자동 생성된 설명">
            <a:extLst>
              <a:ext uri="{FF2B5EF4-FFF2-40B4-BE49-F238E27FC236}">
                <a16:creationId xmlns:a16="http://schemas.microsoft.com/office/drawing/2014/main" id="{3FC1DF06-9372-23D2-51B6-C21AE70C2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7" r="56796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C </a:t>
            </a:r>
            <a:r>
              <a:rPr lang="ko-KR" altLang="en-US" dirty="0"/>
              <a:t>기초</a:t>
            </a:r>
            <a:r>
              <a:rPr lang="en-US" altLang="ko-KR" dirty="0"/>
              <a:t>(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r>
              <a:rPr lang="en-US" altLang="ko-KR" dirty="0"/>
              <a:t>), </a:t>
            </a:r>
            <a:r>
              <a:rPr lang="en-US" altLang="ko-KR" dirty="0" err="1"/>
              <a:t>Gcc</a:t>
            </a:r>
            <a:r>
              <a:rPr lang="en-US" altLang="ko-KR" dirty="0"/>
              <a:t>, </a:t>
            </a:r>
            <a:r>
              <a:rPr lang="en-US" altLang="ko-KR" dirty="0" err="1"/>
              <a:t>Gdb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Nasm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파일 </a:t>
            </a:r>
            <a:r>
              <a:rPr lang="ko-KR" altLang="en-US" dirty="0" err="1"/>
              <a:t>어셈블</a:t>
            </a:r>
            <a:r>
              <a:rPr lang="en-US" altLang="ko-KR" dirty="0"/>
              <a:t>, </a:t>
            </a:r>
            <a:r>
              <a:rPr lang="ko-KR" altLang="en-US" dirty="0" err="1"/>
              <a:t>리버싱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</a:t>
            </a:r>
            <a:r>
              <a:rPr lang="en-US" altLang="ko-KR" dirty="0"/>
              <a:t>, http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스트레스 테스트</a:t>
            </a:r>
            <a:r>
              <a:rPr lang="en-US" altLang="ko-KR" dirty="0"/>
              <a:t>, </a:t>
            </a:r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en-US" altLang="ko-KR" dirty="0" err="1"/>
              <a:t>epoll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22" name="Straight Connector 2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7B1E997-7F53-3A18-8CD1-0B479D8A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000" spc="-50" dirty="0" err="1"/>
              <a:t>nasm</a:t>
            </a:r>
            <a:r>
              <a:rPr lang="en-US" altLang="ko-KR" sz="4000" spc="-50" dirty="0"/>
              <a:t> </a:t>
            </a:r>
            <a:r>
              <a:rPr lang="ko-KR" altLang="en-US" sz="4000" spc="-50" dirty="0"/>
              <a:t>입출력 코드</a:t>
            </a:r>
          </a:p>
        </p:txBody>
      </p:sp>
      <p:cxnSp>
        <p:nvCxnSpPr>
          <p:cNvPr id="26" name="Straight Connector 2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570ACD-389D-043B-EC34-6DEE18717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0" y="2790854"/>
            <a:ext cx="4264549" cy="400912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/>
              <a:t>우측의 코드를 순서대로 해서 </a:t>
            </a:r>
            <a:r>
              <a:rPr lang="en-US" altLang="ko-KR" sz="1600" dirty="0"/>
              <a:t>nasm64</a:t>
            </a:r>
            <a:r>
              <a:rPr lang="ko-KR" altLang="en-US" sz="1600" dirty="0"/>
              <a:t>비트로 실행할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코드는 정수입력을 받아 </a:t>
            </a:r>
            <a:r>
              <a:rPr lang="en-US" altLang="ko-KR" sz="1600" dirty="0"/>
              <a:t>+1 </a:t>
            </a:r>
            <a:r>
              <a:rPr lang="ko-KR" altLang="en-US" sz="1600" dirty="0"/>
              <a:t>한 결과를 출력하는 코드입니다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이를 통해 </a:t>
            </a:r>
            <a:r>
              <a:rPr lang="en-US" altLang="ko-KR" sz="1600" dirty="0"/>
              <a:t>add </a:t>
            </a:r>
            <a:r>
              <a:rPr lang="en-US" altLang="ko-KR" sz="1600" dirty="0" err="1"/>
              <a:t>rdi</a:t>
            </a:r>
            <a:r>
              <a:rPr lang="en-US" altLang="ko-KR" sz="1600" dirty="0"/>
              <a:t>, 1</a:t>
            </a:r>
            <a:r>
              <a:rPr lang="ko-KR" altLang="en-US" sz="1600" dirty="0"/>
              <a:t>대신 상수를 더하거나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두 입력 함수를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두 값을 받아서</a:t>
            </a:r>
            <a:br>
              <a:rPr lang="en-US" altLang="ko-KR" sz="1600" dirty="0"/>
            </a:br>
            <a:r>
              <a:rPr lang="ko-KR" altLang="en-US" sz="1600" dirty="0"/>
              <a:t>둘을 </a:t>
            </a:r>
            <a:r>
              <a:rPr lang="en-US" altLang="ko-KR" sz="1600" dirty="0"/>
              <a:t>add </a:t>
            </a:r>
            <a:r>
              <a:rPr lang="ko-KR" altLang="en-US" sz="1600" dirty="0"/>
              <a:t>해도 될 것입니다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해당 코드는 </a:t>
            </a:r>
            <a:r>
              <a:rPr lang="en-US" altLang="ko-KR" sz="1600" dirty="0"/>
              <a:t>8</a:t>
            </a:r>
            <a:r>
              <a:rPr lang="ko-KR" altLang="en-US" sz="1600" dirty="0"/>
              <a:t>자리 입력으로 정의한 코드로 이를 잘 수정하면</a:t>
            </a:r>
            <a:r>
              <a:rPr lang="en-US" altLang="ko-KR" sz="1600" dirty="0"/>
              <a:t>, 79</a:t>
            </a:r>
            <a:r>
              <a:rPr lang="ko-KR" altLang="en-US" sz="1600" dirty="0"/>
              <a:t>자리</a:t>
            </a:r>
            <a:r>
              <a:rPr lang="en-US" altLang="ko-KR" sz="1600" dirty="0"/>
              <a:t>, 111</a:t>
            </a:r>
            <a:r>
              <a:rPr lang="ko-KR" altLang="en-US" sz="1600" dirty="0"/>
              <a:t>자리 등등</a:t>
            </a:r>
            <a:r>
              <a:rPr lang="en-US" altLang="ko-KR" sz="1600" dirty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자유자재로 코드를 수정하여 </a:t>
            </a:r>
            <a:r>
              <a:rPr lang="en-US" altLang="ko-KR" sz="1600" dirty="0"/>
              <a:t>C</a:t>
            </a:r>
            <a:r>
              <a:rPr lang="ko-KR" altLang="en-US" sz="1600" dirty="0"/>
              <a:t>보다</a:t>
            </a:r>
            <a:br>
              <a:rPr lang="en-US" altLang="ko-KR" sz="1600" dirty="0"/>
            </a:br>
            <a:r>
              <a:rPr lang="ko-KR" altLang="en-US" sz="1600" dirty="0"/>
              <a:t>자유도 높게 코드를 작성할 수도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(</a:t>
            </a:r>
            <a:r>
              <a:rPr lang="ko-KR" altLang="en-US" sz="1600" strike="sngStrike" dirty="0"/>
              <a:t>아마도 죽을 맛이겠지만</a:t>
            </a:r>
            <a:r>
              <a:rPr lang="en-US" altLang="ko-KR" sz="1600" dirty="0"/>
              <a:t>)</a:t>
            </a:r>
          </a:p>
        </p:txBody>
      </p:sp>
      <p:pic>
        <p:nvPicPr>
          <p:cNvPr id="31" name="내용 개체 틀 7">
            <a:extLst>
              <a:ext uri="{FF2B5EF4-FFF2-40B4-BE49-F238E27FC236}">
                <a16:creationId xmlns:a16="http://schemas.microsoft.com/office/drawing/2014/main" id="{1EFFDB3C-4C60-2713-BDB2-6F769126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598" y="1401680"/>
            <a:ext cx="2079506" cy="542088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4BCDFBA-6A2A-AD2C-CDBB-87CE1112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82" y="0"/>
            <a:ext cx="1684755" cy="68225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2E6983D-C62A-797F-6DF4-AD26E5142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598" y="307234"/>
            <a:ext cx="1483591" cy="8449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B528F9-3E96-162F-12D7-FCA138B0A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014" y="2416768"/>
            <a:ext cx="2169907" cy="43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2A71-2AFB-7E52-2FF8-197BCA7C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asm</a:t>
            </a:r>
            <a:r>
              <a:rPr lang="en-US" altLang="ko-KR" dirty="0"/>
              <a:t> </a:t>
            </a:r>
            <a:r>
              <a:rPr lang="ko-KR" altLang="en-US" dirty="0"/>
              <a:t>으로 보는 </a:t>
            </a:r>
            <a:r>
              <a:rPr lang="en-US" altLang="ko-KR" dirty="0" err="1"/>
              <a:t>gcc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BEF9-1F7D-1615-E640-DC83278E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물론 매번 입출력을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리틀 </a:t>
            </a:r>
            <a:r>
              <a:rPr lang="ko-KR" altLang="en-US" sz="1600" dirty="0" err="1"/>
              <a:t>엔디안</a:t>
            </a:r>
            <a:r>
              <a:rPr lang="en-US" altLang="ko-KR" sz="1600" dirty="0"/>
              <a:t>, ASCII </a:t>
            </a:r>
            <a:r>
              <a:rPr lang="ko-KR" altLang="en-US" sz="1600" dirty="0"/>
              <a:t>이런 것들을 깊게 고민하면서 작성하지 않아도 되도록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이런 도구들을 제공하는 프로그램들이 이미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어셈블리어 에서 구현하기 어렵다는</a:t>
            </a:r>
            <a:r>
              <a:rPr lang="en-US" altLang="ko-KR" sz="1600" dirty="0"/>
              <a:t>(AI</a:t>
            </a:r>
            <a:r>
              <a:rPr lang="ko-KR" altLang="en-US" sz="1600" dirty="0"/>
              <a:t>도 잘 못하는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scanf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, malloc </a:t>
            </a:r>
            <a:r>
              <a:rPr lang="ko-KR" altLang="en-US" sz="1600" dirty="0"/>
              <a:t>이 세 </a:t>
            </a:r>
            <a:r>
              <a:rPr lang="ko-KR" altLang="en-US" sz="1600" dirty="0" err="1"/>
              <a:t>가지뿐만</a:t>
            </a:r>
            <a:r>
              <a:rPr lang="ko-KR" altLang="en-US" sz="1600" dirty="0"/>
              <a:t> 아니라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다양한 함수와 기능들을 제공하는 도구는 바로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gcc</a:t>
            </a:r>
            <a:r>
              <a:rPr lang="ko-KR" altLang="en-US" sz="1600" dirty="0"/>
              <a:t>는 </a:t>
            </a:r>
            <a:r>
              <a:rPr lang="en-US" altLang="ko-KR" sz="1600" dirty="0"/>
              <a:t>.c</a:t>
            </a:r>
            <a:r>
              <a:rPr lang="ko-KR" altLang="en-US" sz="1600" dirty="0"/>
              <a:t>로 보면 컴파일러</a:t>
            </a:r>
            <a:r>
              <a:rPr lang="en-US" altLang="ko-KR" sz="1600" dirty="0"/>
              <a:t>(</a:t>
            </a:r>
            <a:r>
              <a:rPr lang="ko-KR" altLang="en-US" sz="1600" dirty="0"/>
              <a:t>컴파일 도구</a:t>
            </a:r>
            <a:r>
              <a:rPr lang="en-US" altLang="ko-KR" sz="1600" dirty="0"/>
              <a:t>)</a:t>
            </a:r>
            <a:r>
              <a:rPr lang="ko-KR" altLang="en-US" sz="1600" dirty="0"/>
              <a:t>이지만</a:t>
            </a:r>
            <a:r>
              <a:rPr lang="en-US" altLang="ko-KR" sz="1600" dirty="0"/>
              <a:t>, .s</a:t>
            </a:r>
            <a:r>
              <a:rPr lang="ko-KR" altLang="en-US" sz="1600" dirty="0"/>
              <a:t>에서 보면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라이브러리로도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그래서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를 통해</a:t>
            </a:r>
            <a:r>
              <a:rPr lang="en-US" altLang="ko-KR" sz="1600" dirty="0"/>
              <a:t>, .c</a:t>
            </a:r>
            <a:r>
              <a:rPr lang="ko-KR" altLang="en-US" sz="1600" dirty="0"/>
              <a:t>에서 </a:t>
            </a:r>
            <a:r>
              <a:rPr lang="en-US" altLang="ko-KR" sz="1600" dirty="0"/>
              <a:t>.out</a:t>
            </a:r>
            <a:r>
              <a:rPr lang="ko-KR" altLang="en-US" sz="1600" dirty="0"/>
              <a:t>파일까지 자연스럽게 변환이 되면서도</a:t>
            </a:r>
            <a:r>
              <a:rPr lang="en-US" altLang="ko-KR" sz="1600" dirty="0"/>
              <a:t>, </a:t>
            </a:r>
            <a:r>
              <a:rPr lang="ko-KR" altLang="en-US" sz="1600" dirty="0"/>
              <a:t>중간중간 편리한 도구들을 제공하여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오늘날에는 없으면 안될 정도의 의존도를 가지는 도구까지 존재하고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상당히 추상화 되어 다양한 언어에서도 비슷한 개념들이 필수적으로 사용되고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에서 제공하는 </a:t>
            </a:r>
            <a:r>
              <a:rPr lang="en-US" altLang="ko-KR" sz="1600" dirty="0" err="1"/>
              <a:t>scanf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printf</a:t>
            </a:r>
            <a:r>
              <a:rPr lang="ko-KR" altLang="en-US" sz="1600" dirty="0"/>
              <a:t>를 사용해서</a:t>
            </a:r>
            <a:br>
              <a:rPr lang="en-US" altLang="ko-KR" sz="1600" dirty="0"/>
            </a:br>
            <a:r>
              <a:rPr lang="ko-KR" altLang="en-US" sz="1600" dirty="0"/>
              <a:t>다시</a:t>
            </a:r>
            <a:r>
              <a:rPr lang="en-US" altLang="ko-KR" sz="1600" dirty="0"/>
              <a:t>,</a:t>
            </a:r>
            <a:r>
              <a:rPr lang="ko-KR" altLang="en-US" sz="1600" dirty="0"/>
              <a:t> 정수입력 값에 </a:t>
            </a:r>
            <a:r>
              <a:rPr lang="en-US" altLang="ko-KR" sz="1600" dirty="0"/>
              <a:t>+ 1</a:t>
            </a:r>
            <a:r>
              <a:rPr lang="ko-KR" altLang="en-US" sz="1600" dirty="0"/>
              <a:t>한 결과를 출력하는 코드를 작성 해봅시다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98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CA499-99DC-283C-3EA6-3E2F1987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도구를 활용한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F8B3E-C805-6C0F-11CA-CC574C73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205943" cy="4113426"/>
          </a:xfrm>
        </p:spPr>
        <p:txBody>
          <a:bodyPr/>
          <a:lstStyle/>
          <a:p>
            <a:r>
              <a:rPr lang="ko-KR" altLang="en-US" sz="1600" dirty="0"/>
              <a:t>우측의 코드는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라이브러리를</a:t>
            </a:r>
            <a:br>
              <a:rPr lang="en-US" altLang="ko-KR" sz="1600" dirty="0"/>
            </a:br>
            <a:r>
              <a:rPr lang="ko-KR" altLang="en-US" sz="1600" dirty="0"/>
              <a:t>최대한 활용하여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작성한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정수입력 값 </a:t>
            </a:r>
            <a:r>
              <a:rPr lang="en-US" altLang="ko-KR" sz="1600" dirty="0"/>
              <a:t>+ 1</a:t>
            </a:r>
            <a:r>
              <a:rPr lang="ko-KR" altLang="en-US" sz="1600" dirty="0"/>
              <a:t>을 출력하는 코드입니다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전역변수로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 </a:t>
            </a:r>
            <a:r>
              <a:rPr lang="ko-KR" altLang="en-US" sz="1600" dirty="0"/>
              <a:t>폼을 만들어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extern</a:t>
            </a:r>
            <a:r>
              <a:rPr lang="ko-KR" altLang="en-US" sz="1600" dirty="0"/>
              <a:t>으로 불러온 후</a:t>
            </a:r>
            <a:r>
              <a:rPr lang="en-US" altLang="ko-KR" sz="1600" dirty="0"/>
              <a:t>, main</a:t>
            </a:r>
            <a:r>
              <a:rPr lang="ko-KR" altLang="en-US" sz="1600" dirty="0"/>
              <a:t>함수</a:t>
            </a:r>
            <a:r>
              <a:rPr lang="en-US" altLang="ko-KR" sz="1600" dirty="0"/>
              <a:t>, leave</a:t>
            </a:r>
            <a:r>
              <a:rPr lang="ko-KR" altLang="en-US" sz="1600" dirty="0"/>
              <a:t>등의 스택 관리도 일부 도와주는 것을</a:t>
            </a:r>
            <a:br>
              <a:rPr lang="en-US" altLang="ko-KR" sz="1600" dirty="0"/>
            </a:br>
            <a:r>
              <a:rPr lang="ko-KR" altLang="en-US" sz="1600" dirty="0"/>
              <a:t>확인 할 수 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printf</a:t>
            </a:r>
            <a:r>
              <a:rPr lang="ko-KR" altLang="en-US" sz="1600" dirty="0"/>
              <a:t>의 구현이 간결하여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이전 </a:t>
            </a:r>
            <a:r>
              <a:rPr lang="ko-KR" altLang="en-US" sz="1600" dirty="0" err="1"/>
              <a:t>코드랑</a:t>
            </a:r>
            <a:r>
              <a:rPr lang="ko-KR" altLang="en-US" sz="1600" dirty="0"/>
              <a:t> 비교되게 라인이 적고</a:t>
            </a:r>
            <a:r>
              <a:rPr lang="en-US" altLang="ko-KR" sz="1600" dirty="0"/>
              <a:t>, </a:t>
            </a:r>
            <a:r>
              <a:rPr lang="ko-KR" altLang="en-US" sz="1600" dirty="0"/>
              <a:t>조금 더 융통성 있게 동작합니다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malloc</a:t>
            </a:r>
            <a:r>
              <a:rPr lang="ko-KR" altLang="en-US" sz="1600" dirty="0"/>
              <a:t>역시 </a:t>
            </a:r>
            <a:r>
              <a:rPr lang="en-US" altLang="ko-KR" sz="1600" dirty="0"/>
              <a:t>extern</a:t>
            </a:r>
            <a:r>
              <a:rPr lang="ko-KR" altLang="en-US" sz="1600" dirty="0"/>
              <a:t>으로 불러온 후</a:t>
            </a:r>
            <a:r>
              <a:rPr lang="en-US" altLang="ko-KR" sz="1600" dirty="0"/>
              <a:t>, </a:t>
            </a:r>
            <a:r>
              <a:rPr lang="ko-KR" altLang="en-US" sz="1600" dirty="0"/>
              <a:t>사용되고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포인터나 각종 시스템 콜에 대해서 </a:t>
            </a:r>
            <a:r>
              <a:rPr lang="en-US" altLang="ko-KR" sz="1600" dirty="0"/>
              <a:t>extern</a:t>
            </a:r>
            <a:r>
              <a:rPr lang="ko-KR" altLang="en-US" sz="1600" dirty="0"/>
              <a:t>으로 해결 가능 한 것들이</a:t>
            </a:r>
            <a:br>
              <a:rPr lang="en-US" altLang="ko-KR" sz="1600" dirty="0"/>
            </a:br>
            <a:r>
              <a:rPr lang="ko-KR" altLang="en-US" sz="1600" dirty="0"/>
              <a:t>많이 있으므로</a:t>
            </a:r>
            <a:r>
              <a:rPr lang="en-US" altLang="ko-KR" sz="1600" dirty="0"/>
              <a:t>, c</a:t>
            </a:r>
            <a:r>
              <a:rPr lang="ko-KR" altLang="en-US" sz="1600" dirty="0"/>
              <a:t>파일을 뜯어보시면</a:t>
            </a:r>
            <a:r>
              <a:rPr lang="en-US" altLang="ko-KR" sz="1600" dirty="0"/>
              <a:t>, </a:t>
            </a:r>
            <a:r>
              <a:rPr lang="ko-KR" altLang="en-US" sz="1600" dirty="0"/>
              <a:t>모두 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400" dirty="0"/>
              <a:t>( main</a:t>
            </a:r>
            <a:r>
              <a:rPr lang="ko-KR" altLang="en-US" sz="1400" dirty="0"/>
              <a:t>함수를 바로 사용하고 싶으면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–no-pie *.o -o *.out </a:t>
            </a:r>
            <a:r>
              <a:rPr lang="ko-KR" altLang="en-US" sz="1400" dirty="0"/>
              <a:t>으로</a:t>
            </a:r>
            <a:br>
              <a:rPr lang="en-US" altLang="ko-KR" sz="1400" dirty="0"/>
            </a:br>
            <a:r>
              <a:rPr lang="ko-KR" altLang="en-US" sz="1400" dirty="0"/>
              <a:t>실행파일을 만들어야 에러가 안 뜹니다</a:t>
            </a:r>
            <a:r>
              <a:rPr lang="en-US" altLang="ko-KR" sz="1400" dirty="0"/>
              <a:t>.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44B1A-E87E-F80D-2368-D4E29390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92"/>
          <a:stretch/>
        </p:blipFill>
        <p:spPr>
          <a:xfrm>
            <a:off x="8519789" y="1968598"/>
            <a:ext cx="2701992" cy="432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79610E-DF1C-374E-0555-527545D9E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80"/>
          <a:stretch/>
        </p:blipFill>
        <p:spPr>
          <a:xfrm>
            <a:off x="5224121" y="1968598"/>
            <a:ext cx="3079102" cy="1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5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CD52-54F1-4070-E385-B24E484B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파일 </a:t>
            </a:r>
            <a:r>
              <a:rPr lang="ko-KR" altLang="en-US" dirty="0" err="1"/>
              <a:t>어셈블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7C819-719F-3DF4-FC65-92550D38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21509" cy="3996037"/>
          </a:xfrm>
        </p:spPr>
        <p:txBody>
          <a:bodyPr/>
          <a:lstStyle/>
          <a:p>
            <a:r>
              <a:rPr lang="ko-KR" altLang="en-US" sz="1400" dirty="0"/>
              <a:t>처음부터 </a:t>
            </a:r>
            <a:r>
              <a:rPr lang="en-US" altLang="ko-KR" sz="1400" dirty="0" err="1"/>
              <a:t>asm</a:t>
            </a:r>
            <a:r>
              <a:rPr lang="ko-KR" altLang="en-US" sz="1400" dirty="0"/>
              <a:t>으로 코드를 작성하는 경우보다 </a:t>
            </a:r>
            <a:r>
              <a:rPr lang="en-US" altLang="ko-KR" sz="1400" dirty="0"/>
              <a:t>c</a:t>
            </a:r>
            <a:r>
              <a:rPr lang="ko-KR" altLang="en-US" sz="1400" dirty="0"/>
              <a:t>에서 일부분 어셈블리 코딩을 하는 경우가 많고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이렇게 코드를 작성하는 것이 훨씬 더 빠르게 개발을 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.c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.s</a:t>
            </a:r>
            <a:r>
              <a:rPr lang="ko-KR" altLang="en-US" sz="1400" dirty="0"/>
              <a:t>로 보는 방법은 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-S *.c -o *.s </a:t>
            </a:r>
            <a:r>
              <a:rPr lang="ko-KR" altLang="en-US" sz="1400" dirty="0"/>
              <a:t>으로 볼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실제로 결과를 보면</a:t>
            </a:r>
            <a:r>
              <a:rPr lang="en-US" altLang="ko-KR" sz="1400" dirty="0"/>
              <a:t>, </a:t>
            </a:r>
            <a:r>
              <a:rPr lang="ko-KR" altLang="en-US" sz="1400" dirty="0"/>
              <a:t>예상한 것보다 복잡하게 적혀 있습니다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이는</a:t>
            </a:r>
            <a:r>
              <a:rPr lang="en-US" altLang="ko-KR" sz="1400" dirty="0"/>
              <a:t>, .c</a:t>
            </a:r>
            <a:r>
              <a:rPr lang="ko-KR" altLang="en-US" sz="1400" dirty="0"/>
              <a:t>파일을 </a:t>
            </a:r>
            <a:r>
              <a:rPr lang="en-US" altLang="ko-KR" sz="1400" dirty="0" err="1"/>
              <a:t>gcc</a:t>
            </a:r>
            <a:r>
              <a:rPr lang="ko-KR" altLang="en-US" sz="1400" dirty="0"/>
              <a:t>에서 처리할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주변 정보들을 포함하여</a:t>
            </a:r>
            <a:r>
              <a:rPr lang="en-US" altLang="ko-KR" sz="1400" dirty="0"/>
              <a:t>, </a:t>
            </a:r>
            <a:r>
              <a:rPr lang="ko-KR" altLang="en-US" sz="1400" dirty="0"/>
              <a:t>컴파일을 진행합니다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이것보다 더 자세하게 보려면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디버거</a:t>
            </a:r>
            <a:r>
              <a:rPr lang="ko-KR" altLang="en-US" sz="1400" dirty="0"/>
              <a:t> 조건인 </a:t>
            </a:r>
            <a:r>
              <a:rPr lang="en-US" altLang="ko-KR" sz="1400" dirty="0"/>
              <a:t>-g</a:t>
            </a:r>
            <a:r>
              <a:rPr lang="ko-KR" altLang="en-US" sz="1400" dirty="0"/>
              <a:t>를 추가하여 </a:t>
            </a:r>
            <a:r>
              <a:rPr lang="ko-KR" altLang="en-US" sz="1400" dirty="0" err="1"/>
              <a:t>어셈블</a:t>
            </a:r>
            <a:r>
              <a:rPr lang="ko-KR" altLang="en-US" sz="1400" dirty="0"/>
              <a:t> 하면</a:t>
            </a:r>
            <a:r>
              <a:rPr lang="en-US" altLang="ko-KR" sz="1400" dirty="0"/>
              <a:t>, </a:t>
            </a:r>
            <a:r>
              <a:rPr lang="ko-KR" altLang="en-US" sz="1400" dirty="0"/>
              <a:t>타입까지 포함된 내용을 볼 수 있게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 -S -</a:t>
            </a:r>
            <a:r>
              <a:rPr lang="en-US" altLang="ko-KR" sz="1400" dirty="0" err="1"/>
              <a:t>masm</a:t>
            </a:r>
            <a:r>
              <a:rPr lang="en-US" altLang="ko-KR" sz="1400" dirty="0"/>
              <a:t>=intel *.c -o *.s </a:t>
            </a:r>
            <a:r>
              <a:rPr lang="ko-KR" altLang="en-US" sz="1400" dirty="0"/>
              <a:t>으로 </a:t>
            </a:r>
            <a:r>
              <a:rPr lang="en-US" altLang="ko-KR" sz="1400" dirty="0" err="1"/>
              <a:t>nasm</a:t>
            </a:r>
            <a:r>
              <a:rPr lang="en-US" altLang="ko-KR" sz="1400" dirty="0"/>
              <a:t> </a:t>
            </a:r>
            <a:r>
              <a:rPr lang="ko-KR" altLang="en-US" sz="1400" dirty="0"/>
              <a:t>방식으로 볼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gcc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AT&amp;T</a:t>
            </a:r>
            <a:r>
              <a:rPr lang="ko-KR" altLang="en-US" sz="1400" dirty="0"/>
              <a:t>문법을 사용하기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추가명령을 통해서 </a:t>
            </a:r>
            <a:r>
              <a:rPr lang="en-US" altLang="ko-KR" sz="1400" dirty="0"/>
              <a:t>Intel</a:t>
            </a:r>
            <a:r>
              <a:rPr lang="ko-KR" altLang="en-US" sz="1400" dirty="0"/>
              <a:t>문법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nasm</a:t>
            </a:r>
            <a:r>
              <a:rPr lang="en-US" altLang="ko-KR" sz="1400" dirty="0"/>
              <a:t>)</a:t>
            </a:r>
            <a:r>
              <a:rPr lang="ko-KR" altLang="en-US" sz="1400" dirty="0"/>
              <a:t>을 볼 수 있게 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AT&amp;T </a:t>
            </a:r>
            <a:r>
              <a:rPr lang="ko-KR" altLang="en-US" sz="1400" dirty="0"/>
              <a:t>문법은 주로 </a:t>
            </a:r>
            <a:r>
              <a:rPr lang="en-US" altLang="ko-KR" sz="1400" dirty="0"/>
              <a:t>ARM(</a:t>
            </a:r>
            <a:r>
              <a:rPr lang="ko-KR" altLang="en-US" sz="1400" dirty="0"/>
              <a:t>리눅스 계열</a:t>
            </a:r>
            <a:r>
              <a:rPr lang="en-US" altLang="ko-KR" sz="1400" dirty="0"/>
              <a:t>)</a:t>
            </a:r>
            <a:r>
              <a:rPr lang="ko-KR" altLang="en-US" sz="1400" dirty="0"/>
              <a:t>에서 사용하고</a:t>
            </a:r>
            <a:r>
              <a:rPr lang="en-US" altLang="ko-KR" sz="1400" dirty="0"/>
              <a:t>, NASM </a:t>
            </a:r>
            <a:r>
              <a:rPr lang="ko-KR" altLang="en-US" sz="1400" dirty="0"/>
              <a:t>문법은 주로 </a:t>
            </a:r>
            <a:r>
              <a:rPr lang="en-US" altLang="ko-KR" sz="1400" dirty="0"/>
              <a:t>Intel(</a:t>
            </a:r>
            <a:r>
              <a:rPr lang="ko-KR" altLang="en-US" sz="1400" dirty="0"/>
              <a:t>윈도우 계열</a:t>
            </a:r>
            <a:r>
              <a:rPr lang="en-US" altLang="ko-KR" sz="1400" dirty="0"/>
              <a:t>)</a:t>
            </a:r>
            <a:r>
              <a:rPr lang="ko-KR" altLang="en-US" sz="1400" dirty="0"/>
              <a:t>에서 사용합니다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ko-KR" altLang="en-US" sz="1400" dirty="0"/>
              <a:t>개인적으로 </a:t>
            </a:r>
            <a:r>
              <a:rPr lang="en-US" altLang="ko-KR" sz="1400" dirty="0" err="1"/>
              <a:t>nasm</a:t>
            </a:r>
            <a:r>
              <a:rPr lang="ko-KR" altLang="en-US" sz="1400" dirty="0"/>
              <a:t>이 직관적인 문법이고</a:t>
            </a:r>
            <a:r>
              <a:rPr lang="en-US" altLang="ko-KR" sz="1400" dirty="0"/>
              <a:t>, AT&amp;T</a:t>
            </a:r>
            <a:r>
              <a:rPr lang="ko-KR" altLang="en-US" sz="1400" dirty="0"/>
              <a:t>가 조금 더 명시적이라고 볼 수 있습니다</a:t>
            </a:r>
            <a:r>
              <a:rPr lang="en-US" altLang="ko-KR" sz="1400" dirty="0"/>
              <a:t>. )</a:t>
            </a:r>
          </a:p>
          <a:p>
            <a:r>
              <a:rPr lang="en-US" altLang="ko-KR" sz="1400" dirty="0"/>
              <a:t>c</a:t>
            </a:r>
            <a:r>
              <a:rPr lang="ko-KR" altLang="en-US" sz="1400" dirty="0"/>
              <a:t>코드에서 어셈블리를 사용하려면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asm</a:t>
            </a:r>
            <a:r>
              <a:rPr lang="en-US" altLang="ko-KR" sz="1400" dirty="0"/>
              <a:t>(); </a:t>
            </a:r>
            <a:r>
              <a:rPr lang="ko-KR" altLang="en-US" sz="1400" dirty="0"/>
              <a:t>또는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asm</a:t>
            </a:r>
            <a:r>
              <a:rPr lang="en-US" altLang="ko-KR" sz="1400" dirty="0"/>
              <a:t>{}; </a:t>
            </a:r>
            <a:r>
              <a:rPr lang="ko-KR" altLang="en-US" sz="1400" dirty="0"/>
              <a:t>둘 중 되는 것으로 사용해서</a:t>
            </a:r>
            <a:br>
              <a:rPr lang="en-US" altLang="ko-KR" sz="1400" dirty="0"/>
            </a:br>
            <a:r>
              <a:rPr lang="ko-KR" altLang="en-US" sz="1400" dirty="0"/>
              <a:t>중간중간 어셈블리를 구현 하여</a:t>
            </a:r>
            <a:r>
              <a:rPr lang="en-US" altLang="ko-KR" sz="1400" dirty="0"/>
              <a:t>, </a:t>
            </a:r>
            <a:r>
              <a:rPr lang="ko-KR" altLang="en-US" sz="1400" dirty="0"/>
              <a:t>높은 자유도나</a:t>
            </a:r>
            <a:r>
              <a:rPr lang="en-US" altLang="ko-KR" sz="1400" dirty="0"/>
              <a:t> </a:t>
            </a:r>
            <a:r>
              <a:rPr lang="ko-KR" altLang="en-US" sz="1400" dirty="0"/>
              <a:t>최적화를 수행 할 수도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73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A33B-E99A-EED2-86FA-CEE033AB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파일 </a:t>
            </a:r>
            <a:r>
              <a:rPr lang="ko-KR" altLang="en-US" dirty="0" err="1"/>
              <a:t>리버싱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AB5B6-8D7C-F73D-AC18-88002C6C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6356"/>
          </a:xfrm>
        </p:spPr>
        <p:txBody>
          <a:bodyPr/>
          <a:lstStyle/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역으로 실행파일 또는 바이너리 코드에서 어셈블리나 </a:t>
            </a:r>
            <a:r>
              <a:rPr lang="en-US" altLang="ko-KR" sz="1600" dirty="0"/>
              <a:t>c</a:t>
            </a:r>
            <a:r>
              <a:rPr lang="ko-KR" altLang="en-US" sz="1600" dirty="0"/>
              <a:t>코드를 볼 수는 없을까요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실행파일에서 </a:t>
            </a:r>
            <a:r>
              <a:rPr lang="en-US" altLang="ko-KR" sz="1600" dirty="0"/>
              <a:t>*.o</a:t>
            </a:r>
            <a:r>
              <a:rPr lang="ko-KR" altLang="en-US" sz="1600" dirty="0"/>
              <a:t>파일로 </a:t>
            </a:r>
            <a:r>
              <a:rPr lang="ko-KR" altLang="en-US" sz="1600" dirty="0" err="1"/>
              <a:t>리버싱하는</a:t>
            </a:r>
            <a:r>
              <a:rPr lang="ko-KR" altLang="en-US" sz="1600" dirty="0"/>
              <a:t> 경우는 </a:t>
            </a:r>
            <a:r>
              <a:rPr lang="en-US" altLang="ko-KR" sz="1600" dirty="0"/>
              <a:t>mv *.out *.o </a:t>
            </a:r>
            <a:r>
              <a:rPr lang="ko-KR" altLang="en-US" sz="1600" dirty="0"/>
              <a:t>로 변환 가능합니다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바이너리 코드에서 </a:t>
            </a:r>
            <a:r>
              <a:rPr lang="en-US" altLang="ko-KR" sz="1600" dirty="0"/>
              <a:t>*.s</a:t>
            </a:r>
            <a:r>
              <a:rPr lang="ko-KR" altLang="en-US" sz="1600" dirty="0"/>
              <a:t>파일로 </a:t>
            </a:r>
            <a:r>
              <a:rPr lang="ko-KR" altLang="en-US" sz="1600" dirty="0" err="1"/>
              <a:t>리버싱하는</a:t>
            </a:r>
            <a:r>
              <a:rPr lang="ko-KR" altLang="en-US" sz="1600" dirty="0"/>
              <a:t> 경우는 </a:t>
            </a:r>
            <a:r>
              <a:rPr lang="en-US" altLang="ko-KR" sz="1600" dirty="0" err="1"/>
              <a:t>objdump</a:t>
            </a:r>
            <a:r>
              <a:rPr lang="ko-KR" altLang="en-US" sz="1600" dirty="0"/>
              <a:t> </a:t>
            </a:r>
            <a:r>
              <a:rPr lang="en-US" altLang="ko-KR" sz="1600" dirty="0"/>
              <a:t>-d</a:t>
            </a:r>
            <a:r>
              <a:rPr lang="ko-KR" altLang="en-US" sz="1600" dirty="0"/>
              <a:t> </a:t>
            </a:r>
            <a:r>
              <a:rPr lang="en-US" altLang="ko-KR" sz="1600" dirty="0"/>
              <a:t>*.o &gt; *.s </a:t>
            </a:r>
            <a:r>
              <a:rPr lang="ko-KR" altLang="en-US" sz="1600" dirty="0"/>
              <a:t>로 변환 가능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역시 동일하게 </a:t>
            </a:r>
            <a:r>
              <a:rPr lang="en-US" altLang="ko-KR" sz="1600" dirty="0"/>
              <a:t>AT&amp;T</a:t>
            </a:r>
            <a:r>
              <a:rPr lang="ko-KR" altLang="en-US" sz="1600" dirty="0"/>
              <a:t>문법으로 나오기 때문에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으로 나오게 하려면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objdump</a:t>
            </a:r>
            <a:r>
              <a:rPr lang="en-US" altLang="ko-KR" sz="1600" dirty="0"/>
              <a:t> -d -M intel *.o &gt; *.s 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입력하여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실행 파일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ko-KR" altLang="en-US" sz="1600" dirty="0">
                <a:sym typeface="Wingdings" panose="05000000000000000000" pitchFamily="2" charset="2"/>
              </a:rPr>
              <a:t>바이너리 코드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ko-KR" altLang="en-US" sz="1600" dirty="0">
                <a:sym typeface="Wingdings" panose="05000000000000000000" pitchFamily="2" charset="2"/>
              </a:rPr>
              <a:t>어셈블리 코드 는 일대일 대응 되기 때문에 변환 가능하지만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어셈블리에서 이상의 코드는 일대일 대응이 되지 않아 통상적으로 변환은 불가능 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r>
              <a:rPr lang="ko-KR" altLang="en-US" sz="1600" dirty="0"/>
              <a:t>이 과정을 통해 프로그램을 분석해서 취약점을 찾거나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 변조하여 다시 프로그램으로 변환 하는 등의 작업을 리버스 엔지니어링이라고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보안분야에서는 필수로 알아야 하는 지식 중 하나입니다</a:t>
            </a:r>
            <a:r>
              <a:rPr lang="en-US" altLang="ko-KR" sz="1600" dirty="0"/>
              <a:t>.</a:t>
            </a:r>
          </a:p>
          <a:p>
            <a:r>
              <a:rPr lang="en-US" altLang="ko-KR" sz="1400" dirty="0"/>
              <a:t>( </a:t>
            </a:r>
            <a:r>
              <a:rPr lang="ko-KR" altLang="en-US" sz="1400" dirty="0"/>
              <a:t>메모리 핵</a:t>
            </a:r>
            <a:r>
              <a:rPr lang="en-US" altLang="ko-KR" sz="1400" dirty="0"/>
              <a:t>, </a:t>
            </a:r>
            <a:r>
              <a:rPr lang="ko-KR" altLang="en-US" sz="1400" dirty="0"/>
              <a:t>변수 변조 핵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치트</a:t>
            </a:r>
            <a:r>
              <a:rPr lang="ko-KR" altLang="en-US" sz="1400" dirty="0"/>
              <a:t> 엔진</a:t>
            </a:r>
            <a:r>
              <a:rPr lang="en-US" altLang="ko-KR" sz="1400" dirty="0"/>
              <a:t>), </a:t>
            </a:r>
            <a:r>
              <a:rPr lang="ko-KR" altLang="en-US" sz="1400" dirty="0"/>
              <a:t>변조 프로그램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버그판</a:t>
            </a:r>
            <a:r>
              <a:rPr lang="en-US" altLang="ko-KR" sz="1400" dirty="0"/>
              <a:t>) </a:t>
            </a:r>
            <a:r>
              <a:rPr lang="ko-KR" altLang="en-US" sz="1400" dirty="0"/>
              <a:t>등이 모두 </a:t>
            </a:r>
            <a:r>
              <a:rPr lang="ko-KR" altLang="en-US" sz="1400" dirty="0" err="1"/>
              <a:t>리버싱을</a:t>
            </a:r>
            <a:r>
              <a:rPr lang="ko-KR" altLang="en-US" sz="1400" dirty="0"/>
              <a:t> 통해 개발되는 해킹기법들 입니다</a:t>
            </a:r>
            <a:r>
              <a:rPr lang="en-US" altLang="ko-KR" sz="1400" dirty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202075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6CFB0-5A2A-2810-9237-EACED23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특수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B18B6-A840-C192-7D3B-BD48FDD8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백준 브론즈 문제를 어셈블리 </a:t>
            </a:r>
            <a:r>
              <a:rPr lang="en-US" altLang="ko-KR" sz="1600" dirty="0"/>
              <a:t>x64</a:t>
            </a:r>
            <a:r>
              <a:rPr lang="ko-KR" altLang="en-US" sz="1600" dirty="0"/>
              <a:t>로 작성하여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테스트를 </a:t>
            </a:r>
            <a:r>
              <a:rPr lang="ko-KR" altLang="en-US" sz="1600" dirty="0" err="1"/>
              <a:t>통과하시오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2"/>
              </a:rPr>
              <a:t>https://www.acmicpc.net/</a:t>
            </a:r>
            <a:endParaRPr lang="en-US" altLang="ko-KR" sz="1600" dirty="0"/>
          </a:p>
          <a:p>
            <a:r>
              <a:rPr lang="ko-KR" altLang="en-US" sz="1600" dirty="0"/>
              <a:t>어셈블리언어가 안 나오는 인원은 우측에 설정</a:t>
            </a:r>
            <a:r>
              <a:rPr lang="en-US" altLang="ko-KR" sz="1600" dirty="0"/>
              <a:t>&gt;</a:t>
            </a:r>
            <a:r>
              <a:rPr lang="ko-KR" altLang="en-US" sz="1600" dirty="0"/>
              <a:t>언어</a:t>
            </a:r>
            <a:r>
              <a:rPr lang="en-US" altLang="ko-KR" sz="1600" dirty="0"/>
              <a:t>&gt;</a:t>
            </a:r>
            <a:r>
              <a:rPr lang="ko-KR" altLang="en-US" sz="1600" dirty="0" err="1"/>
              <a:t>숨길언어에서</a:t>
            </a:r>
            <a:r>
              <a:rPr lang="ko-KR" altLang="en-US" sz="1600" dirty="0"/>
              <a:t> 볼언어로</a:t>
            </a:r>
            <a:br>
              <a:rPr lang="en-US" altLang="ko-KR" sz="1600" dirty="0"/>
            </a:br>
            <a:r>
              <a:rPr lang="en-US" altLang="ko-KR" sz="1600" dirty="0"/>
              <a:t>Assembly(64bit)</a:t>
            </a:r>
            <a:r>
              <a:rPr lang="ko-KR" altLang="en-US" sz="1600" dirty="0"/>
              <a:t>를 드래그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아래로 끝까지 내려서 저장버튼을 눌러야 적용됩니다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코드 </a:t>
            </a:r>
            <a:r>
              <a:rPr lang="ko-KR" altLang="en-US" sz="1600" dirty="0" err="1"/>
              <a:t>작성후</a:t>
            </a:r>
            <a:r>
              <a:rPr lang="en-US" altLang="ko-KR" sz="1600" dirty="0"/>
              <a:t>, Assembly(64bit)</a:t>
            </a:r>
            <a:r>
              <a:rPr lang="ko-KR" altLang="en-US" sz="1600" dirty="0"/>
              <a:t>를 눌러 제출하시면 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문법은 </a:t>
            </a:r>
            <a:r>
              <a:rPr lang="en-US" altLang="ko-KR" sz="1600" dirty="0" err="1"/>
              <a:t>nasm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라이브러리를 사용하는 </a:t>
            </a:r>
            <a:r>
              <a:rPr lang="en-US" altLang="ko-KR" sz="1600" dirty="0"/>
              <a:t>(main:) </a:t>
            </a:r>
            <a:r>
              <a:rPr lang="ko-KR" altLang="en-US" sz="1600" dirty="0"/>
              <a:t>버전으로 하시면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3"/>
              </a:rPr>
              <a:t>https://help.acmicpc.net/language/info</a:t>
            </a:r>
            <a:r>
              <a:rPr lang="en-US" altLang="ko-KR" sz="1600" dirty="0"/>
              <a:t> </a:t>
            </a:r>
            <a:r>
              <a:rPr lang="ko-KR" altLang="en-US" sz="1600" dirty="0"/>
              <a:t>에 </a:t>
            </a:r>
            <a:r>
              <a:rPr lang="en-US" altLang="ko-KR" sz="1600" dirty="0"/>
              <a:t>Assembly (64bit) </a:t>
            </a:r>
            <a:r>
              <a:rPr lang="ko-KR" altLang="en-US" sz="1600" dirty="0"/>
              <a:t>에 대한 백준 컴파일 및 실행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현재 버전정보가 언급되어 있어 참고하시면 좋을 것 같습니다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49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CE9B-683E-33BD-D67F-5484CB52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시스템과 소켓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51574-C0CA-B199-8335-A0EBD1B8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6929"/>
          </a:xfrm>
        </p:spPr>
        <p:txBody>
          <a:bodyPr/>
          <a:lstStyle/>
          <a:p>
            <a:r>
              <a:rPr lang="ko-KR" altLang="en-US" sz="1600" dirty="0"/>
              <a:t>시스템 프로그램은 시스템을 구성하는 하드웨어를 효과적으로 사용하거나 관리 하도록 하는 프로그램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사용자가 사용하려는 프로세스를 충돌 없이 동시에 처리해주고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cpu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스케쥴링을</a:t>
            </a:r>
            <a:r>
              <a:rPr lang="ko-KR" altLang="en-US" sz="1600" dirty="0"/>
              <a:t> 진행하여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작업 효율을 최대화하는 운영체제 등의 하드웨어와 밀접한 수준의 관리를 도와주는 프로그램을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기본적으로 명령 로직과 </a:t>
            </a:r>
            <a:r>
              <a:rPr lang="en-US" altLang="ko-KR" sz="1600" dirty="0" err="1"/>
              <a:t>cpu</a:t>
            </a:r>
            <a:r>
              <a:rPr lang="ko-KR" altLang="en-US" sz="1600" dirty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관리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처리를 기본으로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그래픽 처리도</a:t>
            </a:r>
            <a:r>
              <a:rPr lang="en-US" altLang="ko-KR" sz="1600" dirty="0"/>
              <a:t> </a:t>
            </a:r>
            <a:r>
              <a:rPr lang="ko-KR" altLang="en-US" sz="1600" dirty="0"/>
              <a:t>일부 지원하여</a:t>
            </a:r>
            <a:r>
              <a:rPr lang="en-US" altLang="ko-KR" sz="1600" dirty="0"/>
              <a:t> </a:t>
            </a:r>
            <a:r>
              <a:rPr lang="ko-KR" altLang="en-US" sz="1600" dirty="0"/>
              <a:t>오늘날 제공되고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소켓 프로그래밍은 이중에서 네트워크 프로그래밍에 해당하고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구체적으로 </a:t>
            </a:r>
            <a:r>
              <a:rPr lang="en-US" altLang="ko-KR" sz="1600" dirty="0"/>
              <a:t>TCP/IP, </a:t>
            </a:r>
            <a:r>
              <a:rPr lang="ko-KR" altLang="en-US" sz="1600" dirty="0"/>
              <a:t>이외 다양한 프로토콜을</a:t>
            </a:r>
            <a:r>
              <a:rPr lang="en-US" altLang="ko-KR" sz="1600" dirty="0"/>
              <a:t> </a:t>
            </a:r>
            <a:r>
              <a:rPr lang="ko-KR" altLang="en-US" sz="1600" dirty="0"/>
              <a:t>가지고</a:t>
            </a:r>
            <a:r>
              <a:rPr lang="en-US" altLang="ko-KR" sz="1600" dirty="0"/>
              <a:t> </a:t>
            </a:r>
            <a:r>
              <a:rPr lang="ko-KR" altLang="en-US" sz="1600" dirty="0"/>
              <a:t>서버</a:t>
            </a:r>
            <a:r>
              <a:rPr lang="en-US" altLang="ko-KR" sz="1600" dirty="0"/>
              <a:t>-</a:t>
            </a:r>
            <a:r>
              <a:rPr lang="ko-KR" altLang="en-US" sz="1600" dirty="0"/>
              <a:t>클라이언트 방식의 프로그램들을 주로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시스템 내부에서는 이 소켓을 파일</a:t>
            </a:r>
            <a:r>
              <a:rPr lang="en-US" altLang="ko-KR" sz="1600" dirty="0"/>
              <a:t>(</a:t>
            </a:r>
            <a:r>
              <a:rPr lang="ko-KR" altLang="en-US" sz="1600" dirty="0"/>
              <a:t>원격 파일 느낌</a:t>
            </a:r>
            <a:r>
              <a:rPr lang="en-US" altLang="ko-KR" sz="1600" dirty="0"/>
              <a:t>)</a:t>
            </a:r>
            <a:r>
              <a:rPr lang="ko-KR" altLang="en-US" sz="1600" dirty="0"/>
              <a:t>의 형태로 처리하게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시스템 언어에서는 소켓</a:t>
            </a:r>
            <a:r>
              <a:rPr lang="en-US" altLang="ko-KR" sz="1600" dirty="0"/>
              <a:t>API</a:t>
            </a:r>
            <a:r>
              <a:rPr lang="ko-KR" altLang="en-US" sz="1600" dirty="0"/>
              <a:t>가 기본적으로 탑재되어 소켓프로그래밍을 수행 할 수 있는데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소켓 </a:t>
            </a:r>
            <a:r>
              <a:rPr lang="en-US" altLang="ko-KR" sz="1600" dirty="0"/>
              <a:t>API</a:t>
            </a:r>
            <a:r>
              <a:rPr lang="ko-KR" altLang="en-US" sz="1600" dirty="0"/>
              <a:t>는 대략적으로</a:t>
            </a:r>
            <a:br>
              <a:rPr lang="en-US" altLang="ko-KR" sz="1600" dirty="0"/>
            </a:br>
            <a:r>
              <a:rPr lang="ko-KR" altLang="en-US" sz="1600" dirty="0"/>
              <a:t>클라이언트</a:t>
            </a:r>
            <a:r>
              <a:rPr lang="en-US" altLang="ko-KR" sz="1600" dirty="0"/>
              <a:t>-</a:t>
            </a:r>
            <a:r>
              <a:rPr lang="ko-KR" altLang="en-US" sz="1600" dirty="0"/>
              <a:t>소켓은</a:t>
            </a:r>
            <a:r>
              <a:rPr lang="en-US" altLang="ko-KR" sz="1600" dirty="0"/>
              <a:t> 1). </a:t>
            </a:r>
            <a:r>
              <a:rPr lang="ko-KR" altLang="en-US" sz="1600" dirty="0"/>
              <a:t>생성</a:t>
            </a:r>
            <a:r>
              <a:rPr lang="en-US" altLang="ko-KR" sz="1600" dirty="0"/>
              <a:t>(create), 2). </a:t>
            </a:r>
            <a:r>
              <a:rPr lang="ko-KR" altLang="en-US" sz="1600" dirty="0"/>
              <a:t>연결</a:t>
            </a:r>
            <a:r>
              <a:rPr lang="en-US" altLang="ko-KR" sz="1600" dirty="0"/>
              <a:t>(connect), 3). </a:t>
            </a:r>
            <a:r>
              <a:rPr lang="ko-KR" altLang="en-US" sz="1600" dirty="0"/>
              <a:t>송수신</a:t>
            </a:r>
            <a:r>
              <a:rPr lang="en-US" altLang="ko-KR" sz="1600" dirty="0"/>
              <a:t>(send/</a:t>
            </a:r>
            <a:r>
              <a:rPr lang="en-US" altLang="ko-KR" sz="1600" dirty="0" err="1"/>
              <a:t>recv</a:t>
            </a:r>
            <a:r>
              <a:rPr lang="en-US" altLang="ko-KR" sz="1600" dirty="0"/>
              <a:t>), 4). </a:t>
            </a:r>
            <a:r>
              <a:rPr lang="ko-KR" altLang="en-US" sz="1600" dirty="0"/>
              <a:t>종료</a:t>
            </a:r>
            <a:r>
              <a:rPr lang="en-US" altLang="ko-KR" sz="1600" dirty="0"/>
              <a:t>(close)</a:t>
            </a:r>
            <a:r>
              <a:rPr lang="ko-KR" altLang="en-US" sz="1600" dirty="0"/>
              <a:t>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서버</a:t>
            </a:r>
            <a:r>
              <a:rPr lang="en-US" altLang="ko-KR" sz="1600" dirty="0"/>
              <a:t>-</a:t>
            </a:r>
            <a:r>
              <a:rPr lang="ko-KR" altLang="en-US" sz="1600" dirty="0"/>
              <a:t>소켓은</a:t>
            </a:r>
            <a:r>
              <a:rPr lang="en-US" altLang="ko-KR" sz="1600" dirty="0"/>
              <a:t> 1). </a:t>
            </a:r>
            <a:r>
              <a:rPr lang="ko-KR" altLang="en-US" sz="1600" dirty="0"/>
              <a:t>생성</a:t>
            </a:r>
            <a:r>
              <a:rPr lang="en-US" altLang="ko-KR" sz="1600" dirty="0"/>
              <a:t>, 2). </a:t>
            </a:r>
            <a:r>
              <a:rPr lang="ko-KR" altLang="en-US" sz="1600" dirty="0"/>
              <a:t>결합</a:t>
            </a:r>
            <a:r>
              <a:rPr lang="en-US" altLang="ko-KR" sz="1600" dirty="0"/>
              <a:t>(bind), 3). </a:t>
            </a:r>
            <a:r>
              <a:rPr lang="ko-KR" altLang="en-US" sz="1600" dirty="0"/>
              <a:t>주시</a:t>
            </a:r>
            <a:r>
              <a:rPr lang="en-US" altLang="ko-KR" sz="1600" dirty="0"/>
              <a:t>(listen), 4). </a:t>
            </a:r>
            <a:r>
              <a:rPr lang="ko-KR" altLang="en-US" sz="1600" dirty="0"/>
              <a:t>승인</a:t>
            </a:r>
            <a:r>
              <a:rPr lang="en-US" altLang="ko-KR" sz="1600" dirty="0"/>
              <a:t>(accept), 5). </a:t>
            </a:r>
            <a:r>
              <a:rPr lang="ko-KR" altLang="en-US" sz="1600" dirty="0"/>
              <a:t>송수신</a:t>
            </a:r>
            <a:r>
              <a:rPr lang="en-US" altLang="ko-KR" sz="1600" dirty="0"/>
              <a:t>, 6). </a:t>
            </a:r>
            <a:r>
              <a:rPr lang="ko-KR" altLang="en-US" sz="1600" dirty="0"/>
              <a:t>종료 로</a:t>
            </a:r>
            <a:r>
              <a:rPr lang="en-US" altLang="ko-KR" sz="1600" dirty="0"/>
              <a:t> </a:t>
            </a:r>
            <a:r>
              <a:rPr lang="ko-KR" altLang="en-US" sz="1600" dirty="0"/>
              <a:t>구성됩니다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663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DA0C-2147-C91B-600C-D241FD80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0F04-F260-035C-54D7-71DA3F5E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20010" cy="3760891"/>
          </a:xfrm>
        </p:spPr>
        <p:txBody>
          <a:bodyPr/>
          <a:lstStyle/>
          <a:p>
            <a:r>
              <a:rPr lang="ko-KR" altLang="en-US" sz="1400" dirty="0"/>
              <a:t>서버</a:t>
            </a:r>
            <a:r>
              <a:rPr lang="en-US" altLang="ko-KR" sz="1400" dirty="0"/>
              <a:t>-</a:t>
            </a:r>
            <a:r>
              <a:rPr lang="ko-KR" altLang="en-US" sz="1400" dirty="0"/>
              <a:t>클라이언트 구조는 우측의 형태로 통신하게 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각 단계는 해당 이름의 함수를 실행하여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통신을 위한 </a:t>
            </a:r>
            <a:r>
              <a:rPr lang="ko-KR" altLang="en-US" sz="1400" dirty="0" err="1"/>
              <a:t>빌드업을</a:t>
            </a:r>
            <a:r>
              <a:rPr lang="ko-KR" altLang="en-US" sz="1400" dirty="0"/>
              <a:t> 수행 해줍니다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각 함수들의 설명을 나열하면 다음과 같습니다</a:t>
            </a:r>
            <a:r>
              <a:rPr lang="en-US" altLang="ko-KR" sz="1400" dirty="0"/>
              <a:t>.</a:t>
            </a:r>
          </a:p>
          <a:p>
            <a:r>
              <a:rPr lang="en-US" altLang="ko-KR" sz="1200" dirty="0"/>
              <a:t>1). int </a:t>
            </a:r>
            <a:r>
              <a:rPr lang="da-DK" altLang="ko-KR" sz="1200" dirty="0"/>
              <a:t>socket(int domain, int type, int protocol);</a:t>
            </a:r>
            <a:br>
              <a:rPr lang="da-DK" altLang="ko-KR" sz="1200" dirty="0"/>
            </a:br>
            <a:r>
              <a:rPr lang="ko-KR" altLang="en-US" sz="1200" dirty="0"/>
              <a:t>소켓을 생성하는 함수이고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(I).</a:t>
            </a:r>
            <a:r>
              <a:rPr lang="ko-KR" altLang="en-US" sz="1200" dirty="0"/>
              <a:t> 반환 값은 </a:t>
            </a:r>
            <a:r>
              <a:rPr lang="en-US" altLang="ko-KR" sz="1200" dirty="0"/>
              <a:t>-1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소켓 생성 실패</a:t>
            </a:r>
            <a:r>
              <a:rPr lang="en-US" altLang="ko-KR" sz="1200" dirty="0"/>
              <a:t>, 0</a:t>
            </a:r>
            <a:r>
              <a:rPr lang="ko-KR" altLang="en-US" sz="1200" dirty="0"/>
              <a:t> 이상 </a:t>
            </a:r>
            <a:r>
              <a:rPr lang="en-US" altLang="ko-KR" sz="1200" dirty="0"/>
              <a:t>: </a:t>
            </a:r>
            <a:r>
              <a:rPr lang="ko-KR" altLang="en-US" sz="1200" dirty="0"/>
              <a:t>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</a:t>
            </a:r>
            <a:r>
              <a:rPr lang="ko-KR" altLang="en-US" sz="1200" dirty="0"/>
              <a:t> 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domain</a:t>
            </a:r>
            <a:r>
              <a:rPr lang="ko-KR" altLang="en-US" sz="1200" dirty="0"/>
              <a:t>은 통신 프로토콜을 정하는 값입니다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주로</a:t>
            </a:r>
            <a:r>
              <a:rPr lang="en-US" altLang="ko-KR" sz="1200" dirty="0"/>
              <a:t>, AF_UNIX : </a:t>
            </a:r>
            <a:r>
              <a:rPr lang="ko-KR" altLang="en-US" sz="1200" dirty="0"/>
              <a:t>프로세스 통신</a:t>
            </a:r>
            <a:r>
              <a:rPr lang="en-US" altLang="ko-KR" sz="1200" dirty="0"/>
              <a:t>, AF_INET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IPv4 </a:t>
            </a:r>
            <a:r>
              <a:rPr lang="ko-KR" altLang="en-US" sz="1200" dirty="0"/>
              <a:t>통신</a:t>
            </a:r>
            <a:r>
              <a:rPr lang="en-US" altLang="ko-KR" sz="1200" dirty="0"/>
              <a:t>, AF_INET6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IPv6 </a:t>
            </a:r>
            <a:r>
              <a:rPr lang="ko-KR" altLang="en-US" sz="1200" dirty="0"/>
              <a:t>통신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세 가지를 사용합니다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(III). type</a:t>
            </a:r>
            <a:r>
              <a:rPr lang="ko-KR" altLang="en-US" sz="1200" dirty="0"/>
              <a:t>은 사용할 소켓을 정하는 값입니다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주로</a:t>
            </a:r>
            <a:r>
              <a:rPr lang="en-US" altLang="ko-KR" sz="1200" dirty="0"/>
              <a:t>, SOCK_STREAM : TCP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사용</a:t>
            </a:r>
            <a:r>
              <a:rPr lang="en-US" altLang="ko-KR" sz="1200" dirty="0"/>
              <a:t>, SOCK_DGRAM : UDP</a:t>
            </a:r>
            <a:r>
              <a:rPr lang="ko-KR" altLang="en-US" sz="1200" dirty="0"/>
              <a:t>를 사용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SOCK_RAW : </a:t>
            </a:r>
            <a:r>
              <a:rPr lang="ko-KR" altLang="en-US" sz="1200" dirty="0"/>
              <a:t>프로토콜 없이 </a:t>
            </a:r>
            <a:r>
              <a:rPr lang="en-US" altLang="ko-KR" sz="1200" dirty="0"/>
              <a:t>IP</a:t>
            </a:r>
            <a:r>
              <a:rPr lang="ko-KR" altLang="en-US" sz="1200" dirty="0"/>
              <a:t>계층 사용</a:t>
            </a:r>
            <a:r>
              <a:rPr lang="en-US" altLang="ko-KR" sz="1200" dirty="0"/>
              <a:t>, </a:t>
            </a:r>
            <a:r>
              <a:rPr lang="ko-KR" altLang="en-US" sz="1200" dirty="0"/>
              <a:t>세 가지를 사용합니다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(IV).</a:t>
            </a:r>
            <a:r>
              <a:rPr lang="ko-KR" altLang="en-US" sz="1200" dirty="0"/>
              <a:t> </a:t>
            </a:r>
            <a:r>
              <a:rPr lang="en-US" altLang="ko-KR" sz="1200" dirty="0"/>
              <a:t>protocol</a:t>
            </a:r>
            <a:r>
              <a:rPr lang="ko-KR" altLang="en-US" sz="1200" dirty="0"/>
              <a:t>은 소켓의 프로토콜을 정하는 값입니다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주로</a:t>
            </a:r>
            <a:r>
              <a:rPr lang="en-US" altLang="ko-KR" sz="1200" dirty="0"/>
              <a:t>, 0 : type</a:t>
            </a:r>
            <a:r>
              <a:rPr lang="ko-KR" altLang="en-US" sz="1200" dirty="0"/>
              <a:t>에서 이미 프로토콜이 정해진 경우 를 사용합니다</a:t>
            </a:r>
            <a:r>
              <a:rPr lang="en-US" altLang="ko-KR" sz="12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pic>
        <p:nvPicPr>
          <p:cNvPr id="1026" name="Picture 2" descr="소켓 API 실행 흐름">
            <a:extLst>
              <a:ext uri="{FF2B5EF4-FFF2-40B4-BE49-F238E27FC236}">
                <a16:creationId xmlns:a16="http://schemas.microsoft.com/office/drawing/2014/main" id="{1BA7DA7D-A675-335D-5BE3-9C3EE358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90" y="2108201"/>
            <a:ext cx="5047469" cy="3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36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DA0C-2147-C91B-600C-D241FD80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0F04-F260-035C-54D7-71DA3F5E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30816"/>
          </a:xfrm>
        </p:spPr>
        <p:txBody>
          <a:bodyPr/>
          <a:lstStyle/>
          <a:p>
            <a:r>
              <a:rPr lang="da-DK" altLang="ko-KR" sz="1200" dirty="0"/>
              <a:t>2). int </a:t>
            </a:r>
            <a:r>
              <a:rPr lang="en-US" altLang="ko-KR" sz="1200" dirty="0"/>
              <a:t>bind(int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struct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ko-KR" altLang="en-US" sz="1200" dirty="0"/>
              <a:t>소켓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디스크립터와</a:t>
            </a:r>
            <a:r>
              <a:rPr lang="ko-KR" altLang="en-US" sz="1200" dirty="0"/>
              <a:t> 사용할 물리</a:t>
            </a:r>
            <a:r>
              <a:rPr lang="en-US" altLang="ko-KR" sz="1200" dirty="0"/>
              <a:t>IP</a:t>
            </a:r>
            <a:r>
              <a:rPr lang="ko-KR" altLang="en-US" sz="1200" dirty="0"/>
              <a:t>주소 구조체를 묶어 줍니다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물리</a:t>
            </a:r>
            <a:r>
              <a:rPr lang="en-US" altLang="ko-KR" sz="1200" dirty="0"/>
              <a:t>IP</a:t>
            </a:r>
            <a:r>
              <a:rPr lang="ko-KR" altLang="en-US" sz="1200" dirty="0"/>
              <a:t>주소로 접근한 클라이언트는 소켓 </a:t>
            </a:r>
            <a:r>
              <a:rPr lang="ko-KR" altLang="en-US" sz="1200" dirty="0" err="1"/>
              <a:t>디스크립터를</a:t>
            </a:r>
            <a:r>
              <a:rPr lang="ko-KR" altLang="en-US" sz="1200" dirty="0"/>
              <a:t> 알아야</a:t>
            </a:r>
            <a:br>
              <a:rPr lang="en-US" altLang="ko-KR" sz="1200" dirty="0"/>
            </a:br>
            <a:r>
              <a:rPr lang="ko-KR" altLang="en-US" sz="1200" dirty="0"/>
              <a:t>통신을 지속할 수 있기 때문입니다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(I). </a:t>
            </a:r>
            <a:r>
              <a:rPr lang="ko-KR" altLang="en-US" sz="1200" dirty="0"/>
              <a:t>반환 값은 </a:t>
            </a:r>
            <a:r>
              <a:rPr lang="en-US" altLang="ko-KR" sz="1200" dirty="0"/>
              <a:t>-1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작업 실패</a:t>
            </a:r>
            <a:r>
              <a:rPr lang="en-US" altLang="ko-KR" sz="1200" dirty="0"/>
              <a:t>, 0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정상 신호 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</a:t>
            </a:r>
            <a:r>
              <a:rPr lang="en-US" altLang="ko-KR" sz="1200" dirty="0" err="1"/>
              <a:t>sockfd</a:t>
            </a:r>
            <a:r>
              <a:rPr lang="ko-KR" altLang="en-US" sz="1200" dirty="0"/>
              <a:t>는 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디스크립터를</a:t>
            </a:r>
            <a:r>
              <a:rPr lang="ko-KR" altLang="en-US" sz="1200" dirty="0"/>
              <a:t>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(III). </a:t>
            </a:r>
            <a:r>
              <a:rPr lang="en-US" altLang="ko-KR" sz="1200" dirty="0" err="1"/>
              <a:t>addr</a:t>
            </a:r>
            <a:r>
              <a:rPr lang="ko-KR" altLang="en-US" sz="1200" dirty="0"/>
              <a:t>은 물리</a:t>
            </a:r>
            <a:r>
              <a:rPr lang="en-US" altLang="ko-KR" sz="1200" dirty="0"/>
              <a:t>IP</a:t>
            </a:r>
            <a:r>
              <a:rPr lang="ko-KR" altLang="en-US" sz="1200" dirty="0"/>
              <a:t>소켓의 주소와 허용 포트번호 정보를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(IV).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addr</a:t>
            </a:r>
            <a:r>
              <a:rPr lang="ko-KR" altLang="en-US" sz="1200" dirty="0"/>
              <a:t>의 크기를 의미합니다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3). int listen(int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wait_queue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ko-KR" altLang="en-US" sz="1200" dirty="0"/>
              <a:t>클라이언트로부터 요청을 받을 수 있도록 대기합니다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(I). </a:t>
            </a:r>
            <a:r>
              <a:rPr lang="ko-KR" altLang="en-US" sz="1200" dirty="0"/>
              <a:t>반환 값은 </a:t>
            </a:r>
            <a:r>
              <a:rPr lang="en-US" altLang="ko-KR" sz="1200" dirty="0"/>
              <a:t>-1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작업 실패</a:t>
            </a:r>
            <a:r>
              <a:rPr lang="en-US" altLang="ko-KR" sz="1200" dirty="0"/>
              <a:t>, 0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정상 신호 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</a:t>
            </a:r>
            <a:r>
              <a:rPr lang="en-US" altLang="ko-KR" sz="1200" dirty="0" err="1"/>
              <a:t>sockfd</a:t>
            </a:r>
            <a:r>
              <a:rPr lang="ko-KR" altLang="en-US" sz="1200" dirty="0"/>
              <a:t>는 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디스크립터를</a:t>
            </a:r>
            <a:r>
              <a:rPr lang="ko-KR" altLang="en-US" sz="1200" dirty="0"/>
              <a:t>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(III).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wait_queue</a:t>
            </a:r>
            <a:r>
              <a:rPr lang="en-US" altLang="ko-KR" sz="1200" dirty="0"/>
              <a:t>)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대기열</a:t>
            </a:r>
            <a:r>
              <a:rPr lang="ko-KR" altLang="en-US" sz="1200" dirty="0"/>
              <a:t> 큐의 크기를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주로</a:t>
            </a:r>
            <a:r>
              <a:rPr lang="en-US" altLang="ko-KR" sz="1200" dirty="0"/>
              <a:t>, SOMAXCONN : </a:t>
            </a:r>
            <a:r>
              <a:rPr lang="ko-KR" altLang="en-US" sz="1200" dirty="0"/>
              <a:t>시스템</a:t>
            </a:r>
            <a:r>
              <a:rPr lang="en-US" altLang="ko-KR" sz="1200" dirty="0"/>
              <a:t>(</a:t>
            </a:r>
            <a:r>
              <a:rPr lang="ko-KR" altLang="en-US" sz="1200" dirty="0"/>
              <a:t>운영체제</a:t>
            </a:r>
            <a:r>
              <a:rPr lang="en-US" altLang="ko-KR" sz="1200" dirty="0"/>
              <a:t>)</a:t>
            </a:r>
            <a:r>
              <a:rPr lang="ko-KR" altLang="en-US" sz="1200" dirty="0"/>
              <a:t>의 허용 최대 크기를 사용합니다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4). int accept(int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struct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ko-KR" altLang="en-US" sz="1200" dirty="0"/>
              <a:t>서버 소켓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디스크립터</a:t>
            </a:r>
            <a:r>
              <a:rPr lang="en-US" altLang="ko-KR" sz="1200" dirty="0"/>
              <a:t>)</a:t>
            </a:r>
            <a:r>
              <a:rPr lang="ko-KR" altLang="en-US" sz="1200" dirty="0"/>
              <a:t>에 클라이언트 소켓을 연결</a:t>
            </a:r>
            <a:r>
              <a:rPr lang="en-US" altLang="ko-KR" sz="1200" dirty="0"/>
              <a:t>(</a:t>
            </a:r>
            <a:r>
              <a:rPr lang="ko-KR" altLang="en-US" sz="1200" dirty="0"/>
              <a:t>매칭</a:t>
            </a:r>
            <a:r>
              <a:rPr lang="en-US" altLang="ko-KR" sz="1200" dirty="0"/>
              <a:t>)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(I). </a:t>
            </a:r>
            <a:r>
              <a:rPr lang="ko-KR" altLang="en-US" sz="1200" dirty="0"/>
              <a:t>반환 값은 </a:t>
            </a:r>
            <a:r>
              <a:rPr lang="en-US" altLang="ko-KR" sz="1200" dirty="0"/>
              <a:t>-1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작업 실패</a:t>
            </a:r>
            <a:r>
              <a:rPr lang="en-US" altLang="ko-KR" sz="1200" dirty="0"/>
              <a:t>, 0</a:t>
            </a:r>
            <a:r>
              <a:rPr lang="ko-KR" altLang="en-US" sz="1200" dirty="0"/>
              <a:t> 이상 </a:t>
            </a:r>
            <a:r>
              <a:rPr lang="en-US" altLang="ko-KR" sz="1200" dirty="0"/>
              <a:t>: </a:t>
            </a:r>
            <a:r>
              <a:rPr lang="ko-KR" altLang="en-US" sz="1200" dirty="0"/>
              <a:t>클라이언트 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</a:t>
            </a:r>
            <a:r>
              <a:rPr lang="ko-KR" altLang="en-US" sz="1200" dirty="0"/>
              <a:t> 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</a:t>
            </a:r>
            <a:r>
              <a:rPr lang="en-US" altLang="ko-KR" sz="1200" dirty="0" err="1"/>
              <a:t>addr</a:t>
            </a:r>
            <a:r>
              <a:rPr lang="ko-KR" altLang="en-US" sz="1200" dirty="0"/>
              <a:t>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</a:t>
            </a:r>
            <a:r>
              <a:rPr lang="ko-KR" altLang="en-US" sz="1200" dirty="0"/>
              <a:t>는 클라이언트 소켓의 정보를 의미합니다</a:t>
            </a:r>
            <a:r>
              <a:rPr lang="en-US" altLang="ko-KR" sz="1200" dirty="0"/>
              <a:t>. ( </a:t>
            </a: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주로 </a:t>
            </a:r>
            <a:r>
              <a:rPr lang="en-US" altLang="ko-KR" sz="1200" dirty="0"/>
              <a:t>NULL</a:t>
            </a:r>
            <a:r>
              <a:rPr lang="ko-KR" altLang="en-US" sz="1200" dirty="0"/>
              <a:t>을 사용합니다</a:t>
            </a:r>
            <a:r>
              <a:rPr lang="en-US" altLang="ko-KR" sz="1200" dirty="0"/>
              <a:t>. )</a:t>
            </a:r>
            <a:endParaRPr lang="en-US" altLang="ko-KR" sz="1400" dirty="0"/>
          </a:p>
        </p:txBody>
      </p:sp>
      <p:pic>
        <p:nvPicPr>
          <p:cNvPr id="1026" name="Picture 2" descr="소켓 API 실행 흐름">
            <a:extLst>
              <a:ext uri="{FF2B5EF4-FFF2-40B4-BE49-F238E27FC236}">
                <a16:creationId xmlns:a16="http://schemas.microsoft.com/office/drawing/2014/main" id="{1BA7DA7D-A675-335D-5BE3-9C3EE358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90" y="2108201"/>
            <a:ext cx="5047469" cy="3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74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DA0C-2147-C91B-600C-D241FD80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0F04-F260-035C-54D7-71DA3F5E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20010" cy="3823042"/>
          </a:xfrm>
        </p:spPr>
        <p:txBody>
          <a:bodyPr/>
          <a:lstStyle/>
          <a:p>
            <a:r>
              <a:rPr lang="en-US" altLang="ko-KR" sz="1200" dirty="0"/>
              <a:t>5). </a:t>
            </a:r>
            <a:r>
              <a:rPr lang="en-US" altLang="ko-KR" sz="1200" dirty="0" err="1"/>
              <a:t>ssize_t</a:t>
            </a:r>
            <a:r>
              <a:rPr lang="en-US" altLang="ko-KR" sz="1200" dirty="0"/>
              <a:t> read(int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void *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ko-KR" altLang="en-US" sz="1200" dirty="0"/>
              <a:t>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/>
              <a:t>을 읽어 버퍼에 저장합니다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(I). </a:t>
            </a:r>
            <a:r>
              <a:rPr lang="ko-KR" altLang="en-US" sz="1200" dirty="0"/>
              <a:t>반환 값은 </a:t>
            </a:r>
            <a:r>
              <a:rPr lang="en-US" altLang="ko-KR" sz="1200" dirty="0"/>
              <a:t>-1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인식 실패</a:t>
            </a:r>
            <a:r>
              <a:rPr lang="en-US" altLang="ko-KR" sz="1200" dirty="0"/>
              <a:t>, 0 </a:t>
            </a:r>
            <a:r>
              <a:rPr lang="ko-KR" altLang="en-US" sz="1200" dirty="0"/>
              <a:t>이상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byte </a:t>
            </a:r>
            <a:r>
              <a:rPr lang="ko-KR" altLang="en-US" sz="1200" dirty="0"/>
              <a:t>단위로 읽어 들인 데이터의 크기입니다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</a:t>
            </a:r>
            <a:r>
              <a:rPr lang="en-US" altLang="ko-KR" sz="1200" dirty="0" err="1"/>
              <a:t>sockfd</a:t>
            </a:r>
            <a:r>
              <a:rPr lang="ko-KR" altLang="en-US" sz="1200" dirty="0"/>
              <a:t>는 읽을 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디스크립터를</a:t>
            </a:r>
            <a:r>
              <a:rPr lang="ko-KR" altLang="en-US" sz="1200" dirty="0"/>
              <a:t>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(III). </a:t>
            </a:r>
            <a:r>
              <a:rPr lang="en-US" altLang="ko-KR" sz="1200" dirty="0" err="1"/>
              <a:t>buf</a:t>
            </a:r>
            <a:r>
              <a:rPr lang="ko-KR" altLang="en-US" sz="1200" dirty="0"/>
              <a:t>는 읽어 들인 데이터를 저장하는 버퍼입니다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(IV).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)</a:t>
            </a:r>
            <a:r>
              <a:rPr lang="ko-KR" altLang="en-US" sz="1200" dirty="0"/>
              <a:t>는 읽어 들인 데이터의 크기를 의미합니다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6). </a:t>
            </a:r>
            <a:r>
              <a:rPr lang="en-US" altLang="ko-KR" sz="1200" dirty="0" err="1"/>
              <a:t>ssize_t</a:t>
            </a:r>
            <a:r>
              <a:rPr lang="en-US" altLang="ko-KR" sz="1200" dirty="0"/>
              <a:t> write(int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void *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ko-KR" altLang="en-US" sz="1200" dirty="0"/>
              <a:t>버퍼 내용을 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/>
              <a:t>에 작성합니다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(I). </a:t>
            </a:r>
            <a:r>
              <a:rPr lang="ko-KR" altLang="en-US" sz="1200" dirty="0"/>
              <a:t>반환 값은 </a:t>
            </a:r>
            <a:r>
              <a:rPr lang="en-US" altLang="ko-KR" sz="1200" dirty="0"/>
              <a:t>-1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작성 실패</a:t>
            </a:r>
            <a:r>
              <a:rPr lang="en-US" altLang="ko-KR" sz="1200" dirty="0"/>
              <a:t>, 0 </a:t>
            </a:r>
            <a:r>
              <a:rPr lang="ko-KR" altLang="en-US" sz="1200" dirty="0"/>
              <a:t>이상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byte </a:t>
            </a:r>
            <a:r>
              <a:rPr lang="ko-KR" altLang="en-US" sz="1200" dirty="0"/>
              <a:t>단위로 작성 한 데이터의 크기입니다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</a:t>
            </a:r>
            <a:r>
              <a:rPr lang="en-US" altLang="ko-KR" sz="1200" dirty="0" err="1"/>
              <a:t>sockfd</a:t>
            </a:r>
            <a:r>
              <a:rPr lang="ko-KR" altLang="en-US" sz="1200" dirty="0"/>
              <a:t>는 작성 할 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디스크립터를</a:t>
            </a:r>
            <a:r>
              <a:rPr lang="ko-KR" altLang="en-US" sz="1200" dirty="0"/>
              <a:t>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(III). </a:t>
            </a:r>
            <a:r>
              <a:rPr lang="en-US" altLang="ko-KR" sz="1200" dirty="0" err="1"/>
              <a:t>buf</a:t>
            </a:r>
            <a:r>
              <a:rPr lang="ko-KR" altLang="en-US" sz="1200" dirty="0"/>
              <a:t>는 작성 할 데이터가 들어있는 버퍼입니다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(IV).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)</a:t>
            </a:r>
            <a:r>
              <a:rPr lang="ko-KR" altLang="en-US" sz="1200" dirty="0"/>
              <a:t>는 작성 할 데이터의 크기를 의미합니다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7). close(sock);</a:t>
            </a:r>
            <a:br>
              <a:rPr lang="en-US" altLang="ko-KR" sz="1200" dirty="0"/>
            </a:br>
            <a:r>
              <a:rPr lang="ko-KR" altLang="en-US" sz="1200" dirty="0"/>
              <a:t>소켓을 닫고 통신을 정상 종료 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(I). </a:t>
            </a:r>
            <a:r>
              <a:rPr lang="ko-KR" altLang="en-US" sz="1200" dirty="0"/>
              <a:t>반환 값은 </a:t>
            </a:r>
            <a:r>
              <a:rPr lang="en-US" altLang="ko-KR" sz="1200" dirty="0"/>
              <a:t>-1 : </a:t>
            </a:r>
            <a:r>
              <a:rPr lang="ko-KR" altLang="en-US" sz="1200" dirty="0"/>
              <a:t>종료 실패</a:t>
            </a:r>
            <a:r>
              <a:rPr lang="en-US" altLang="ko-KR" sz="1200" dirty="0"/>
              <a:t>, 0 : </a:t>
            </a:r>
            <a:r>
              <a:rPr lang="ko-KR" altLang="en-US" sz="1200" dirty="0"/>
              <a:t>정상 종료 되었습니다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</a:t>
            </a:r>
            <a:r>
              <a:rPr lang="en-US" altLang="ko-KR" sz="1200" dirty="0" err="1"/>
              <a:t>sockfd</a:t>
            </a:r>
            <a:r>
              <a:rPr lang="ko-KR" altLang="en-US" sz="1200" dirty="0"/>
              <a:t>는 종료할 소켓</a:t>
            </a:r>
            <a:r>
              <a:rPr lang="en-US" altLang="ko-KR" sz="1200" dirty="0"/>
              <a:t>(</a:t>
            </a:r>
            <a:r>
              <a:rPr lang="ko-KR" altLang="en-US" sz="1200" dirty="0"/>
              <a:t>원격 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디스크립터를</a:t>
            </a:r>
            <a:r>
              <a:rPr lang="ko-KR" altLang="en-US" sz="1200" dirty="0"/>
              <a:t> 의미합니다</a:t>
            </a:r>
            <a:r>
              <a:rPr lang="en-US" altLang="ko-KR" sz="1200" dirty="0"/>
              <a:t>.</a:t>
            </a:r>
          </a:p>
        </p:txBody>
      </p:sp>
      <p:pic>
        <p:nvPicPr>
          <p:cNvPr id="1026" name="Picture 2" descr="소켓 API 실행 흐름">
            <a:extLst>
              <a:ext uri="{FF2B5EF4-FFF2-40B4-BE49-F238E27FC236}">
                <a16:creationId xmlns:a16="http://schemas.microsoft.com/office/drawing/2014/main" id="{1BA7DA7D-A675-335D-5BE3-9C3EE358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90" y="2108201"/>
            <a:ext cx="5047469" cy="3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5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5E537-B061-AC56-5E75-AC28C5A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C/C++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185C2-34BD-3BF0-CB23-E63BDC42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156675"/>
          </a:xfrm>
        </p:spPr>
        <p:txBody>
          <a:bodyPr/>
          <a:lstStyle/>
          <a:p>
            <a:r>
              <a:rPr lang="en-US" altLang="ko-KR" sz="1400" dirty="0"/>
              <a:t>C</a:t>
            </a:r>
            <a:r>
              <a:rPr lang="ko-KR" altLang="en-US" sz="1400" dirty="0"/>
              <a:t>언어는 </a:t>
            </a:r>
            <a:r>
              <a:rPr lang="en-US" altLang="ko-KR" sz="1400" dirty="0"/>
              <a:t>1972</a:t>
            </a:r>
            <a:r>
              <a:rPr lang="ko-KR" altLang="en-US" sz="1400" dirty="0"/>
              <a:t>년 데니스 리치가 만들었으며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당시 </a:t>
            </a:r>
            <a:r>
              <a:rPr lang="en-US" altLang="ko-KR" sz="1400" dirty="0"/>
              <a:t>A</a:t>
            </a:r>
            <a:r>
              <a:rPr lang="ko-KR" altLang="en-US" sz="1400" dirty="0"/>
              <a:t>언어</a:t>
            </a:r>
            <a:r>
              <a:rPr lang="en-US" altLang="ko-KR" sz="1400" dirty="0"/>
              <a:t>, B</a:t>
            </a:r>
            <a:r>
              <a:rPr lang="ko-KR" altLang="en-US" sz="1400" dirty="0"/>
              <a:t>언어를 이어 </a:t>
            </a:r>
            <a:r>
              <a:rPr lang="en-US" altLang="ko-KR" sz="1400" dirty="0"/>
              <a:t>C</a:t>
            </a:r>
            <a:r>
              <a:rPr lang="ko-KR" altLang="en-US" sz="1400" dirty="0"/>
              <a:t>언어로 네이밍 했으며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오늘날 대부분의 운영체제를 만든 시스템언어로 자리잡고 있는 언어입니다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C++</a:t>
            </a:r>
            <a:r>
              <a:rPr lang="ko-KR" altLang="en-US" sz="1400" dirty="0"/>
              <a:t>언어는 </a:t>
            </a:r>
            <a:r>
              <a:rPr lang="en-US" altLang="ko-KR" sz="1400" dirty="0"/>
              <a:t>1979</a:t>
            </a:r>
            <a:r>
              <a:rPr lang="ko-KR" altLang="en-US" sz="1400" dirty="0"/>
              <a:t>년 </a:t>
            </a:r>
            <a:r>
              <a:rPr lang="ko-KR" altLang="en-US" sz="1400" dirty="0" err="1"/>
              <a:t>비야네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스트롭스트룹이</a:t>
            </a:r>
            <a:r>
              <a:rPr lang="ko-KR" altLang="en-US" sz="1400" dirty="0"/>
              <a:t> 만들었으며</a:t>
            </a:r>
            <a:r>
              <a:rPr lang="en-US" altLang="ko-KR" sz="1400" dirty="0"/>
              <a:t>, C</a:t>
            </a:r>
            <a:r>
              <a:rPr lang="ko-KR" altLang="en-US" sz="1400" dirty="0"/>
              <a:t>언어의 </a:t>
            </a:r>
            <a:r>
              <a:rPr lang="en-US" altLang="ko-KR" sz="1400" dirty="0"/>
              <a:t>“</a:t>
            </a:r>
            <a:r>
              <a:rPr lang="ko-KR" altLang="en-US" sz="1400" dirty="0"/>
              <a:t>절차 지향</a:t>
            </a:r>
            <a:r>
              <a:rPr lang="en-US" altLang="ko-KR" sz="1400" dirty="0"/>
              <a:t>” </a:t>
            </a:r>
            <a:r>
              <a:rPr lang="ko-KR" altLang="en-US" sz="1400" dirty="0"/>
              <a:t>방식에서 </a:t>
            </a:r>
            <a:r>
              <a:rPr lang="en-US" altLang="ko-KR" sz="1400" dirty="0"/>
              <a:t>“</a:t>
            </a:r>
            <a:r>
              <a:rPr lang="ko-KR" altLang="en-US" sz="1400" dirty="0"/>
              <a:t>객체 지향</a:t>
            </a:r>
            <a:r>
              <a:rPr lang="en-US" altLang="ko-KR" sz="1400" dirty="0"/>
              <a:t>”</a:t>
            </a:r>
            <a:r>
              <a:rPr lang="ko-KR" altLang="en-US" sz="1400" dirty="0"/>
              <a:t>방식을 추가하는 것을 목적으로 만든 언어입니다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</a:t>
            </a:r>
            <a:r>
              <a:rPr lang="ko-KR" altLang="en-US" sz="1400" dirty="0"/>
              <a:t>언어는 절차적 프로그래밍만 가능하여</a:t>
            </a:r>
            <a:r>
              <a:rPr lang="en-US" altLang="ko-KR" sz="1400" dirty="0"/>
              <a:t>, </a:t>
            </a:r>
            <a:r>
              <a:rPr lang="ko-KR" altLang="en-US" sz="1400" dirty="0"/>
              <a:t>코드의 다양성이 적고</a:t>
            </a:r>
            <a:r>
              <a:rPr lang="en-US" altLang="ko-KR" sz="1400" dirty="0"/>
              <a:t>, </a:t>
            </a:r>
            <a:r>
              <a:rPr lang="ko-KR" altLang="en-US" sz="1400" dirty="0"/>
              <a:t>굉장히 빠르게 돌아가는 언어입니다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C</a:t>
            </a:r>
            <a:r>
              <a:rPr lang="ko-KR" altLang="en-US" sz="1400" dirty="0"/>
              <a:t>언어와 비슷하게 </a:t>
            </a:r>
            <a:r>
              <a:rPr lang="en-US" altLang="ko-KR" sz="1400" dirty="0"/>
              <a:t>(</a:t>
            </a:r>
            <a:r>
              <a:rPr lang="ko-KR" altLang="en-US" sz="1400" dirty="0"/>
              <a:t>재미없는 </a:t>
            </a:r>
            <a:r>
              <a:rPr lang="en-US" altLang="ko-KR" sz="1400" dirty="0"/>
              <a:t>?)</a:t>
            </a:r>
            <a:r>
              <a:rPr lang="ko-KR" altLang="en-US" sz="1400" dirty="0"/>
              <a:t>언어는 </a:t>
            </a:r>
            <a:r>
              <a:rPr lang="en-US" altLang="ko-KR" sz="1400" dirty="0"/>
              <a:t>GO</a:t>
            </a:r>
            <a:r>
              <a:rPr lang="ko-KR" altLang="en-US" sz="1400" dirty="0"/>
              <a:t>언어로 </a:t>
            </a:r>
            <a:r>
              <a:rPr lang="en-US" altLang="ko-KR" sz="1400" dirty="0"/>
              <a:t>GO</a:t>
            </a:r>
            <a:r>
              <a:rPr lang="ko-KR" altLang="en-US" sz="1400" dirty="0"/>
              <a:t>언어도 </a:t>
            </a:r>
            <a:r>
              <a:rPr lang="en-US" altLang="ko-KR" sz="1400" dirty="0"/>
              <a:t>C</a:t>
            </a:r>
            <a:r>
              <a:rPr lang="ko-KR" altLang="en-US" sz="1400" dirty="0"/>
              <a:t>언어 처럼 정직한 문법으로 동작합니다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C++</a:t>
            </a:r>
            <a:r>
              <a:rPr lang="ko-KR" altLang="en-US" sz="1400" dirty="0"/>
              <a:t>언어는 </a:t>
            </a:r>
            <a:r>
              <a:rPr lang="en-US" altLang="ko-KR" sz="1400" dirty="0"/>
              <a:t>C</a:t>
            </a:r>
            <a:r>
              <a:rPr lang="ko-KR" altLang="en-US" sz="1400" dirty="0"/>
              <a:t>를 포함하면서도 객체지향 프로그래밍</a:t>
            </a:r>
            <a:r>
              <a:rPr lang="en-US" altLang="ko-KR" sz="1400" dirty="0"/>
              <a:t>, </a:t>
            </a:r>
            <a:r>
              <a:rPr lang="ko-KR" altLang="en-US" sz="1400" dirty="0"/>
              <a:t>요즘에는 함수형 프로그래밍도 일부 추가하여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코드 다양성이 높으면서도</a:t>
            </a:r>
            <a:r>
              <a:rPr lang="en-US" altLang="ko-KR" sz="1400" dirty="0"/>
              <a:t>, </a:t>
            </a:r>
            <a:r>
              <a:rPr lang="ko-KR" altLang="en-US" sz="1400" dirty="0"/>
              <a:t>저 수준 언어 기반으로 </a:t>
            </a:r>
            <a:r>
              <a:rPr lang="en-US" altLang="ko-KR" sz="1400" dirty="0"/>
              <a:t>C</a:t>
            </a:r>
            <a:r>
              <a:rPr lang="ko-KR" altLang="en-US" sz="1400" dirty="0"/>
              <a:t>와 비슷한 속도를 내는 만능형 언어에 속합니다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다만</a:t>
            </a:r>
            <a:r>
              <a:rPr lang="en-US" altLang="ko-KR" sz="1400" dirty="0"/>
              <a:t>, </a:t>
            </a:r>
            <a:r>
              <a:rPr lang="ko-KR" altLang="en-US" sz="1400" dirty="0"/>
              <a:t>오늘날 단점으로 지목되는 점은 저 수준에 높은 자유도가 사용자로 하여금 타입 불 안정성 또는 </a:t>
            </a:r>
            <a:br>
              <a:rPr lang="en-US" altLang="ko-KR" sz="1400" dirty="0"/>
            </a:br>
            <a:r>
              <a:rPr lang="ko-KR" altLang="en-US" sz="1400" dirty="0"/>
              <a:t>메모리 보안에 굉장히 취약한 코드를 작성하도록 유도한다는 점입니다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최근에는 이를</a:t>
            </a:r>
            <a:r>
              <a:rPr lang="en-US" altLang="ko-KR" sz="1400" dirty="0"/>
              <a:t> </a:t>
            </a:r>
            <a:r>
              <a:rPr lang="ko-KR" altLang="en-US" sz="1400" dirty="0"/>
              <a:t>보완하면서도 비슷한 속도의 저 수준 언어로 뜨는 것이 바로 </a:t>
            </a:r>
            <a:r>
              <a:rPr lang="en-US" altLang="ko-KR" sz="1400" dirty="0"/>
              <a:t>Rust </a:t>
            </a:r>
            <a:r>
              <a:rPr lang="ko-KR" altLang="en-US" sz="1400" dirty="0"/>
              <a:t>언어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Rust </a:t>
            </a:r>
            <a:r>
              <a:rPr lang="ko-KR" altLang="en-US" sz="1400" dirty="0"/>
              <a:t>언어는 변수를 다루는 방식이 다른 언어와 달라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 </a:t>
            </a:r>
            <a:r>
              <a:rPr lang="ko-KR" altLang="en-US" sz="1400" dirty="0" err="1"/>
              <a:t>프로텍션이</a:t>
            </a:r>
            <a:r>
              <a:rPr lang="ko-KR" altLang="en-US" sz="1400" dirty="0"/>
              <a:t> 굉장한 것으로 알려져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대신 러닝 커브는 개인적으로 모든 언어 중에서 가장 높고</a:t>
            </a:r>
            <a:r>
              <a:rPr lang="en-US" altLang="ko-KR" sz="1400" dirty="0"/>
              <a:t>,</a:t>
            </a:r>
            <a:r>
              <a:rPr lang="ko-KR" altLang="en-US" sz="1400" dirty="0"/>
              <a:t> 인기 많고</a:t>
            </a:r>
            <a:r>
              <a:rPr lang="en-US" altLang="ko-KR" sz="1400" dirty="0"/>
              <a:t>,</a:t>
            </a:r>
            <a:r>
              <a:rPr lang="ko-KR" altLang="en-US" sz="1400" dirty="0"/>
              <a:t> 고 연봉 군 언어입니다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5022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DA0C-2147-C91B-600C-D241FD80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C0F04-F260-035C-54D7-71DA3F5E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20010" cy="3760891"/>
          </a:xfrm>
        </p:spPr>
        <p:txBody>
          <a:bodyPr/>
          <a:lstStyle/>
          <a:p>
            <a:r>
              <a:rPr lang="en-US" altLang="ko-KR" sz="1200" dirty="0"/>
              <a:t>8). connect(int </a:t>
            </a:r>
            <a:r>
              <a:rPr lang="en-US" altLang="ko-KR" sz="1200" dirty="0" err="1"/>
              <a:t>sockfd</a:t>
            </a:r>
            <a:r>
              <a:rPr lang="en-US" altLang="ko-KR" sz="1200" dirty="0"/>
              <a:t>, struct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 *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));</a:t>
            </a:r>
            <a:br>
              <a:rPr lang="en-US" altLang="ko-KR" sz="1200" dirty="0"/>
            </a:br>
            <a:r>
              <a:rPr lang="ko-KR" altLang="en-US" sz="1200" dirty="0"/>
              <a:t>클라이언트가 서버로 연결을 요청하는 역할을 수행합니다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(I). </a:t>
            </a:r>
            <a:r>
              <a:rPr lang="ko-KR" altLang="en-US" sz="1200" dirty="0"/>
              <a:t>반환 값은 </a:t>
            </a:r>
            <a:r>
              <a:rPr lang="en-US" altLang="ko-KR" sz="1200" dirty="0"/>
              <a:t>-1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소켓 생성 실패</a:t>
            </a:r>
            <a:r>
              <a:rPr lang="en-US" altLang="ko-KR" sz="1200" dirty="0"/>
              <a:t>, 0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정상 신호 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(II). </a:t>
            </a:r>
            <a:r>
              <a:rPr lang="en-US" altLang="ko-KR" sz="1200" dirty="0" err="1"/>
              <a:t>sockfd</a:t>
            </a:r>
            <a:r>
              <a:rPr lang="ko-KR" altLang="en-US" sz="1200" dirty="0"/>
              <a:t>는 클라이언트 소켓</a:t>
            </a:r>
            <a:r>
              <a:rPr lang="en-US" altLang="ko-KR" sz="1200" dirty="0"/>
              <a:t>(</a:t>
            </a:r>
            <a:r>
              <a:rPr lang="ko-KR" altLang="en-US" sz="1200" dirty="0"/>
              <a:t>파일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디스크립터를</a:t>
            </a:r>
            <a:r>
              <a:rPr lang="ko-KR" altLang="en-US" sz="1200" dirty="0"/>
              <a:t>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(III). </a:t>
            </a:r>
            <a:r>
              <a:rPr lang="en-US" altLang="ko-KR" sz="1200" dirty="0" err="1"/>
              <a:t>addr</a:t>
            </a:r>
            <a:r>
              <a:rPr lang="ko-KR" altLang="en-US" sz="1200" dirty="0"/>
              <a:t>은 서버 소켓의 </a:t>
            </a:r>
            <a:r>
              <a:rPr lang="en-US" altLang="ko-KR" sz="1200" dirty="0"/>
              <a:t>(</a:t>
            </a:r>
            <a:r>
              <a:rPr lang="ko-KR" altLang="en-US" sz="1200" dirty="0"/>
              <a:t>접속용</a:t>
            </a:r>
            <a:r>
              <a:rPr lang="en-US" altLang="ko-KR" sz="1200" dirty="0"/>
              <a:t>)</a:t>
            </a:r>
            <a:r>
              <a:rPr lang="ko-KR" altLang="en-US" sz="1200" dirty="0"/>
              <a:t>주소 구조체를 의미합니다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(IV).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addr</a:t>
            </a:r>
            <a:r>
              <a:rPr lang="ko-KR" altLang="en-US" sz="1200" dirty="0"/>
              <a:t>의 크기를 의미합니다</a:t>
            </a:r>
            <a:r>
              <a:rPr lang="en-US" altLang="ko-KR" sz="12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</a:t>
            </a:r>
            <a:r>
              <a:rPr lang="en-US" altLang="ko-KR" sz="1400" dirty="0"/>
              <a:t>8</a:t>
            </a:r>
            <a:r>
              <a:rPr lang="ko-KR" altLang="en-US" sz="1400" dirty="0"/>
              <a:t>가지로 소켓프로그래밍을 대부분 해낼 수 있으며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가장 기초적인 단계라고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다음 페이지는 서버</a:t>
            </a:r>
            <a:r>
              <a:rPr lang="en-US" altLang="ko-KR" sz="1400" dirty="0"/>
              <a:t>-</a:t>
            </a:r>
            <a:r>
              <a:rPr lang="ko-KR" altLang="en-US" sz="1400" dirty="0"/>
              <a:t>클라이언트 프로그램 코드를 보면서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가장 간단한 형태의 소켓통신의 동작과정을</a:t>
            </a:r>
            <a:br>
              <a:rPr lang="en-US" altLang="ko-KR" sz="1400" dirty="0"/>
            </a:br>
            <a:r>
              <a:rPr lang="ko-KR" altLang="en-US" sz="1400" dirty="0"/>
              <a:t>이해 할 수 있을 것입니다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 descr="소켓 API 실행 흐름">
            <a:extLst>
              <a:ext uri="{FF2B5EF4-FFF2-40B4-BE49-F238E27FC236}">
                <a16:creationId xmlns:a16="http://schemas.microsoft.com/office/drawing/2014/main" id="{1BA7DA7D-A675-335D-5BE3-9C3EE358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90" y="2108201"/>
            <a:ext cx="5047469" cy="3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2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CFF7CD-247A-C894-12D4-17111EB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773194"/>
            <a:ext cx="3100136" cy="7038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서버 프로그램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D6EF2-5661-930E-612F-3F5B2A1C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위의 설명을 토대로 해석하시면 되고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여기서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if(* &lt; 0) {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(“**”);</a:t>
            </a:r>
            <a:br>
              <a:rPr lang="en-US" altLang="ko-KR" sz="1400" dirty="0"/>
            </a:br>
            <a:r>
              <a:rPr lang="en-US" altLang="ko-KR" sz="1400" dirty="0"/>
              <a:t>  return 1;</a:t>
            </a:r>
            <a:br>
              <a:rPr lang="en-US" altLang="ko-KR" sz="1400" dirty="0"/>
            </a:br>
            <a:r>
              <a:rPr lang="en-US" altLang="ko-KR" sz="1400" dirty="0"/>
              <a:t>} </a:t>
            </a:r>
            <a:r>
              <a:rPr lang="ko-KR" altLang="en-US" sz="1400" dirty="0"/>
              <a:t>은</a:t>
            </a:r>
            <a:br>
              <a:rPr lang="en-US" altLang="ko-KR" sz="1400" dirty="0"/>
            </a:br>
            <a:r>
              <a:rPr lang="ko-KR" altLang="en-US" sz="1400" dirty="0"/>
              <a:t>각 단계 함수를 실행하다가</a:t>
            </a:r>
            <a:br>
              <a:rPr lang="en-US" altLang="ko-KR" sz="1400" dirty="0"/>
            </a:br>
            <a:r>
              <a:rPr lang="ko-KR" altLang="en-US" sz="1400" dirty="0"/>
              <a:t>실패할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에러를 표시하기 위해서</a:t>
            </a:r>
            <a:br>
              <a:rPr lang="en-US" altLang="ko-KR" sz="1400" dirty="0"/>
            </a:br>
            <a:r>
              <a:rPr lang="ko-KR" altLang="en-US" sz="1400" dirty="0"/>
              <a:t>작성한 것입니다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137E94B-FB16-2057-77DB-629D4633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96" y="860764"/>
            <a:ext cx="4390055" cy="5241857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1CF02EB-BFE9-FB71-0352-4CADFF8F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51" y="1772930"/>
            <a:ext cx="3539522" cy="43296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48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CFF7CD-247A-C894-12D4-17111EB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272748"/>
            <a:ext cx="3100136" cy="120432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클라이언트 프로그램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D6EF2-5661-930E-612F-3F5B2A1C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동일하게 위의 설명을 토대로 해석하시면 되고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if(* &lt; 0) {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(“**”);</a:t>
            </a:r>
            <a:br>
              <a:rPr lang="en-US" altLang="ko-KR" sz="1400" dirty="0"/>
            </a:br>
            <a:r>
              <a:rPr lang="en-US" altLang="ko-KR" sz="1400" dirty="0"/>
              <a:t>  return 1;</a:t>
            </a:r>
            <a:br>
              <a:rPr lang="en-US" altLang="ko-KR" sz="1400" dirty="0"/>
            </a:br>
            <a:r>
              <a:rPr lang="en-US" altLang="ko-KR" sz="1400" dirty="0"/>
              <a:t>} </a:t>
            </a:r>
            <a:r>
              <a:rPr lang="ko-KR" altLang="en-US" sz="1400" dirty="0"/>
              <a:t>은</a:t>
            </a:r>
            <a:br>
              <a:rPr lang="en-US" altLang="ko-KR" sz="1400" dirty="0"/>
            </a:br>
            <a:r>
              <a:rPr lang="ko-KR" altLang="en-US" sz="1400" dirty="0"/>
              <a:t>각 단계 함수를 실행하다가</a:t>
            </a:r>
            <a:br>
              <a:rPr lang="en-US" altLang="ko-KR" sz="1400" dirty="0"/>
            </a:br>
            <a:r>
              <a:rPr lang="ko-KR" altLang="en-US" sz="1400" dirty="0"/>
              <a:t>실패할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에러를 표시하기 위해서</a:t>
            </a:r>
            <a:br>
              <a:rPr lang="en-US" altLang="ko-KR" sz="1400" dirty="0"/>
            </a:br>
            <a:r>
              <a:rPr lang="ko-KR" altLang="en-US" sz="1400" dirty="0"/>
              <a:t>작성한 것입니다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(Option)</a:t>
            </a:r>
            <a:r>
              <a:rPr lang="ko-KR" altLang="en-US" sz="1400" dirty="0"/>
              <a:t>은 선택 사항입니다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3A957A-5A33-8871-7F6E-3573CE1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1" y="2015031"/>
            <a:ext cx="3748175" cy="40848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8AB20-6A30-CD76-ACBD-36E3273F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076" y="1874909"/>
            <a:ext cx="4672047" cy="42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CFF7CD-247A-C894-12D4-17111EB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HTTP </a:t>
            </a:r>
            <a:r>
              <a:rPr lang="ko-KR" altLang="en-US" dirty="0"/>
              <a:t>서버 프로그램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BDC2C01-32BB-D8B5-D3C3-1B23404D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2456"/>
            <a:ext cx="3775738" cy="4508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951E85-A747-B313-ECBA-742BF3F1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18" y="1892456"/>
            <a:ext cx="6048165" cy="450588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D6EF2-5661-930E-612F-3F5B2A1C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357" y="1913508"/>
            <a:ext cx="2907328" cy="2207470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400" dirty="0">
                <a:solidFill>
                  <a:schemeClr val="bg1"/>
                </a:solidFill>
              </a:rPr>
              <a:t>변경점은 </a:t>
            </a:r>
            <a:r>
              <a:rPr lang="en-US" altLang="ko-KR" sz="1400" dirty="0">
                <a:solidFill>
                  <a:schemeClr val="bg1"/>
                </a:solidFill>
              </a:rPr>
              <a:t>5~8</a:t>
            </a:r>
            <a:r>
              <a:rPr lang="ko-KR" altLang="en-US" sz="1400" dirty="0">
                <a:solidFill>
                  <a:schemeClr val="bg1"/>
                </a:solidFill>
              </a:rPr>
              <a:t>을 무한루프를 돌려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지속적으로 요청을 받도록 하고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번과 </a:t>
            </a:r>
            <a:r>
              <a:rPr lang="en-US" altLang="ko-KR" sz="1400" dirty="0">
                <a:solidFill>
                  <a:schemeClr val="bg1"/>
                </a:solidFill>
              </a:rPr>
              <a:t>7</a:t>
            </a:r>
            <a:r>
              <a:rPr lang="ko-KR" altLang="en-US" sz="1400" dirty="0">
                <a:solidFill>
                  <a:schemeClr val="bg1"/>
                </a:solidFill>
              </a:rPr>
              <a:t>번을 적절히 연결하여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en-US" altLang="ko-KR" sz="1400" dirty="0">
                <a:solidFill>
                  <a:schemeClr val="bg1"/>
                </a:solidFill>
              </a:rPr>
              <a:t>URL</a:t>
            </a:r>
            <a:r>
              <a:rPr lang="ko-KR" altLang="en-US" sz="1400" dirty="0">
                <a:solidFill>
                  <a:schemeClr val="bg1"/>
                </a:solidFill>
              </a:rPr>
              <a:t>을 가지고 분기문을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수행하도록 하였습니다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chemeClr val="bg1"/>
                </a:solidFill>
              </a:rPr>
              <a:t>IP:port</a:t>
            </a:r>
            <a:r>
              <a:rPr lang="en-US" altLang="ko-KR" sz="1400" dirty="0">
                <a:solidFill>
                  <a:schemeClr val="bg1"/>
                </a:solidFill>
              </a:rPr>
              <a:t>/close </a:t>
            </a:r>
            <a:r>
              <a:rPr lang="ko-KR" altLang="en-US" sz="1400" dirty="0">
                <a:solidFill>
                  <a:schemeClr val="bg1"/>
                </a:solidFill>
              </a:rPr>
              <a:t>로 접속하면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무한루프를 종료하는 트릭도</a:t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400" dirty="0">
                <a:solidFill>
                  <a:schemeClr val="bg1"/>
                </a:solidFill>
              </a:rPr>
              <a:t>추가 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18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1739A-8F46-AED6-0BE9-A82C9CD2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스트레스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29A6E-5520-8054-E35C-5D065999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02215"/>
          </a:xfrm>
        </p:spPr>
        <p:txBody>
          <a:bodyPr/>
          <a:lstStyle/>
          <a:p>
            <a:r>
              <a:rPr lang="ko-KR" altLang="en-US" sz="1600" dirty="0"/>
              <a:t>운영 전에 미리 </a:t>
            </a:r>
            <a:r>
              <a:rPr lang="en-US" altLang="ko-KR" sz="1600" dirty="0"/>
              <a:t>HTTP </a:t>
            </a:r>
            <a:r>
              <a:rPr lang="ko-KR" altLang="en-US" sz="1600" dirty="0"/>
              <a:t>서버의 처리속도 수준</a:t>
            </a:r>
            <a:r>
              <a:rPr lang="en-US" altLang="ko-KR" sz="1600" dirty="0"/>
              <a:t>, </a:t>
            </a:r>
            <a:r>
              <a:rPr lang="ko-KR" altLang="en-US" sz="1600" dirty="0"/>
              <a:t>다중처리 수준 등을 극한을 테스트를 하면서 </a:t>
            </a:r>
            <a:r>
              <a:rPr lang="ko-KR" altLang="en-US" sz="1600" dirty="0" err="1"/>
              <a:t>고쳐나간다면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예상치 못한 부하에 보다 쉽게 대비할 수 있을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ab</a:t>
            </a:r>
            <a:r>
              <a:rPr lang="ko-KR" altLang="en-US" sz="1600" dirty="0"/>
              <a:t>는 </a:t>
            </a:r>
            <a:r>
              <a:rPr lang="en-US" altLang="ko-KR" sz="1600" dirty="0"/>
              <a:t>Apache Bench </a:t>
            </a:r>
            <a:r>
              <a:rPr lang="ko-KR" altLang="en-US" sz="1600" dirty="0"/>
              <a:t>을 줄인 말로 </a:t>
            </a:r>
            <a:r>
              <a:rPr lang="en-US" altLang="ko-KR" sz="1600" dirty="0"/>
              <a:t>HTTP server</a:t>
            </a:r>
            <a:r>
              <a:rPr lang="ko-KR" altLang="en-US" sz="1600" dirty="0"/>
              <a:t> 벤치마킹 툴의 일종 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apt install -y apache2-utils </a:t>
            </a:r>
            <a:r>
              <a:rPr lang="ko-KR" altLang="en-US" sz="1600" dirty="0"/>
              <a:t>명령으로 설치하면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명령의 내용은 다음과 같습니다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ab -c “</a:t>
            </a:r>
            <a:r>
              <a:rPr lang="ko-KR" altLang="en-US" sz="1600" dirty="0"/>
              <a:t>가상 동시 사용자 수</a:t>
            </a:r>
            <a:r>
              <a:rPr lang="en-US" altLang="ko-KR" sz="1600" dirty="0"/>
              <a:t>” -n “</a:t>
            </a:r>
            <a:r>
              <a:rPr lang="ko-KR" altLang="en-US" sz="1600" dirty="0"/>
              <a:t>인당 요청 수</a:t>
            </a:r>
            <a:r>
              <a:rPr lang="en-US" altLang="ko-KR" sz="1600" dirty="0"/>
              <a:t>” -t “</a:t>
            </a:r>
            <a:r>
              <a:rPr lang="ko-KR" altLang="en-US" sz="1600" dirty="0"/>
              <a:t>테스트 지속 시간</a:t>
            </a:r>
            <a:r>
              <a:rPr lang="en-US" altLang="ko-KR" sz="1600" dirty="0"/>
              <a:t>(</a:t>
            </a:r>
            <a:r>
              <a:rPr lang="ko-KR" altLang="en-US" sz="1600" dirty="0"/>
              <a:t>초</a:t>
            </a:r>
            <a:r>
              <a:rPr lang="en-US" altLang="ko-KR" sz="1600" dirty="0"/>
              <a:t>)” “URL(</a:t>
            </a:r>
            <a:r>
              <a:rPr lang="ko-KR" altLang="en-US" sz="1600" dirty="0"/>
              <a:t>풀 네임</a:t>
            </a:r>
            <a:r>
              <a:rPr lang="en-US" altLang="ko-KR" sz="1600" dirty="0"/>
              <a:t>)”</a:t>
            </a:r>
          </a:p>
          <a:p>
            <a:r>
              <a:rPr lang="ko-KR" altLang="en-US" sz="1600" dirty="0"/>
              <a:t>요청 수는 </a:t>
            </a:r>
            <a:r>
              <a:rPr lang="en-US" altLang="ko-KR" sz="1600" dirty="0"/>
              <a:t>“</a:t>
            </a:r>
            <a:r>
              <a:rPr lang="ko-KR" altLang="en-US" sz="1600" dirty="0"/>
              <a:t>가상 동시 사용자 수</a:t>
            </a:r>
            <a:r>
              <a:rPr lang="en-US" altLang="ko-KR" sz="1600" dirty="0"/>
              <a:t>” * “</a:t>
            </a:r>
            <a:r>
              <a:rPr lang="ko-KR" altLang="en-US" sz="1600" dirty="0"/>
              <a:t>인당 요청 수</a:t>
            </a:r>
            <a:r>
              <a:rPr lang="en-US" altLang="ko-KR" sz="1600" dirty="0"/>
              <a:t>” * “</a:t>
            </a:r>
            <a:r>
              <a:rPr lang="ko-KR" altLang="en-US" sz="1600" dirty="0"/>
              <a:t>테스트 지속 시간</a:t>
            </a:r>
            <a:r>
              <a:rPr lang="en-US" altLang="ko-KR" sz="1600" dirty="0"/>
              <a:t>” </a:t>
            </a:r>
            <a:r>
              <a:rPr lang="ko-KR" altLang="en-US" sz="1600" dirty="0"/>
              <a:t>에 비례해서 늘어납니다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localhost:8080</a:t>
            </a:r>
            <a:r>
              <a:rPr lang="ko-KR" altLang="en-US" sz="1600" dirty="0"/>
              <a:t>을 동시 </a:t>
            </a:r>
            <a:r>
              <a:rPr lang="en-US" altLang="ko-KR" sz="1600" dirty="0"/>
              <a:t>1</a:t>
            </a:r>
            <a:r>
              <a:rPr lang="ko-KR" altLang="en-US" sz="1600" dirty="0"/>
              <a:t>만명이 </a:t>
            </a:r>
            <a:r>
              <a:rPr lang="en-US" altLang="ko-KR" sz="1600" dirty="0"/>
              <a:t>100</a:t>
            </a:r>
            <a:r>
              <a:rPr lang="ko-KR" altLang="en-US" sz="1600" dirty="0"/>
              <a:t>번 요청을 보내는 테스트 하고 싶다면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ab -c 10000 -n 100 http://127.0.0.1:8080/ </a:t>
            </a:r>
            <a:r>
              <a:rPr lang="ko-KR" altLang="en-US" sz="1600" dirty="0"/>
              <a:t>가 될 것입니다</a:t>
            </a:r>
            <a:r>
              <a:rPr lang="en-US" altLang="ko-KR" sz="1600" dirty="0"/>
              <a:t>. ( </a:t>
            </a:r>
            <a:r>
              <a:rPr lang="ko-KR" altLang="en-US" sz="1600" dirty="0"/>
              <a:t>동시 사용자 수는 </a:t>
            </a:r>
            <a:r>
              <a:rPr lang="en-US" altLang="ko-KR" sz="1600" dirty="0"/>
              <a:t>1</a:t>
            </a:r>
            <a:r>
              <a:rPr lang="ko-KR" altLang="en-US" sz="1600" dirty="0"/>
              <a:t>만명이 최대 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한가지 주의 할 점은 루프백은 단편화가 거의 없이 입력되기 때문에 테스트의 의미가 떨어지고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외부로 부터 테스트를 시도하는 것이 제대로 된 테스트 결과가 나올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064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893C6-6955-C967-9913-013849F5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thread, select, </a:t>
            </a:r>
            <a:r>
              <a:rPr lang="en-US" altLang="ko-KR" dirty="0" err="1"/>
              <a:t>epoll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5A376-8FB1-54B9-4AD6-9B064688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2280"/>
          </a:xfrm>
        </p:spPr>
        <p:txBody>
          <a:bodyPr/>
          <a:lstStyle/>
          <a:p>
            <a:r>
              <a:rPr lang="ko-KR" altLang="en-US" sz="1400" dirty="0"/>
              <a:t>위의 </a:t>
            </a:r>
            <a:r>
              <a:rPr lang="en-US" altLang="ko-KR" sz="1400" dirty="0"/>
              <a:t>http</a:t>
            </a:r>
            <a:r>
              <a:rPr lang="ko-KR" altLang="en-US" sz="1400" dirty="0"/>
              <a:t>서버 방식은 느린 편은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실무 웹서버에서는 더욱 더 빠른 기법들을 사용하여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상당한 요청을 가볍게 쳐낼 수 있는 방법들을 사용하고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1). </a:t>
            </a:r>
            <a:r>
              <a:rPr lang="ko-KR" altLang="en-US" sz="1400" dirty="0"/>
              <a:t>스레드 방식은 기존방식에서 스레드를 이용하여 동시접속을 받아 최적화 하는 방법입니다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2). select</a:t>
            </a:r>
            <a:r>
              <a:rPr lang="ko-KR" altLang="en-US" sz="1400" dirty="0"/>
              <a:t> 방식은 소켓은 결국 파일처리와 동형사상이기 때문에</a:t>
            </a:r>
            <a:r>
              <a:rPr lang="en-US" altLang="ko-KR" sz="1400" dirty="0"/>
              <a:t>, select</a:t>
            </a:r>
            <a:r>
              <a:rPr lang="ko-KR" altLang="en-US" sz="1400" dirty="0"/>
              <a:t> 파일 처리 기법을 소켓에도 적용하여</a:t>
            </a:r>
            <a:br>
              <a:rPr lang="en-US" altLang="ko-KR" sz="1400" dirty="0"/>
            </a:br>
            <a:r>
              <a:rPr lang="ko-KR" altLang="en-US" sz="1400" dirty="0"/>
              <a:t>최적화 하는 방법입니다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select</a:t>
            </a:r>
            <a:r>
              <a:rPr lang="ko-KR" altLang="en-US" sz="1400" dirty="0"/>
              <a:t>는 파일을 변경</a:t>
            </a:r>
            <a:r>
              <a:rPr lang="en-US" altLang="ko-KR" sz="1400" dirty="0"/>
              <a:t>/</a:t>
            </a:r>
            <a:r>
              <a:rPr lang="ko-KR" altLang="en-US" sz="1400" dirty="0"/>
              <a:t>유지 두 가지만을 고려한 비트마스크로 추상화 하여</a:t>
            </a:r>
            <a:r>
              <a:rPr lang="en-US" altLang="ko-KR" sz="1400" dirty="0"/>
              <a:t>, </a:t>
            </a:r>
            <a:r>
              <a:rPr lang="ko-KR" altLang="en-US" sz="1400" dirty="0"/>
              <a:t>파일을 관리하는 기법입니다</a:t>
            </a:r>
            <a:r>
              <a:rPr lang="en-US" altLang="ko-KR" sz="1400" dirty="0"/>
              <a:t>. )</a:t>
            </a:r>
          </a:p>
          <a:p>
            <a:r>
              <a:rPr lang="en-US" altLang="ko-KR" sz="1400" dirty="0"/>
              <a:t>3). </a:t>
            </a:r>
            <a:r>
              <a:rPr lang="ko-KR" altLang="en-US" sz="1400" dirty="0"/>
              <a:t>리눅스 </a:t>
            </a:r>
            <a:r>
              <a:rPr lang="en-US" altLang="ko-KR" sz="1400" dirty="0" err="1"/>
              <a:t>epoll</a:t>
            </a:r>
            <a:r>
              <a:rPr lang="en-US" altLang="ko-KR" sz="1400" dirty="0"/>
              <a:t> </a:t>
            </a:r>
            <a:r>
              <a:rPr lang="ko-KR" altLang="en-US" sz="1400" dirty="0"/>
              <a:t>방식은 실무에도 자주 쓰이고</a:t>
            </a:r>
            <a:r>
              <a:rPr lang="en-US" altLang="ko-KR" sz="1400" dirty="0"/>
              <a:t>, </a:t>
            </a:r>
            <a:r>
              <a:rPr lang="ko-KR" altLang="en-US" sz="1400" dirty="0"/>
              <a:t>윈도우 </a:t>
            </a:r>
            <a:r>
              <a:rPr lang="en-US" altLang="ko-KR" sz="1400" dirty="0"/>
              <a:t>IOCP</a:t>
            </a:r>
            <a:r>
              <a:rPr lang="ko-KR" altLang="en-US" sz="1400" dirty="0"/>
              <a:t>와 비슷한 것으로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select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마스킹</a:t>
            </a:r>
            <a:r>
              <a:rPr lang="ko-KR" altLang="en-US" sz="1400" dirty="0"/>
              <a:t> 크기의 한계</a:t>
            </a:r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1024 </a:t>
            </a:r>
            <a:r>
              <a:rPr lang="ko-KR" altLang="en-US" sz="1400" dirty="0"/>
              <a:t>까지 추상화 가능합니다</a:t>
            </a:r>
            <a:r>
              <a:rPr lang="en-US" altLang="ko-KR" sz="1400" dirty="0"/>
              <a:t>.)</a:t>
            </a:r>
            <a:r>
              <a:rPr lang="ko-KR" altLang="en-US" sz="1400" dirty="0"/>
              <a:t>와 </a:t>
            </a:r>
            <a:r>
              <a:rPr lang="en-US" altLang="ko-KR" sz="1400" dirty="0"/>
              <a:t>poll</a:t>
            </a:r>
            <a:r>
              <a:rPr lang="ko-KR" altLang="en-US" sz="1400" dirty="0"/>
              <a:t>의 순차 접근 방식의 비효율을</a:t>
            </a:r>
            <a:br>
              <a:rPr lang="en-US" altLang="ko-KR" sz="1400" dirty="0"/>
            </a:br>
            <a:r>
              <a:rPr lang="ko-KR" altLang="en-US" sz="1400" dirty="0"/>
              <a:t>동시에 사용하여 개선한 버전입니다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epoll</a:t>
            </a:r>
            <a:r>
              <a:rPr lang="ko-KR" altLang="en-US" sz="1400" dirty="0"/>
              <a:t>은</a:t>
            </a:r>
            <a:r>
              <a:rPr lang="en-US" altLang="ko-KR" sz="1400" dirty="0"/>
              <a:t>	1). Level-Triggered(LT) : </a:t>
            </a:r>
            <a:r>
              <a:rPr lang="ko-KR" altLang="en-US" sz="1400" dirty="0"/>
              <a:t>상태가 변경 되고</a:t>
            </a:r>
            <a:r>
              <a:rPr lang="en-US" altLang="ko-KR" sz="1400" dirty="0"/>
              <a:t>, </a:t>
            </a:r>
            <a:r>
              <a:rPr lang="ko-KR" altLang="en-US" sz="1400" dirty="0"/>
              <a:t>유지되는 동안 감지 동작을 지속 수행하는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2). Edge-Triggered(ET) : </a:t>
            </a:r>
            <a:r>
              <a:rPr lang="ko-KR" altLang="en-US" sz="1400" dirty="0"/>
              <a:t>상태가 변경 된 시점만</a:t>
            </a:r>
            <a:r>
              <a:rPr lang="en-US" altLang="ko-KR" sz="1400" dirty="0"/>
              <a:t>, </a:t>
            </a:r>
            <a:r>
              <a:rPr lang="ko-KR" altLang="en-US" sz="1400" dirty="0"/>
              <a:t>감지 동작을 수행하는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로 나뉘고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사용하여 최적화 할 수도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alpha). </a:t>
            </a:r>
            <a:r>
              <a:rPr lang="ko-KR" altLang="en-US" sz="1400" dirty="0" err="1"/>
              <a:t>논블로킹</a:t>
            </a:r>
            <a:r>
              <a:rPr lang="ko-KR" altLang="en-US" sz="1400" dirty="0"/>
              <a:t> 방식은 일부 느린 수행에 코드 전체가 영향을 받는 블로킹 방식과 다르게 처리 가능 순서대로 처리하여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속도나 안정성</a:t>
            </a:r>
            <a:r>
              <a:rPr lang="en-US" altLang="ko-KR" sz="1400" dirty="0"/>
              <a:t>, </a:t>
            </a:r>
            <a:r>
              <a:rPr lang="ko-KR" altLang="en-US" sz="1400" dirty="0"/>
              <a:t>동시성 등에서 많은 이점을 볼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387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CFF7CD-247A-C894-12D4-17111EBD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679622"/>
            <a:ext cx="3100136" cy="1797448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dirty="0" err="1"/>
              <a:t>epoll</a:t>
            </a:r>
            <a:br>
              <a:rPr lang="en-US" altLang="ko-KR" sz="3600" dirty="0"/>
            </a:br>
            <a:r>
              <a:rPr lang="en-US" altLang="ko-KR" sz="3600" dirty="0"/>
              <a:t>(+</a:t>
            </a:r>
            <a:r>
              <a:rPr lang="en-US" altLang="ko-KR" sz="3600" dirty="0" err="1"/>
              <a:t>nonblock</a:t>
            </a:r>
            <a:r>
              <a:rPr lang="en-US" altLang="ko-KR" sz="3600" dirty="0"/>
              <a:t>) </a:t>
            </a:r>
            <a:r>
              <a:rPr lang="ko-KR" altLang="en-US" sz="3600" dirty="0"/>
              <a:t>코드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9D6EF2-5661-930E-612F-3F5B2A1C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4"/>
            <a:ext cx="3084844" cy="360994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크기가 너무 커서 </a:t>
            </a:r>
            <a:r>
              <a:rPr lang="en-US" altLang="ko-KR" sz="1400" dirty="0"/>
              <a:t>html</a:t>
            </a:r>
            <a:r>
              <a:rPr lang="ko-KR" altLang="en-US" sz="1400" dirty="0"/>
              <a:t>태그 부분이</a:t>
            </a:r>
            <a:br>
              <a:rPr lang="en-US" altLang="ko-KR" sz="1400" dirty="0"/>
            </a:br>
            <a:r>
              <a:rPr lang="ko-KR" altLang="en-US" sz="1400" dirty="0"/>
              <a:t>잘렸는데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잘린부분은</a:t>
            </a:r>
            <a:r>
              <a:rPr lang="ko-KR" altLang="en-US" sz="1400" dirty="0"/>
              <a:t> 이전 코드와 동일하니 구현하고 싶으시면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이전 코드들을 참고하시면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에러 체크 구문은 코드 간결화를 위해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정의문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errorcheck</a:t>
            </a:r>
            <a:r>
              <a:rPr lang="ko-KR" altLang="en-US" sz="1400" dirty="0"/>
              <a:t>로 빼서 코드가 조금 더 직관적으로 보이도록 하였습니다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6, 8_1-2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논블록</a:t>
            </a:r>
            <a:r>
              <a:rPr lang="ko-KR" altLang="en-US" sz="1400" dirty="0"/>
              <a:t> 코드가 추가되고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5,</a:t>
            </a:r>
            <a:r>
              <a:rPr lang="ko-KR" altLang="en-US" sz="1400" dirty="0"/>
              <a:t> </a:t>
            </a:r>
            <a:r>
              <a:rPr lang="en-US" altLang="ko-KR" sz="1400" dirty="0"/>
              <a:t>6,</a:t>
            </a:r>
            <a:r>
              <a:rPr lang="ko-KR" altLang="en-US" sz="1400" dirty="0"/>
              <a:t> </a:t>
            </a:r>
            <a:r>
              <a:rPr lang="en-US" altLang="ko-KR" sz="1400" dirty="0"/>
              <a:t>7,</a:t>
            </a:r>
            <a:r>
              <a:rPr lang="ko-KR" altLang="en-US" sz="1400" dirty="0"/>
              <a:t> </a:t>
            </a:r>
            <a:r>
              <a:rPr lang="en-US" altLang="ko-KR" sz="1400" dirty="0"/>
              <a:t>8_1-*, 8_2-3</a:t>
            </a:r>
            <a:r>
              <a:rPr lang="ko-KR" altLang="en-US" sz="1400" dirty="0"/>
              <a:t>에</a:t>
            </a:r>
            <a:br>
              <a:rPr lang="en-US" altLang="ko-KR" sz="1400" dirty="0"/>
            </a:br>
            <a:r>
              <a:rPr lang="en-US" altLang="ko-KR" sz="1400" dirty="0" err="1"/>
              <a:t>epoll</a:t>
            </a:r>
            <a:r>
              <a:rPr lang="en-US" altLang="ko-KR" sz="1400" dirty="0"/>
              <a:t> </a:t>
            </a:r>
            <a:r>
              <a:rPr lang="ko-KR" altLang="en-US" sz="1400" dirty="0"/>
              <a:t>코드가 추가된 점 빼고는</a:t>
            </a:r>
            <a:br>
              <a:rPr lang="en-US" altLang="ko-KR" sz="1400" dirty="0"/>
            </a:br>
            <a:r>
              <a:rPr lang="ko-KR" altLang="en-US" sz="1400" dirty="0"/>
              <a:t>기존과 동일합니다</a:t>
            </a:r>
            <a:r>
              <a:rPr lang="en-US" altLang="ko-KR" sz="14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8BC2B-C676-2226-B7BA-FE76ADE23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11" y="350179"/>
            <a:ext cx="3619512" cy="6050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9EAAE7-CC84-BD93-E006-21601C4B2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93"/>
          <a:stretch/>
        </p:blipFill>
        <p:spPr>
          <a:xfrm>
            <a:off x="7243922" y="0"/>
            <a:ext cx="4112337" cy="68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97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C2B32-B326-0DDF-BC62-8CBCF4F4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특수 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9884-4A51-588C-3942-75BB6114B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35399"/>
          </a:xfrm>
        </p:spPr>
        <p:txBody>
          <a:bodyPr/>
          <a:lstStyle/>
          <a:p>
            <a:r>
              <a:rPr lang="ko-KR" altLang="en-US" sz="1600" dirty="0"/>
              <a:t>여러분이 올린 과제를 본인이 제작한 </a:t>
            </a:r>
            <a:r>
              <a:rPr lang="en-US" altLang="ko-KR" sz="1600" dirty="0"/>
              <a:t>http </a:t>
            </a:r>
            <a:r>
              <a:rPr lang="ko-KR" altLang="en-US" sz="1600" dirty="0"/>
              <a:t>서버를 가지고 웹사이트를 배포 </a:t>
            </a:r>
            <a:r>
              <a:rPr lang="ko-KR" altLang="en-US" sz="1600" dirty="0" err="1"/>
              <a:t>하시오</a:t>
            </a:r>
            <a:endParaRPr lang="en-US" altLang="ko-KR" sz="1600" dirty="0"/>
          </a:p>
          <a:p>
            <a:r>
              <a:rPr lang="en-US" altLang="ko-KR" sz="1600" dirty="0"/>
              <a:t>URL</a:t>
            </a:r>
            <a:r>
              <a:rPr lang="ko-KR" altLang="en-US" sz="1600" dirty="0"/>
              <a:t>은 자유롭게 하시면 되고</a:t>
            </a:r>
            <a:r>
              <a:rPr lang="en-US" altLang="ko-KR" sz="1600" dirty="0"/>
              <a:t>, .html</a:t>
            </a:r>
            <a:r>
              <a:rPr lang="ko-KR" altLang="en-US" sz="1600" dirty="0"/>
              <a:t>인식은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 </a:t>
            </a:r>
            <a:r>
              <a:rPr lang="ko-KR" altLang="en-US" sz="1600" dirty="0"/>
              <a:t>같은 파일 입출력을 사용하면 구현 할 수 있을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학년은 네트워크 수업 시간내용을 토대로</a:t>
            </a:r>
            <a:br>
              <a:rPr lang="en-US" altLang="ko-KR" sz="1600" dirty="0"/>
            </a:br>
            <a:r>
              <a:rPr lang="ko-KR" altLang="en-US" sz="1600" dirty="0"/>
              <a:t>헤더에 특정 내용을 추가하여 요청</a:t>
            </a:r>
            <a:r>
              <a:rPr lang="en-US" altLang="ko-KR" sz="1600" dirty="0"/>
              <a:t>/</a:t>
            </a:r>
            <a:r>
              <a:rPr lang="ko-KR" altLang="en-US" sz="1600" dirty="0"/>
              <a:t>응답 받는 모습을 캡처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컨텐츠 길이를 헤더에 추가하여 값을 주고 받습니다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</a:t>
            </a:r>
            <a:r>
              <a:rPr lang="ko-KR" altLang="en-US" sz="1600" dirty="0"/>
              <a:t>쿠키를 헤더에 추가하여 값을 주고 받아 쿠키가 저장 되어야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추가로</a:t>
            </a:r>
            <a:r>
              <a:rPr lang="en-US" altLang="ko-KR" sz="1600" dirty="0"/>
              <a:t>, </a:t>
            </a:r>
            <a:r>
              <a:rPr lang="ko-KR" altLang="en-US" sz="1600" dirty="0"/>
              <a:t>서버가 지속적으로 켜져 있으려면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서비스로 해당 실행 파일을 등록해야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이것은 선택사항 이지만</a:t>
            </a:r>
            <a:r>
              <a:rPr lang="en-US" altLang="ko-KR" sz="1600" dirty="0"/>
              <a:t> </a:t>
            </a:r>
            <a:r>
              <a:rPr lang="ko-KR" altLang="en-US" sz="1600" dirty="0"/>
              <a:t>해낸다면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서비스에 대한 개념도 익힐 수 있을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epoll</a:t>
            </a:r>
            <a:r>
              <a:rPr lang="ko-KR" altLang="en-US" sz="1600" dirty="0"/>
              <a:t>방식을 굳이 사용하지 않아도 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한번 구현 해보면 좋을 것이라 생각합니다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124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0D93F-0EAC-6CED-3DF3-0469ADF4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65C6B-33CE-B5A8-0365-2BB4A507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09540"/>
          </a:xfrm>
        </p:spPr>
        <p:txBody>
          <a:bodyPr/>
          <a:lstStyle/>
          <a:p>
            <a:r>
              <a:rPr lang="en-US" altLang="ko-KR" sz="1600" dirty="0"/>
              <a:t>GO </a:t>
            </a:r>
            <a:r>
              <a:rPr lang="ko-KR" altLang="en-US" sz="1600" dirty="0"/>
              <a:t>언어</a:t>
            </a:r>
            <a:r>
              <a:rPr lang="en-US" altLang="ko-KR" sz="1600" dirty="0"/>
              <a:t>, RUST </a:t>
            </a:r>
            <a:r>
              <a:rPr lang="ko-KR" altLang="en-US" sz="1600" dirty="0"/>
              <a:t>언어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gdb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scanf</a:t>
            </a:r>
            <a:r>
              <a:rPr lang="ko-KR" altLang="en-US" sz="1600" dirty="0"/>
              <a:t>의 문자열 매칭</a:t>
            </a:r>
            <a:r>
              <a:rPr lang="en-US" altLang="ko-KR" sz="1600" dirty="0"/>
              <a:t>, C</a:t>
            </a:r>
            <a:r>
              <a:rPr lang="ko-KR" altLang="en-US" sz="1600" dirty="0"/>
              <a:t>언어 헤더 파일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fopen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freopen</a:t>
            </a:r>
            <a:r>
              <a:rPr lang="en-US" altLang="ko-KR" sz="1600" dirty="0"/>
              <a:t>, /dev/</a:t>
            </a:r>
            <a:r>
              <a:rPr lang="en-US" altLang="ko-KR" sz="1600" dirty="0" err="1"/>
              <a:t>tty</a:t>
            </a:r>
            <a:r>
              <a:rPr lang="ko-KR" altLang="en-US" sz="1600" dirty="0"/>
              <a:t>과 </a:t>
            </a:r>
            <a:r>
              <a:rPr lang="en-US" altLang="ko-KR" sz="1600" dirty="0"/>
              <a:t>/dev/console,</a:t>
            </a:r>
            <a:br>
              <a:rPr lang="en-US" altLang="ko-KR" sz="1600" dirty="0"/>
            </a:br>
            <a:r>
              <a:rPr lang="en-US" altLang="ko-KR" sz="1600" dirty="0"/>
              <a:t>C++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cin</a:t>
            </a:r>
            <a:r>
              <a:rPr lang="ko-KR" altLang="en-US" sz="1600" dirty="0"/>
              <a:t>과 </a:t>
            </a:r>
            <a:r>
              <a:rPr lang="en-US" altLang="ko-KR" sz="1600" dirty="0"/>
              <a:t>C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scanf</a:t>
            </a:r>
            <a:r>
              <a:rPr lang="ko-KR" altLang="en-US" sz="1600" dirty="0"/>
              <a:t>와의 차이</a:t>
            </a:r>
            <a:r>
              <a:rPr lang="en-US" altLang="ko-KR" sz="1600" dirty="0"/>
              <a:t>, </a:t>
            </a:r>
            <a:r>
              <a:rPr lang="ko-KR" altLang="en-US" sz="1600" dirty="0"/>
              <a:t>포인터</a:t>
            </a:r>
            <a:r>
              <a:rPr lang="en-US" altLang="ko-KR" sz="1600" dirty="0"/>
              <a:t>(*)</a:t>
            </a:r>
            <a:r>
              <a:rPr lang="ko-KR" altLang="en-US" sz="1600" dirty="0"/>
              <a:t>와 참조</a:t>
            </a:r>
            <a:r>
              <a:rPr lang="en-US" altLang="ko-KR" sz="1600" dirty="0"/>
              <a:t>(&amp;)</a:t>
            </a:r>
            <a:r>
              <a:rPr lang="ko-KR" altLang="en-US" sz="1600" dirty="0"/>
              <a:t>의 차이</a:t>
            </a:r>
            <a:r>
              <a:rPr lang="en-US" altLang="ko-KR" sz="1600" dirty="0"/>
              <a:t>, </a:t>
            </a:r>
            <a:r>
              <a:rPr lang="ko-KR" altLang="en-US" sz="1600" dirty="0"/>
              <a:t>함수 포인터와 람다</a:t>
            </a:r>
            <a:r>
              <a:rPr lang="en-US" altLang="ko-KR" sz="1600" dirty="0"/>
              <a:t>(</a:t>
            </a:r>
            <a:r>
              <a:rPr lang="ko-KR" altLang="en-US" sz="1600" dirty="0"/>
              <a:t>익명</a:t>
            </a:r>
            <a:r>
              <a:rPr lang="en-US" altLang="ko-KR" sz="1600" dirty="0"/>
              <a:t>) </a:t>
            </a:r>
            <a:r>
              <a:rPr lang="ko-KR" altLang="en-US" sz="1600" dirty="0"/>
              <a:t>함수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콜백</a:t>
            </a:r>
            <a:r>
              <a:rPr lang="ko-KR" altLang="en-US" sz="1600" dirty="0"/>
              <a:t> 함수와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지옥</a:t>
            </a:r>
            <a:r>
              <a:rPr lang="en-US" altLang="ko-KR" sz="1600" dirty="0"/>
              <a:t>, C++ auto </a:t>
            </a:r>
            <a:r>
              <a:rPr lang="ko-KR" altLang="en-US" sz="1600" dirty="0"/>
              <a:t>타입과 제네릭 타입</a:t>
            </a:r>
            <a:r>
              <a:rPr lang="en-US" altLang="ko-KR" sz="1600" dirty="0"/>
              <a:t>, void </a:t>
            </a:r>
            <a:r>
              <a:rPr lang="ko-KR" altLang="en-US" sz="1600" dirty="0"/>
              <a:t>포인터와 </a:t>
            </a:r>
            <a:r>
              <a:rPr lang="en-US" altLang="ko-KR" sz="1600" dirty="0"/>
              <a:t>malloc,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의 컴파일 과정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 err="1"/>
              <a:t>nasm</a:t>
            </a:r>
            <a:r>
              <a:rPr lang="ko-KR" altLang="en-US" sz="1600" dirty="0"/>
              <a:t>과 </a:t>
            </a:r>
            <a:r>
              <a:rPr lang="en-US" altLang="ko-KR" sz="1600" dirty="0"/>
              <a:t>AT&amp;T, </a:t>
            </a:r>
            <a:r>
              <a:rPr lang="ko-KR" altLang="en-US" sz="1600" dirty="0"/>
              <a:t>빅 </a:t>
            </a:r>
            <a:r>
              <a:rPr lang="ko-KR" altLang="en-US" sz="1600" dirty="0" err="1"/>
              <a:t>엔디안과</a:t>
            </a:r>
            <a:r>
              <a:rPr lang="ko-KR" altLang="en-US" sz="1600" dirty="0"/>
              <a:t> 리틀 </a:t>
            </a:r>
            <a:r>
              <a:rPr lang="ko-KR" altLang="en-US" sz="1600" dirty="0" err="1"/>
              <a:t>엔디안</a:t>
            </a:r>
            <a:r>
              <a:rPr lang="en-US" altLang="ko-KR" sz="1600" dirty="0"/>
              <a:t>, C</a:t>
            </a:r>
            <a:r>
              <a:rPr lang="ko-KR" altLang="en-US" sz="1600" dirty="0"/>
              <a:t>인라인 어셈블리</a:t>
            </a:r>
            <a:r>
              <a:rPr lang="en-US" altLang="ko-KR" sz="1600" dirty="0"/>
              <a:t>, </a:t>
            </a:r>
            <a:r>
              <a:rPr lang="ko-KR" altLang="en-US" sz="1600" dirty="0"/>
              <a:t>파일 </a:t>
            </a:r>
            <a:r>
              <a:rPr lang="ko-KR" altLang="en-US" sz="1600" dirty="0" err="1"/>
              <a:t>리버싱</a:t>
            </a:r>
            <a:r>
              <a:rPr lang="en-US" altLang="ko-KR" sz="1600" dirty="0"/>
              <a:t>, C--,</a:t>
            </a:r>
            <a:br>
              <a:rPr lang="en-US" altLang="ko-KR" sz="1600" dirty="0"/>
            </a:br>
            <a:r>
              <a:rPr lang="ko-KR" altLang="en-US" sz="1600" dirty="0"/>
              <a:t>바이너리 코드와 보는 방법</a:t>
            </a:r>
            <a:r>
              <a:rPr lang="en-US" altLang="ko-KR" sz="1600" dirty="0"/>
              <a:t>, </a:t>
            </a:r>
            <a:r>
              <a:rPr lang="ko-KR" altLang="en-US" sz="1600" dirty="0"/>
              <a:t>함수 호출 방식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cdecl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stdcall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fastcall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 err="1"/>
              <a:t>치트엔진과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인증크랙의</a:t>
            </a:r>
            <a:r>
              <a:rPr lang="ko-KR" altLang="en-US" sz="1600" dirty="0"/>
              <a:t> 원리</a:t>
            </a:r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 err="1"/>
              <a:t>스케쥴링과</a:t>
            </a:r>
            <a:r>
              <a:rPr lang="ko-KR" altLang="en-US" sz="1600" dirty="0"/>
              <a:t> 상태전이도</a:t>
            </a:r>
            <a:r>
              <a:rPr lang="en-US" altLang="ko-KR" sz="1600" dirty="0"/>
              <a:t>, </a:t>
            </a:r>
            <a:r>
              <a:rPr lang="ko-KR" altLang="en-US" sz="1600" dirty="0"/>
              <a:t>서버</a:t>
            </a:r>
            <a:r>
              <a:rPr lang="en-US" altLang="ko-KR" sz="1600" dirty="0"/>
              <a:t>-</a:t>
            </a:r>
            <a:r>
              <a:rPr lang="ko-KR" altLang="en-US" sz="1600" dirty="0"/>
              <a:t>소켓 구조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-</a:t>
            </a:r>
            <a:r>
              <a:rPr lang="ko-KR" altLang="en-US" sz="1600" dirty="0"/>
              <a:t>소켓 구조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socket </a:t>
            </a:r>
            <a:r>
              <a:rPr lang="ko-KR" altLang="en-US" sz="1600" dirty="0"/>
              <a:t>함수</a:t>
            </a:r>
            <a:r>
              <a:rPr lang="en-US" altLang="ko-KR" sz="1600" dirty="0"/>
              <a:t>, bind </a:t>
            </a:r>
            <a:r>
              <a:rPr lang="ko-KR" altLang="en-US" sz="1600" dirty="0"/>
              <a:t>함수</a:t>
            </a:r>
            <a:r>
              <a:rPr lang="en-US" altLang="ko-KR" sz="1600" dirty="0"/>
              <a:t>, listen </a:t>
            </a:r>
            <a:r>
              <a:rPr lang="ko-KR" altLang="en-US" sz="1600" dirty="0"/>
              <a:t>함수</a:t>
            </a:r>
            <a:r>
              <a:rPr lang="en-US" altLang="ko-KR" sz="1600" dirty="0"/>
              <a:t>, accept </a:t>
            </a:r>
            <a:r>
              <a:rPr lang="ko-KR" altLang="en-US" sz="1600" dirty="0"/>
              <a:t>함수</a:t>
            </a:r>
            <a:r>
              <a:rPr lang="en-US" altLang="ko-KR" sz="1600" dirty="0"/>
              <a:t>, read </a:t>
            </a:r>
            <a:r>
              <a:rPr lang="ko-KR" altLang="en-US" sz="1600" dirty="0"/>
              <a:t>함수</a:t>
            </a:r>
            <a:r>
              <a:rPr lang="en-US" altLang="ko-KR" sz="1600" dirty="0"/>
              <a:t>, write </a:t>
            </a:r>
            <a:r>
              <a:rPr lang="ko-KR" altLang="en-US" sz="1600" dirty="0"/>
              <a:t>함수</a:t>
            </a:r>
            <a:r>
              <a:rPr lang="en-US" altLang="ko-KR" sz="1600" dirty="0"/>
              <a:t>, close </a:t>
            </a:r>
            <a:r>
              <a:rPr lang="ko-KR" altLang="en-US" sz="1600" dirty="0"/>
              <a:t>함수</a:t>
            </a:r>
            <a:r>
              <a:rPr lang="en-US" altLang="ko-KR" sz="1600" dirty="0"/>
              <a:t>, connect</a:t>
            </a:r>
            <a:r>
              <a:rPr lang="ko-KR" altLang="en-US" sz="1600" dirty="0"/>
              <a:t>함수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파일 </a:t>
            </a:r>
            <a:r>
              <a:rPr lang="ko-KR" altLang="en-US" sz="1600" dirty="0" err="1"/>
              <a:t>디스크립터</a:t>
            </a:r>
            <a:r>
              <a:rPr lang="en-US" altLang="ko-KR" sz="1600" dirty="0"/>
              <a:t>(</a:t>
            </a:r>
            <a:r>
              <a:rPr lang="ko-KR" altLang="en-US" sz="1600" dirty="0"/>
              <a:t>소켓</a:t>
            </a:r>
            <a:r>
              <a:rPr lang="en-US" altLang="ko-KR" sz="1600" dirty="0"/>
              <a:t>), http </a:t>
            </a:r>
            <a:r>
              <a:rPr lang="ko-KR" altLang="en-US" sz="1600" dirty="0"/>
              <a:t>요청</a:t>
            </a:r>
            <a:r>
              <a:rPr lang="en-US" altLang="ko-KR" sz="1600" dirty="0"/>
              <a:t>(+</a:t>
            </a:r>
            <a:r>
              <a:rPr lang="ko-KR" altLang="en-US" sz="1600" dirty="0"/>
              <a:t>헤더</a:t>
            </a:r>
            <a:r>
              <a:rPr lang="en-US" altLang="ko-KR" sz="1600" dirty="0"/>
              <a:t>) </a:t>
            </a:r>
            <a:r>
              <a:rPr lang="ko-KR" altLang="en-US" sz="1600" dirty="0"/>
              <a:t>과 응답</a:t>
            </a:r>
            <a:r>
              <a:rPr lang="en-US" altLang="ko-KR" sz="1600" dirty="0"/>
              <a:t>(+</a:t>
            </a:r>
            <a:r>
              <a:rPr lang="ko-KR" altLang="en-US" sz="1600" dirty="0"/>
              <a:t>헤더</a:t>
            </a:r>
            <a:r>
              <a:rPr lang="en-US" altLang="ko-KR" sz="1600" dirty="0"/>
              <a:t>),</a:t>
            </a:r>
          </a:p>
          <a:p>
            <a:r>
              <a:rPr lang="ko-KR" altLang="en-US" sz="1600" dirty="0"/>
              <a:t>스트레스 테스트</a:t>
            </a:r>
            <a:r>
              <a:rPr lang="en-US" altLang="ko-KR" sz="1600" dirty="0"/>
              <a:t>, </a:t>
            </a:r>
            <a:r>
              <a:rPr lang="ko-KR" altLang="en-US" sz="1600" dirty="0"/>
              <a:t>스트레스 테스트 도구</a:t>
            </a:r>
            <a:r>
              <a:rPr lang="en-US" altLang="ko-KR" sz="1600" dirty="0"/>
              <a:t>, </a:t>
            </a:r>
            <a:r>
              <a:rPr lang="ko-KR" altLang="en-US" sz="1600" dirty="0"/>
              <a:t>시스템 쓰레드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 </a:t>
            </a:r>
            <a:r>
              <a:rPr lang="en-US" altLang="ko-KR" sz="1600" dirty="0"/>
              <a:t>select, </a:t>
            </a:r>
            <a:r>
              <a:rPr lang="ko-KR" altLang="en-US" sz="1600" dirty="0"/>
              <a:t>리눅스 </a:t>
            </a:r>
            <a:r>
              <a:rPr lang="en-US" altLang="ko-KR" sz="1600" dirty="0" err="1"/>
              <a:t>epoll</a:t>
            </a:r>
            <a:r>
              <a:rPr lang="en-US" altLang="ko-KR" sz="1600" dirty="0"/>
              <a:t>, </a:t>
            </a:r>
            <a:r>
              <a:rPr lang="ko-KR" altLang="en-US" sz="1600" dirty="0"/>
              <a:t>블로킹과 </a:t>
            </a:r>
            <a:r>
              <a:rPr lang="ko-KR" altLang="en-US" sz="1600" dirty="0" err="1"/>
              <a:t>논블로킹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서비스</a:t>
            </a:r>
            <a:r>
              <a:rPr lang="en-US" altLang="ko-KR" sz="1600" dirty="0"/>
              <a:t>, </a:t>
            </a:r>
            <a:r>
              <a:rPr lang="ko-KR" altLang="en-US" sz="1600" dirty="0"/>
              <a:t>로드 </a:t>
            </a:r>
            <a:r>
              <a:rPr lang="ko-KR" altLang="en-US" sz="1600" dirty="0" err="1"/>
              <a:t>밸런싱</a:t>
            </a:r>
            <a:r>
              <a:rPr lang="en-US" altLang="ko-KR" sz="1600" dirty="0"/>
              <a:t>, </a:t>
            </a:r>
            <a:r>
              <a:rPr lang="ko-KR" altLang="en-US" sz="1600" dirty="0"/>
              <a:t>웹 서버</a:t>
            </a:r>
            <a:r>
              <a:rPr lang="en-US" altLang="ko-KR" sz="1600" dirty="0"/>
              <a:t>, </a:t>
            </a:r>
            <a:r>
              <a:rPr lang="ko-KR" altLang="en-US" sz="1600" dirty="0"/>
              <a:t>직렬화와 역직렬화</a:t>
            </a:r>
            <a:r>
              <a:rPr lang="en-US" altLang="ko-KR" sz="1600" dirty="0"/>
              <a:t>, IPC(AF_UNIX), HTTP1.0</a:t>
            </a:r>
            <a:r>
              <a:rPr lang="ko-KR" altLang="en-US" sz="1600" dirty="0"/>
              <a:t>과 </a:t>
            </a:r>
            <a:r>
              <a:rPr lang="en-US" altLang="ko-KR" sz="1600" dirty="0"/>
              <a:t>1.1, HTTPS(SSL/TLS)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985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130-FB8F-D23E-4680-5CA25225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gcc</a:t>
            </a:r>
            <a:r>
              <a:rPr lang="en-US" altLang="ko-KR" dirty="0"/>
              <a:t>(g++)</a:t>
            </a:r>
            <a:r>
              <a:rPr lang="ko-KR" altLang="en-US" dirty="0"/>
              <a:t>로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3E317-4C6A-3702-3B46-7D0FC09BD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gcc</a:t>
            </a:r>
            <a:r>
              <a:rPr lang="ko-KR" altLang="en-US" sz="1600" dirty="0"/>
              <a:t>는 근</a:t>
            </a:r>
            <a:r>
              <a:rPr lang="en-US" altLang="ko-KR" sz="1600" dirty="0"/>
              <a:t>-</a:t>
            </a:r>
            <a:r>
              <a:rPr lang="ko-KR" altLang="en-US" sz="1600" dirty="0"/>
              <a:t>본 </a:t>
            </a:r>
            <a:r>
              <a:rPr lang="en-US" altLang="ko-KR" sz="1600" dirty="0"/>
              <a:t>c</a:t>
            </a:r>
            <a:r>
              <a:rPr lang="ko-KR" altLang="en-US" sz="1600" dirty="0"/>
              <a:t>컴파일러로 </a:t>
            </a:r>
            <a:r>
              <a:rPr lang="en-US" altLang="ko-KR" sz="1600" dirty="0"/>
              <a:t>GNU</a:t>
            </a:r>
            <a:r>
              <a:rPr lang="ko-KR" altLang="en-US" sz="1600" dirty="0"/>
              <a:t>시절부터 지금까지 다양한 시스템을 만들어 준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아마 역사상 가장 영향력 있는 컴파일러 중 하나 일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리눅스에서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(g++)</a:t>
            </a:r>
            <a:r>
              <a:rPr lang="ko-KR" altLang="en-US" sz="1600" dirty="0"/>
              <a:t>은 </a:t>
            </a:r>
            <a:r>
              <a:rPr lang="en-US" altLang="ko-KR" sz="1600" dirty="0"/>
              <a:t>apt install </a:t>
            </a:r>
            <a:r>
              <a:rPr lang="ko-KR" altLang="en-US" sz="1600" dirty="0"/>
              <a:t>로 설치 한 뒤</a:t>
            </a:r>
            <a:r>
              <a:rPr lang="en-US" altLang="ko-KR" sz="1600" dirty="0"/>
              <a:t>, </a:t>
            </a:r>
            <a:r>
              <a:rPr lang="ko-KR" altLang="en-US" sz="1600" dirty="0"/>
              <a:t>콘솔에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~~ </a:t>
            </a:r>
            <a:r>
              <a:rPr lang="ko-KR" altLang="en-US" sz="1600" dirty="0"/>
              <a:t>방식으로 사용할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gcc</a:t>
            </a:r>
            <a:r>
              <a:rPr lang="en-US" altLang="ko-KR" sz="1600" dirty="0"/>
              <a:t> “</a:t>
            </a:r>
            <a:r>
              <a:rPr lang="ko-KR" altLang="en-US" sz="1600" dirty="0"/>
              <a:t>파일 경로명</a:t>
            </a:r>
            <a:r>
              <a:rPr lang="en-US" altLang="ko-KR" sz="1600" dirty="0"/>
              <a:t>”/”</a:t>
            </a:r>
            <a:r>
              <a:rPr lang="ko-KR" altLang="en-US" sz="1600" dirty="0"/>
              <a:t>파일 명</a:t>
            </a:r>
            <a:r>
              <a:rPr lang="en-US" altLang="ko-KR" sz="1600" dirty="0"/>
              <a:t>”.c</a:t>
            </a:r>
            <a:r>
              <a:rPr lang="ko-KR" altLang="en-US" sz="1600" dirty="0"/>
              <a:t> </a:t>
            </a:r>
            <a:r>
              <a:rPr lang="en-US" altLang="ko-KR" sz="1600" dirty="0"/>
              <a:t>-o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실행 파일 명</a:t>
            </a:r>
            <a:r>
              <a:rPr lang="en-US" altLang="ko-KR" sz="1600" dirty="0"/>
              <a:t>” : </a:t>
            </a:r>
            <a:r>
              <a:rPr lang="en-US" altLang="ko-KR" sz="1600" dirty="0" err="1"/>
              <a:t>gcc</a:t>
            </a:r>
            <a:r>
              <a:rPr lang="ko-KR" altLang="en-US" sz="1600" dirty="0"/>
              <a:t>로 </a:t>
            </a:r>
            <a:r>
              <a:rPr lang="en-US" altLang="ko-KR" sz="1600" dirty="0"/>
              <a:t>“</a:t>
            </a:r>
            <a:r>
              <a:rPr lang="ko-KR" altLang="en-US" sz="1600" dirty="0"/>
              <a:t>파일 경로명</a:t>
            </a:r>
            <a:r>
              <a:rPr lang="en-US" altLang="ko-KR" sz="1600" dirty="0"/>
              <a:t>”</a:t>
            </a:r>
            <a:r>
              <a:rPr lang="ko-KR" altLang="en-US" sz="1600" dirty="0"/>
              <a:t>에 있는 </a:t>
            </a:r>
            <a:r>
              <a:rPr lang="en-US" altLang="ko-KR" sz="1600" dirty="0"/>
              <a:t>”</a:t>
            </a:r>
            <a:r>
              <a:rPr lang="ko-KR" altLang="en-US" sz="1600" dirty="0"/>
              <a:t>파일 명</a:t>
            </a:r>
            <a:r>
              <a:rPr lang="en-US" altLang="ko-KR" sz="1600" dirty="0"/>
              <a:t>”.c</a:t>
            </a:r>
            <a:r>
              <a:rPr lang="ko-KR" altLang="en-US" sz="1600" dirty="0"/>
              <a:t> 파일을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실행 파일 명</a:t>
            </a:r>
            <a:r>
              <a:rPr lang="en-US" altLang="ko-KR" sz="1600" dirty="0"/>
              <a:t>” </a:t>
            </a:r>
            <a:r>
              <a:rPr lang="ko-KR" altLang="en-US" sz="1600" dirty="0"/>
              <a:t>실행파일로 변환</a:t>
            </a:r>
            <a:r>
              <a:rPr lang="en-US" altLang="ko-KR" sz="1600" dirty="0"/>
              <a:t>(</a:t>
            </a:r>
            <a:r>
              <a:rPr lang="ko-KR" altLang="en-US" sz="1600" dirty="0"/>
              <a:t>컴파일</a:t>
            </a:r>
            <a:r>
              <a:rPr lang="en-US" altLang="ko-KR" sz="1600" dirty="0"/>
              <a:t>) </a:t>
            </a:r>
            <a:r>
              <a:rPr lang="ko-KR" altLang="en-US" sz="1600" dirty="0"/>
              <a:t>하라는 명령입니다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그렇다면</a:t>
            </a:r>
            <a:r>
              <a:rPr lang="en-US" altLang="ko-KR" sz="1600" dirty="0"/>
              <a:t>, </a:t>
            </a:r>
            <a:r>
              <a:rPr lang="ko-KR" altLang="en-US" sz="1600" dirty="0"/>
              <a:t>윈도우에서 실행파일은 </a:t>
            </a:r>
            <a:r>
              <a:rPr lang="en-US" altLang="ko-KR" sz="1600" dirty="0"/>
              <a:t>.exe</a:t>
            </a:r>
            <a:r>
              <a:rPr lang="ko-KR" altLang="en-US" sz="1600" dirty="0"/>
              <a:t>파일이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리눅스에서는 </a:t>
            </a:r>
            <a:r>
              <a:rPr lang="en-US" altLang="ko-KR" sz="1600" dirty="0"/>
              <a:t>.out</a:t>
            </a:r>
            <a:r>
              <a:rPr lang="ko-KR" altLang="en-US" sz="1600" dirty="0"/>
              <a:t> 파일이 나오게 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ko-KR" altLang="en-US" sz="1600" dirty="0"/>
              <a:t>실행 파일 실행은 </a:t>
            </a:r>
            <a:r>
              <a:rPr lang="en-US" altLang="ko-KR" sz="1600" dirty="0"/>
              <a:t>“</a:t>
            </a:r>
            <a:r>
              <a:rPr lang="ko-KR" altLang="en-US" sz="1600" dirty="0"/>
              <a:t>실행 파일 경로 명</a:t>
            </a:r>
            <a:r>
              <a:rPr lang="en-US" altLang="ko-KR" sz="1600" dirty="0"/>
              <a:t>”/”</a:t>
            </a:r>
            <a:r>
              <a:rPr lang="ko-KR" altLang="en-US" sz="1600" dirty="0"/>
              <a:t>실행 파일 명</a:t>
            </a:r>
            <a:r>
              <a:rPr lang="en-US" altLang="ko-KR" sz="1600" dirty="0"/>
              <a:t>”</a:t>
            </a:r>
            <a:r>
              <a:rPr lang="ko-KR" altLang="en-US" sz="1600" dirty="0"/>
              <a:t>을 입력하시면</a:t>
            </a:r>
            <a:r>
              <a:rPr lang="en-US" altLang="ko-KR" sz="1600" dirty="0"/>
              <a:t>, </a:t>
            </a:r>
            <a:r>
              <a:rPr lang="ko-KR" altLang="en-US" sz="1600" dirty="0"/>
              <a:t>파일이 실행 됩니다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 err="1"/>
              <a:t>실행기</a:t>
            </a:r>
            <a:r>
              <a:rPr lang="en-US" altLang="ko-KR" sz="1600" dirty="0"/>
              <a:t>(</a:t>
            </a:r>
            <a:r>
              <a:rPr lang="ko-KR" altLang="en-US" sz="1600" dirty="0"/>
              <a:t>코드 러너</a:t>
            </a:r>
            <a:r>
              <a:rPr lang="en-US" altLang="ko-KR" sz="1600" dirty="0"/>
              <a:t>)</a:t>
            </a:r>
            <a:r>
              <a:rPr lang="ko-KR" altLang="en-US" sz="1600" dirty="0"/>
              <a:t>등으로 </a:t>
            </a:r>
            <a:r>
              <a:rPr lang="en-US" altLang="ko-KR" sz="1600" dirty="0"/>
              <a:t>c</a:t>
            </a:r>
            <a:r>
              <a:rPr lang="ko-KR" altLang="en-US" sz="1600" dirty="0"/>
              <a:t>파일을 실행 해보면 한 번에 과정을 아실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gcc</a:t>
            </a:r>
            <a:r>
              <a:rPr lang="en-US" altLang="ko-KR" sz="1600" dirty="0"/>
              <a:t>(g++)</a:t>
            </a:r>
            <a:r>
              <a:rPr lang="ko-KR" altLang="en-US" sz="1600" dirty="0"/>
              <a:t>이 컴파일에 실패 한 경우에는 에러메시지가 뜨면서 어떤 동작도 하지 않고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 err="1"/>
              <a:t>gcc</a:t>
            </a:r>
            <a:r>
              <a:rPr lang="en-US" altLang="ko-KR" sz="1600" dirty="0"/>
              <a:t> </a:t>
            </a:r>
            <a:r>
              <a:rPr lang="ko-KR" altLang="en-US" sz="1600" dirty="0"/>
              <a:t>옵션에 </a:t>
            </a:r>
            <a:r>
              <a:rPr lang="en-US" altLang="ko-KR" sz="1600" dirty="0"/>
              <a:t>-o </a:t>
            </a:r>
            <a:r>
              <a:rPr lang="ko-KR" altLang="en-US" sz="1600" dirty="0"/>
              <a:t>없이 </a:t>
            </a:r>
            <a:r>
              <a:rPr lang="en-US" altLang="ko-KR" sz="1600" dirty="0"/>
              <a:t>c</a:t>
            </a:r>
            <a:r>
              <a:rPr lang="ko-KR" altLang="en-US" sz="1600" dirty="0"/>
              <a:t>파일만 기입하면</a:t>
            </a:r>
            <a:r>
              <a:rPr lang="en-US" altLang="ko-KR" sz="1600" dirty="0"/>
              <a:t>, </a:t>
            </a:r>
            <a:r>
              <a:rPr lang="ko-KR" altLang="en-US" sz="1600" dirty="0"/>
              <a:t>컴파일 성공 시 기본 값 </a:t>
            </a:r>
            <a:r>
              <a:rPr lang="en-US" altLang="ko-KR" sz="1600" dirty="0" err="1"/>
              <a:t>a.out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나오게 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4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3BED6-DB7E-996A-C97A-E295476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D6274-6B33-5684-5046-65BD0463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15718"/>
          </a:xfrm>
        </p:spPr>
        <p:txBody>
          <a:bodyPr/>
          <a:lstStyle/>
          <a:p>
            <a:r>
              <a:rPr lang="en-US" altLang="ko-KR" sz="1400" dirty="0" err="1"/>
              <a:t>gdb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디버거로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gcc</a:t>
            </a:r>
            <a:r>
              <a:rPr lang="ko-KR" altLang="en-US" sz="1400" dirty="0"/>
              <a:t>에서 컴파일을 진행하고 나오는 실행파일을</a:t>
            </a:r>
            <a:br>
              <a:rPr lang="en-US" altLang="ko-KR" sz="1400" dirty="0"/>
            </a:br>
            <a:r>
              <a:rPr lang="ko-KR" altLang="en-US" sz="1400" dirty="0"/>
              <a:t>디버깅</a:t>
            </a:r>
            <a:r>
              <a:rPr lang="en-US" altLang="ko-KR" sz="1400" dirty="0"/>
              <a:t>(</a:t>
            </a:r>
            <a:r>
              <a:rPr lang="ko-KR" altLang="en-US" sz="1400" dirty="0"/>
              <a:t>한 줄 씩 실행하거나 실행 중간에 메모리를 조사하는 등의 일련의 행동</a:t>
            </a:r>
            <a:r>
              <a:rPr lang="en-US" altLang="ko-KR" sz="1400" dirty="0"/>
              <a:t>)</a:t>
            </a:r>
            <a:r>
              <a:rPr lang="ko-KR" altLang="en-US" sz="1400" dirty="0"/>
              <a:t>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gdb</a:t>
            </a:r>
            <a:r>
              <a:rPr lang="en-US" altLang="ko-KR" sz="1400" dirty="0"/>
              <a:t> “</a:t>
            </a:r>
            <a:r>
              <a:rPr lang="ko-KR" altLang="en-US" sz="1400" dirty="0"/>
              <a:t>실행 파일 명</a:t>
            </a:r>
            <a:r>
              <a:rPr lang="en-US" altLang="ko-KR" sz="1400" dirty="0"/>
              <a:t>” : “</a:t>
            </a:r>
            <a:r>
              <a:rPr lang="ko-KR" altLang="en-US" sz="1400" dirty="0"/>
              <a:t>실행 파일 명</a:t>
            </a:r>
            <a:r>
              <a:rPr lang="en-US" altLang="ko-KR" sz="1400" dirty="0"/>
              <a:t>” </a:t>
            </a:r>
            <a:r>
              <a:rPr lang="ko-KR" altLang="en-US" sz="1400" dirty="0"/>
              <a:t>파일을 디버그 모드로 열어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</a:t>
            </a:r>
            <a:r>
              <a:rPr lang="en-US" altLang="ko-KR" sz="1400" dirty="0"/>
              <a:t>, q</a:t>
            </a:r>
            <a:r>
              <a:rPr lang="ko-KR" altLang="en-US" sz="1400" dirty="0"/>
              <a:t>는 실행을 종료</a:t>
            </a:r>
            <a:r>
              <a:rPr lang="en-US" altLang="ko-KR" sz="1400" dirty="0"/>
              <a:t>, c</a:t>
            </a:r>
            <a:r>
              <a:rPr lang="ko-KR" altLang="en-US" sz="1400" dirty="0"/>
              <a:t>는 진행 함을 의미합니다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gdb</a:t>
            </a:r>
            <a:r>
              <a:rPr lang="en-US" altLang="ko-KR" sz="1400" dirty="0"/>
              <a:t>) </a:t>
            </a:r>
            <a:r>
              <a:rPr lang="ko-KR" altLang="en-US" sz="1400" dirty="0"/>
              <a:t>형태의 콘솔이 열리면</a:t>
            </a:r>
            <a:r>
              <a:rPr lang="en-US" altLang="ko-KR" sz="1400" dirty="0"/>
              <a:t>, </a:t>
            </a:r>
            <a:r>
              <a:rPr lang="ko-KR" altLang="en-US" sz="1400" dirty="0"/>
              <a:t>다음의 명령으로 디버깅을 자유롭게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r(run) : </a:t>
            </a:r>
            <a:r>
              <a:rPr lang="ko-KR" altLang="en-US" sz="1400" dirty="0"/>
              <a:t>실행파일을 실행합니다</a:t>
            </a:r>
            <a:r>
              <a:rPr lang="en-US" altLang="ko-KR" sz="1400" dirty="0"/>
              <a:t>. ( r </a:t>
            </a:r>
            <a:r>
              <a:rPr lang="ko-KR" altLang="en-US" sz="1400" dirty="0"/>
              <a:t>뒤에 인자를 붙여 같이 실행 가능합니다</a:t>
            </a:r>
            <a:r>
              <a:rPr lang="en-US" altLang="ko-KR" sz="1400" dirty="0"/>
              <a:t>. )</a:t>
            </a:r>
            <a:br>
              <a:rPr lang="en-US" altLang="ko-KR" sz="1400" dirty="0"/>
            </a:br>
            <a:r>
              <a:rPr lang="en-US" altLang="ko-KR" sz="1400" dirty="0"/>
              <a:t>2).</a:t>
            </a:r>
            <a:r>
              <a:rPr lang="ko-KR" altLang="en-US" sz="1400" dirty="0"/>
              <a:t> </a:t>
            </a:r>
            <a:r>
              <a:rPr lang="en-US" altLang="ko-KR" sz="1400" dirty="0"/>
              <a:t>b “</a:t>
            </a:r>
            <a:r>
              <a:rPr lang="ko-KR" altLang="en-US" sz="1400" dirty="0"/>
              <a:t>숫자 또는 함수 이름</a:t>
            </a:r>
            <a:r>
              <a:rPr lang="en-US" altLang="ko-KR" sz="1400" dirty="0"/>
              <a:t>” : “</a:t>
            </a:r>
            <a:r>
              <a:rPr lang="ko-KR" altLang="en-US" sz="1400" dirty="0"/>
              <a:t>숫자</a:t>
            </a:r>
            <a:r>
              <a:rPr lang="en-US" altLang="ko-KR" sz="1400" dirty="0"/>
              <a:t>”</a:t>
            </a:r>
            <a:r>
              <a:rPr lang="ko-KR" altLang="en-US" sz="1400" dirty="0"/>
              <a:t>는 실행파일의 실행라인이 </a:t>
            </a:r>
            <a:r>
              <a:rPr lang="en-US" altLang="ko-KR" sz="1400" dirty="0"/>
              <a:t>“</a:t>
            </a:r>
            <a:r>
              <a:rPr lang="ko-KR" altLang="en-US" sz="1400" dirty="0"/>
              <a:t>숫자</a:t>
            </a:r>
            <a:r>
              <a:rPr lang="en-US" altLang="ko-KR" sz="1400" dirty="0"/>
              <a:t>”</a:t>
            </a:r>
            <a:r>
              <a:rPr lang="ko-KR" altLang="en-US" sz="1400" dirty="0"/>
              <a:t>인 지점에서 브레이크 포인트를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함수 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은 실행파일에서 </a:t>
            </a:r>
            <a:r>
              <a:rPr lang="en-US" altLang="ko-KR" sz="1400" dirty="0"/>
              <a:t>“</a:t>
            </a:r>
            <a:r>
              <a:rPr lang="ko-KR" altLang="en-US" sz="1400" dirty="0"/>
              <a:t>함수 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의 함수시작 지점에서 브레이크 포인트를 지정합니다</a:t>
            </a:r>
            <a:r>
              <a:rPr lang="en-US" altLang="ko-KR" sz="1400" dirty="0"/>
              <a:t>. ( </a:t>
            </a:r>
            <a:r>
              <a:rPr lang="ko-KR" altLang="en-US" sz="1400" dirty="0"/>
              <a:t>일회용은 </a:t>
            </a:r>
            <a:r>
              <a:rPr lang="en-US" altLang="ko-KR" sz="1400" dirty="0"/>
              <a:t>b</a:t>
            </a:r>
            <a:r>
              <a:rPr lang="ko-KR" altLang="en-US" sz="1400" dirty="0"/>
              <a:t>대신 </a:t>
            </a:r>
            <a:r>
              <a:rPr lang="en-US" altLang="ko-KR" sz="1400" dirty="0"/>
              <a:t>tb</a:t>
            </a:r>
            <a:r>
              <a:rPr lang="ko-KR" altLang="en-US" sz="1400" dirty="0"/>
              <a:t>사용 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ko-KR" altLang="en-US" sz="1400" dirty="0"/>
              <a:t>브레이크 포인트를 설정해야 </a:t>
            </a:r>
            <a:r>
              <a:rPr lang="en-US" altLang="ko-KR" sz="1400" dirty="0"/>
              <a:t>run</a:t>
            </a:r>
            <a:r>
              <a:rPr lang="ko-KR" altLang="en-US" sz="1400" dirty="0"/>
              <a:t> 이 도중에 멈추면서 디버깅이 가능합니다</a:t>
            </a:r>
            <a:r>
              <a:rPr lang="en-US" altLang="ko-KR" sz="1400" dirty="0"/>
              <a:t>. )</a:t>
            </a:r>
            <a:br>
              <a:rPr lang="en-US" altLang="ko-KR" sz="1400" dirty="0"/>
            </a:br>
            <a:r>
              <a:rPr lang="en-US" altLang="ko-KR" sz="1400" dirty="0"/>
              <a:t>3). cl “</a:t>
            </a:r>
            <a:r>
              <a:rPr lang="ko-KR" altLang="en-US" sz="1400" dirty="0"/>
              <a:t>숫자 또는 함수 이름</a:t>
            </a:r>
            <a:r>
              <a:rPr lang="en-US" altLang="ko-KR" sz="1400" dirty="0"/>
              <a:t>” : “</a:t>
            </a:r>
            <a:r>
              <a:rPr lang="ko-KR" altLang="en-US" sz="1400" dirty="0"/>
              <a:t>숫자 또는 함수 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으로 정한 브레이크 포인트를 지웁니다</a:t>
            </a:r>
            <a:r>
              <a:rPr lang="en-US" altLang="ko-KR" sz="1400" dirty="0"/>
              <a:t>. ( </a:t>
            </a:r>
            <a:r>
              <a:rPr lang="ko-KR" altLang="en-US" sz="1400" dirty="0"/>
              <a:t>모두 지우려면</a:t>
            </a:r>
            <a:r>
              <a:rPr lang="en-US" altLang="ko-KR" sz="1400" dirty="0"/>
              <a:t>, cl </a:t>
            </a:r>
            <a:r>
              <a:rPr lang="ko-KR" altLang="en-US" sz="1400" dirty="0"/>
              <a:t>만 입력 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3). (</a:t>
            </a:r>
            <a:r>
              <a:rPr lang="ko-KR" altLang="en-US" sz="1400" dirty="0"/>
              <a:t>실행 중 멈춘 경우</a:t>
            </a:r>
            <a:r>
              <a:rPr lang="en-US" altLang="ko-KR" sz="1400" dirty="0"/>
              <a:t>) p(print) “</a:t>
            </a:r>
            <a:r>
              <a:rPr lang="ko-KR" altLang="en-US" sz="1400" dirty="0"/>
              <a:t>변수 이름</a:t>
            </a:r>
            <a:r>
              <a:rPr lang="en-US" altLang="ko-KR" sz="1400" dirty="0"/>
              <a:t>” : </a:t>
            </a:r>
            <a:r>
              <a:rPr lang="ko-KR" altLang="en-US" sz="1400" dirty="0"/>
              <a:t>현재 지점에서 </a:t>
            </a:r>
            <a:r>
              <a:rPr lang="en-US" altLang="ko-KR" sz="1400" dirty="0"/>
              <a:t>“</a:t>
            </a:r>
            <a:r>
              <a:rPr lang="ko-KR" altLang="en-US" sz="1400" dirty="0"/>
              <a:t>변수 이름</a:t>
            </a:r>
            <a:r>
              <a:rPr lang="en-US" altLang="ko-KR" sz="1400" dirty="0"/>
              <a:t>”</a:t>
            </a:r>
            <a:r>
              <a:rPr lang="ko-KR" altLang="en-US" sz="1400" dirty="0"/>
              <a:t>값을 우측에 출력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(</a:t>
            </a:r>
            <a:r>
              <a:rPr lang="ko-KR" altLang="en-US" sz="1400" dirty="0"/>
              <a:t>실행 중 멈춘 경우</a:t>
            </a:r>
            <a:r>
              <a:rPr lang="en-US" altLang="ko-KR" sz="1400" dirty="0"/>
              <a:t>) s “</a:t>
            </a:r>
            <a:r>
              <a:rPr lang="ko-KR" altLang="en-US" sz="1400" dirty="0"/>
              <a:t>숫자</a:t>
            </a:r>
            <a:r>
              <a:rPr lang="en-US" altLang="ko-KR" sz="1400" dirty="0"/>
              <a:t>(</a:t>
            </a:r>
            <a:r>
              <a:rPr lang="ko-KR" altLang="en-US" sz="1400" dirty="0"/>
              <a:t>옵션</a:t>
            </a:r>
            <a:r>
              <a:rPr lang="en-US" altLang="ko-KR" sz="1400" dirty="0"/>
              <a:t>)” : “</a:t>
            </a:r>
            <a:r>
              <a:rPr lang="ko-KR" altLang="en-US" sz="1400" dirty="0"/>
              <a:t>숫자</a:t>
            </a:r>
            <a:r>
              <a:rPr lang="en-US" altLang="ko-KR" sz="1400" dirty="0"/>
              <a:t>(</a:t>
            </a:r>
            <a:r>
              <a:rPr lang="ko-KR" altLang="en-US" sz="1400" dirty="0"/>
              <a:t>옵션</a:t>
            </a:r>
            <a:r>
              <a:rPr lang="en-US" altLang="ko-KR" sz="1400" dirty="0"/>
              <a:t>)”</a:t>
            </a:r>
            <a:r>
              <a:rPr lang="ko-KR" altLang="en-US" sz="1400" dirty="0"/>
              <a:t>줄 을 실행합니다</a:t>
            </a:r>
            <a:r>
              <a:rPr lang="en-US" altLang="ko-KR" sz="1400" dirty="0"/>
              <a:t>. 1 </a:t>
            </a:r>
            <a:r>
              <a:rPr lang="ko-KR" altLang="en-US" sz="1400" dirty="0"/>
              <a:t>줄을 실행 하는 경우는 </a:t>
            </a:r>
            <a:r>
              <a:rPr lang="en-US" altLang="ko-KR" sz="1400" dirty="0"/>
              <a:t>“1”</a:t>
            </a:r>
            <a:r>
              <a:rPr lang="ko-KR" altLang="en-US" sz="1400" dirty="0"/>
              <a:t>을 생략해도 됩니다</a:t>
            </a:r>
            <a:r>
              <a:rPr lang="en-US" altLang="ko-KR" sz="1400" dirty="0"/>
              <a:t>.(</a:t>
            </a:r>
            <a:r>
              <a:rPr lang="ko-KR" altLang="en-US" sz="1400" dirty="0"/>
              <a:t>즉</a:t>
            </a:r>
            <a:r>
              <a:rPr lang="en-US" altLang="ko-KR" sz="1400" dirty="0"/>
              <a:t>, s )</a:t>
            </a:r>
            <a:br>
              <a:rPr lang="en-US" altLang="ko-KR" sz="1400" dirty="0"/>
            </a:br>
            <a:r>
              <a:rPr lang="en-US" altLang="ko-KR" sz="1400" dirty="0"/>
              <a:t>5). (</a:t>
            </a:r>
            <a:r>
              <a:rPr lang="ko-KR" altLang="en-US" sz="1400" dirty="0"/>
              <a:t>실행 중 멈춘 경우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bt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현재 지점에서 함수 스택을 보여줍니다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6). (</a:t>
            </a:r>
            <a:r>
              <a:rPr lang="ko-KR" altLang="en-US" sz="1400" dirty="0"/>
              <a:t>실행 중 멈춘 경우</a:t>
            </a:r>
            <a:r>
              <a:rPr lang="en-US" altLang="ko-KR" sz="1400" dirty="0"/>
              <a:t>) l(list)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현재 지점에서 다음 지점의 소스코드를 </a:t>
            </a:r>
            <a:r>
              <a:rPr lang="en-US" altLang="ko-KR" sz="1400" dirty="0"/>
              <a:t>10</a:t>
            </a:r>
            <a:r>
              <a:rPr lang="ko-KR" altLang="en-US" sz="1400" dirty="0"/>
              <a:t>줄 씩</a:t>
            </a:r>
            <a:r>
              <a:rPr lang="en-US" altLang="ko-KR" sz="1400" dirty="0"/>
              <a:t>(</a:t>
            </a:r>
            <a:r>
              <a:rPr lang="ko-KR" altLang="en-US" sz="1400" dirty="0"/>
              <a:t>명령어를 칠 때 마다</a:t>
            </a:r>
            <a:r>
              <a:rPr lang="en-US" altLang="ko-KR" sz="1400" dirty="0"/>
              <a:t>)</a:t>
            </a:r>
            <a:r>
              <a:rPr lang="ko-KR" altLang="en-US" sz="1400" dirty="0"/>
              <a:t> 보여줍니다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7). (</a:t>
            </a:r>
            <a:r>
              <a:rPr lang="ko-KR" altLang="en-US" sz="1400" dirty="0"/>
              <a:t>실행 중 멈춘 경우</a:t>
            </a:r>
            <a:r>
              <a:rPr lang="en-US" altLang="ko-KR" sz="1400" dirty="0"/>
              <a:t>) k(kill) : </a:t>
            </a:r>
            <a:r>
              <a:rPr lang="ko-KR" altLang="en-US" sz="1400" dirty="0"/>
              <a:t>프로그램을 수행 종료합니다</a:t>
            </a:r>
            <a:r>
              <a:rPr lang="en-US" altLang="ko-KR" sz="1400" dirty="0"/>
              <a:t>. ( q(quit) </a:t>
            </a:r>
            <a:r>
              <a:rPr lang="ko-KR" altLang="en-US" sz="1400" dirty="0"/>
              <a:t>는 종료와 동시에 </a:t>
            </a:r>
            <a:r>
              <a:rPr lang="en-US" altLang="ko-KR" sz="1400" dirty="0" err="1"/>
              <a:t>gdb</a:t>
            </a:r>
            <a:r>
              <a:rPr lang="ko-KR" altLang="en-US" sz="1400" dirty="0"/>
              <a:t>를 나갑니다</a:t>
            </a:r>
            <a:r>
              <a:rPr lang="en-US" altLang="ko-KR" sz="1400" dirty="0"/>
              <a:t>. )</a:t>
            </a:r>
          </a:p>
        </p:txBody>
      </p:sp>
    </p:spTree>
    <p:extLst>
      <p:ext uri="{BB962C8B-B14F-4D97-AF65-F5344CB8AC3E}">
        <p14:creationId xmlns:p14="http://schemas.microsoft.com/office/powerpoint/2010/main" val="322556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C8E35-DEA0-EDC7-C2E3-33C804E1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46D0-5412-9D4C-0785-C93AD24A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07248"/>
          </a:xfrm>
        </p:spPr>
        <p:txBody>
          <a:bodyPr/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실행 중 멈춘 경우</a:t>
            </a:r>
            <a:r>
              <a:rPr lang="en-US" altLang="ko-KR" sz="1600" dirty="0"/>
              <a:t>) info </a:t>
            </a:r>
            <a:r>
              <a:rPr lang="ko-KR" altLang="en-US" sz="1600" dirty="0"/>
              <a:t>명령은 다양한 값들을 불러올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다음은 </a:t>
            </a:r>
            <a:r>
              <a:rPr lang="en-US" altLang="ko-KR" sz="1600" dirty="0"/>
              <a:t>info </a:t>
            </a:r>
            <a:r>
              <a:rPr lang="ko-KR" altLang="en-US" sz="1600" dirty="0"/>
              <a:t>뒤에 붙는 명령과 해당 명령이 주는 값을 나열 한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info b : </a:t>
            </a:r>
            <a:r>
              <a:rPr lang="ko-KR" altLang="en-US" sz="1600" dirty="0"/>
              <a:t>현재 설정된 브레이크 포인트를 모두 보여줍니다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2). info</a:t>
            </a:r>
            <a:r>
              <a:rPr lang="ko-KR" altLang="en-US" sz="1600" dirty="0"/>
              <a:t> </a:t>
            </a:r>
            <a:r>
              <a:rPr lang="en-US" altLang="ko-KR" sz="1600" dirty="0"/>
              <a:t>locals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현재 지점에서 정의된 지역변수를 모두 값과 함께 보여줍니다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3). info</a:t>
            </a:r>
            <a:r>
              <a:rPr lang="ko-KR" altLang="en-US" sz="1600" dirty="0"/>
              <a:t> </a:t>
            </a:r>
            <a:r>
              <a:rPr lang="en-US" altLang="ko-KR" sz="1600" dirty="0"/>
              <a:t>variables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현재 지점에서 정의된 전역변수를 모두 보여줍니다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4). info</a:t>
            </a:r>
            <a:r>
              <a:rPr lang="ko-KR" altLang="en-US" sz="1600" dirty="0"/>
              <a:t> </a:t>
            </a:r>
            <a:r>
              <a:rPr lang="en-US" altLang="ko-KR" sz="1600" dirty="0"/>
              <a:t>registers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현재 지점에서 모든 레지스터 값을 보여줍니다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5). info</a:t>
            </a:r>
            <a:r>
              <a:rPr lang="ko-KR" altLang="en-US" sz="1600" dirty="0"/>
              <a:t> </a:t>
            </a:r>
            <a:r>
              <a:rPr lang="en-US" altLang="ko-KR" sz="1600" dirty="0"/>
              <a:t>frame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현재 지점에서 스택 프레임 관련 정보들을 보여줍니다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( 6). info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현재 함수 스택의 인자 값</a:t>
            </a:r>
            <a:r>
              <a:rPr lang="en-US" altLang="ko-KR" sz="1600" dirty="0"/>
              <a:t>(</a:t>
            </a:r>
            <a:r>
              <a:rPr lang="ko-KR" altLang="en-US" sz="1600" dirty="0"/>
              <a:t>파라미터</a:t>
            </a:r>
            <a:r>
              <a:rPr lang="en-US" altLang="ko-KR" sz="1600" dirty="0"/>
              <a:t>)</a:t>
            </a:r>
            <a:r>
              <a:rPr lang="ko-KR" altLang="en-US" sz="1600" dirty="0"/>
              <a:t>들을 출력합니다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/>
              <a:t>( 7). info functions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정의된 함수들의 리스트를 모두 출력합니다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/>
              <a:t>( 8).</a:t>
            </a:r>
            <a:r>
              <a:rPr lang="ko-KR" altLang="en-US" sz="1600" dirty="0"/>
              <a:t> </a:t>
            </a:r>
            <a:r>
              <a:rPr lang="en-US" altLang="ko-KR" sz="1600" dirty="0"/>
              <a:t>info types : </a:t>
            </a:r>
            <a:r>
              <a:rPr lang="ko-KR" altLang="en-US" sz="1600" dirty="0"/>
              <a:t>정의된 모든 정적 타입을 모두 출력합니다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참고로</a:t>
            </a:r>
            <a:r>
              <a:rPr lang="en-US" altLang="ko-KR" sz="1600" dirty="0"/>
              <a:t>, </a:t>
            </a:r>
            <a:r>
              <a:rPr lang="ko-KR" altLang="en-US" sz="1600" dirty="0"/>
              <a:t>디버그를 할 때는 </a:t>
            </a:r>
            <a:r>
              <a:rPr lang="en-US" altLang="ko-KR" sz="1600" dirty="0" err="1"/>
              <a:t>gcc</a:t>
            </a:r>
            <a:r>
              <a:rPr lang="en-US" altLang="ko-KR" sz="1600" dirty="0"/>
              <a:t> -g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디버그 할 소스파일</a:t>
            </a:r>
            <a:r>
              <a:rPr lang="en-US" altLang="ko-KR" sz="1600" dirty="0"/>
              <a:t>”.c </a:t>
            </a:r>
            <a:r>
              <a:rPr lang="ko-KR" altLang="en-US" sz="1600" dirty="0"/>
              <a:t>로 컴파일해야 데이터가 온전히 넘어가게 됩니다</a:t>
            </a:r>
            <a:r>
              <a:rPr lang="en-US" altLang="ko-KR" sz="16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추가로 </a:t>
            </a:r>
            <a:r>
              <a:rPr lang="en-US" altLang="ko-KR" sz="1400" dirty="0"/>
              <a:t>( c : </a:t>
            </a:r>
            <a:r>
              <a:rPr lang="ko-KR" altLang="en-US" sz="1400" dirty="0"/>
              <a:t>브레이크를 만날 때 까지 계속 수행합니다</a:t>
            </a:r>
            <a:r>
              <a:rPr lang="en-US" altLang="ko-KR" sz="1400" dirty="0"/>
              <a:t>. )</a:t>
            </a:r>
            <a:br>
              <a:rPr lang="en-US" altLang="ko-KR" sz="1400" dirty="0"/>
            </a:br>
            <a:r>
              <a:rPr lang="en-US" altLang="ko-KR" sz="1400" dirty="0"/>
              <a:t>( display “</a:t>
            </a:r>
            <a:r>
              <a:rPr lang="ko-KR" altLang="en-US" sz="1400" dirty="0"/>
              <a:t>변수 이름</a:t>
            </a:r>
            <a:r>
              <a:rPr lang="en-US" altLang="ko-KR" sz="1400" dirty="0"/>
              <a:t>” : </a:t>
            </a:r>
            <a:r>
              <a:rPr lang="ko-KR" altLang="en-US" sz="1400" dirty="0"/>
              <a:t>매번 실행 할 때마다 </a:t>
            </a:r>
            <a:r>
              <a:rPr lang="en-US" altLang="ko-KR" sz="1400" dirty="0"/>
              <a:t>“</a:t>
            </a:r>
            <a:r>
              <a:rPr lang="ko-KR" altLang="en-US" sz="1400" dirty="0"/>
              <a:t>변수 이름</a:t>
            </a:r>
            <a:r>
              <a:rPr lang="en-US" altLang="ko-KR" sz="1400" dirty="0"/>
              <a:t>” </a:t>
            </a:r>
            <a:r>
              <a:rPr lang="ko-KR" altLang="en-US" sz="1400" dirty="0"/>
              <a:t>값을 출력</a:t>
            </a:r>
            <a:r>
              <a:rPr lang="en-US" altLang="ko-KR" sz="1400" dirty="0"/>
              <a:t>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 ) </a:t>
            </a:r>
            <a:r>
              <a:rPr lang="ko-KR" altLang="en-US" sz="1400" dirty="0"/>
              <a:t>도 괜찮은 명령에 속하는 것 같습니다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8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EAEEF-A961-A302-5F95-597600E0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1F58F-B04E-0FDB-A021-9DF15DBB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52788"/>
          </a:xfrm>
        </p:spPr>
        <p:txBody>
          <a:bodyPr/>
          <a:lstStyle/>
          <a:p>
            <a:r>
              <a:rPr lang="en-US" altLang="ko-KR" sz="1400" dirty="0"/>
              <a:t>c</a:t>
            </a:r>
            <a:r>
              <a:rPr lang="ko-KR" altLang="en-US" sz="1400" dirty="0"/>
              <a:t>언어 입출력 함수인 </a:t>
            </a:r>
            <a:r>
              <a:rPr lang="en-US" altLang="ko-KR" sz="1400" dirty="0" err="1"/>
              <a:t>printf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scanf</a:t>
            </a:r>
            <a:r>
              <a:rPr lang="ko-KR" altLang="en-US" sz="1400" dirty="0"/>
              <a:t>에 대해서 배워봅시다</a:t>
            </a:r>
            <a:r>
              <a:rPr lang="en-US" altLang="ko-KR" sz="1400" dirty="0"/>
              <a:t>. </a:t>
            </a:r>
            <a:r>
              <a:rPr lang="ko-KR" altLang="en-US" sz="1400" dirty="0"/>
              <a:t>콘솔 출력은 그다지 중요한 개념은 아니지만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printf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scanf</a:t>
            </a:r>
            <a:r>
              <a:rPr lang="ko-KR" altLang="en-US" sz="1400" dirty="0"/>
              <a:t>에는 숨겨진 기능들이 들어 있어 한 번은 다뤄 볼만 한 것 같습니다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int a = 1;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(“%d\n”, a); </a:t>
            </a:r>
            <a:r>
              <a:rPr lang="ko-KR" altLang="en-US" sz="1400" dirty="0"/>
              <a:t>하면</a:t>
            </a:r>
            <a:r>
              <a:rPr lang="en-US" altLang="ko-KR" sz="1400" dirty="0"/>
              <a:t>, 1</a:t>
            </a:r>
            <a:r>
              <a:rPr lang="ko-KR" altLang="en-US" sz="1400" dirty="0"/>
              <a:t>이 출력되는 것은 </a:t>
            </a:r>
            <a:r>
              <a:rPr lang="en-US" altLang="ko-KR" sz="1400" dirty="0"/>
              <a:t>1</a:t>
            </a:r>
            <a:r>
              <a:rPr lang="ko-KR" altLang="en-US" sz="1400" dirty="0"/>
              <a:t>학년 과정에서 배우게 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사실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리턴이 </a:t>
            </a:r>
            <a:r>
              <a:rPr lang="en-US" altLang="ko-KR" sz="1400" dirty="0"/>
              <a:t>void</a:t>
            </a:r>
            <a:r>
              <a:rPr lang="ko-KR" altLang="en-US" sz="1400" dirty="0"/>
              <a:t>가 아닙니다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printf</a:t>
            </a:r>
            <a:r>
              <a:rPr lang="ko-KR" altLang="en-US" sz="1400" dirty="0"/>
              <a:t> 함수의 리턴은 출력한 문자 개수로</a:t>
            </a:r>
            <a:r>
              <a:rPr lang="en-US" altLang="ko-KR" sz="1400" dirty="0"/>
              <a:t>, </a:t>
            </a:r>
            <a:r>
              <a:rPr lang="ko-KR" altLang="en-US" sz="1400" dirty="0"/>
              <a:t>예제에서는 </a:t>
            </a:r>
            <a:r>
              <a:rPr lang="en-US" altLang="ko-KR" sz="1400" dirty="0"/>
              <a:t>2</a:t>
            </a:r>
            <a:r>
              <a:rPr lang="ko-KR" altLang="en-US" sz="1400" dirty="0"/>
              <a:t>가 됩니다</a:t>
            </a:r>
            <a:r>
              <a:rPr lang="en-US" altLang="ko-KR" sz="1400" dirty="0"/>
              <a:t>. (1+\n =&gt; 2)</a:t>
            </a:r>
          </a:p>
          <a:p>
            <a:r>
              <a:rPr lang="en-US" altLang="ko-KR" sz="1400" dirty="0"/>
              <a:t>int b;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(“%d”, &amp;b); </a:t>
            </a:r>
            <a:r>
              <a:rPr lang="ko-KR" altLang="en-US" sz="1400" dirty="0"/>
              <a:t>하면</a:t>
            </a:r>
            <a:r>
              <a:rPr lang="en-US" altLang="ko-KR" sz="1400" dirty="0"/>
              <a:t>, b</a:t>
            </a:r>
            <a:r>
              <a:rPr lang="ko-KR" altLang="en-US" sz="1400" dirty="0"/>
              <a:t>값을 정수로 입력 받는 것은 알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 역시 </a:t>
            </a:r>
            <a:r>
              <a:rPr lang="en-US" altLang="ko-KR" sz="1400" dirty="0" err="1"/>
              <a:t>scanf</a:t>
            </a:r>
            <a:r>
              <a:rPr lang="en-US" altLang="ko-KR" sz="1400" dirty="0"/>
              <a:t> </a:t>
            </a:r>
            <a:r>
              <a:rPr lang="ko-KR" altLang="en-US" sz="1400" dirty="0"/>
              <a:t>함수는 리턴이 </a:t>
            </a:r>
            <a:r>
              <a:rPr lang="en-US" altLang="ko-KR" sz="1400" dirty="0"/>
              <a:t>void</a:t>
            </a:r>
            <a:r>
              <a:rPr lang="ko-KR" altLang="en-US" sz="1400" dirty="0"/>
              <a:t>가 아닌 </a:t>
            </a:r>
            <a:r>
              <a:rPr lang="en-US" altLang="ko-KR" sz="1400" dirty="0"/>
              <a:t>bool</a:t>
            </a:r>
            <a:r>
              <a:rPr lang="ko-KR" altLang="en-US" sz="1400" dirty="0"/>
              <a:t>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scanf</a:t>
            </a:r>
            <a:r>
              <a:rPr lang="en-US" altLang="ko-KR" sz="1400" dirty="0"/>
              <a:t> </a:t>
            </a:r>
            <a:r>
              <a:rPr lang="ko-KR" altLang="en-US" sz="1400" dirty="0"/>
              <a:t>함수의 리턴은 정상적인 입력이면 </a:t>
            </a:r>
            <a:r>
              <a:rPr lang="en-US" altLang="ko-KR" sz="1400" dirty="0"/>
              <a:t>1, </a:t>
            </a:r>
            <a:r>
              <a:rPr lang="ko-KR" altLang="en-US" sz="1400" dirty="0"/>
              <a:t>비정상적인 입력이면</a:t>
            </a:r>
            <a:r>
              <a:rPr lang="en-US" altLang="ko-KR" sz="1400" dirty="0"/>
              <a:t> 0</a:t>
            </a:r>
            <a:r>
              <a:rPr lang="ko-KR" altLang="en-US" sz="1400" dirty="0"/>
              <a:t>을 리턴 합니다</a:t>
            </a:r>
            <a:r>
              <a:rPr lang="en-US" altLang="ko-KR" sz="1400" dirty="0"/>
              <a:t>. (EOF</a:t>
            </a:r>
            <a:r>
              <a:rPr lang="ko-KR" altLang="en-US" sz="1400" dirty="0"/>
              <a:t>를 감지하면 </a:t>
            </a:r>
            <a:r>
              <a:rPr lang="en-US" altLang="ko-KR" sz="1400" dirty="0"/>
              <a:t>-1</a:t>
            </a:r>
            <a:r>
              <a:rPr lang="ko-KR" altLang="en-US" sz="1400" dirty="0"/>
              <a:t>도 리턴 하긴 합니다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 err="1"/>
              <a:t>scanf</a:t>
            </a:r>
            <a:r>
              <a:rPr lang="ko-KR" altLang="en-US" sz="1400" dirty="0"/>
              <a:t>의 값 입력 방식은 문자열 </a:t>
            </a:r>
            <a:r>
              <a:rPr lang="ko-KR" altLang="en-US" sz="1400" dirty="0" err="1"/>
              <a:t>매칭을</a:t>
            </a:r>
            <a:r>
              <a:rPr lang="ko-KR" altLang="en-US" sz="1400" dirty="0"/>
              <a:t> 사용하기 때문에</a:t>
            </a:r>
            <a:r>
              <a:rPr lang="en-US" altLang="ko-KR" sz="1400" dirty="0"/>
              <a:t>, “%d” </a:t>
            </a:r>
            <a:r>
              <a:rPr lang="ko-KR" altLang="en-US" sz="1400" dirty="0"/>
              <a:t>말고도</a:t>
            </a:r>
            <a:r>
              <a:rPr lang="en-US" altLang="ko-KR" sz="1400" dirty="0"/>
              <a:t>, </a:t>
            </a:r>
            <a:r>
              <a:rPr lang="ko-KR" altLang="en-US" sz="1400" dirty="0"/>
              <a:t>공백</a:t>
            </a:r>
            <a:r>
              <a:rPr lang="en-US" altLang="ko-KR" sz="1400" dirty="0"/>
              <a:t>, </a:t>
            </a:r>
            <a:r>
              <a:rPr lang="ko-KR" altLang="en-US" sz="1400" dirty="0"/>
              <a:t>더 나아가 정규 표현식도 넣을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 err="1"/>
              <a:t>scanf</a:t>
            </a:r>
            <a:r>
              <a:rPr lang="en-US" altLang="ko-KR" sz="1400" dirty="0"/>
              <a:t>("%[^,]%*c%[^\n]", str1, str2) : </a:t>
            </a:r>
            <a:r>
              <a:rPr lang="ko-KR" altLang="en-US" sz="1400" dirty="0"/>
              <a:t>입력문장을 </a:t>
            </a:r>
            <a:r>
              <a:rPr lang="en-US" altLang="ko-KR" sz="1400" dirty="0"/>
              <a:t>“str1,str2”</a:t>
            </a:r>
            <a:r>
              <a:rPr lang="ko-KR" altLang="en-US" sz="1400" dirty="0"/>
              <a:t>로 문자열 매칭하여 값을 넣습니다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이를 잘 구현 해보면</a:t>
            </a:r>
            <a:r>
              <a:rPr lang="en-US" altLang="ko-KR" sz="1400" dirty="0"/>
              <a:t>, (</a:t>
            </a:r>
            <a:r>
              <a:rPr lang="ko-KR" altLang="en-US" sz="1400" dirty="0"/>
              <a:t>함수형 스타일의 </a:t>
            </a:r>
            <a:r>
              <a:rPr lang="en-US" altLang="ko-KR" sz="1400" dirty="0"/>
              <a:t>)</a:t>
            </a:r>
            <a:r>
              <a:rPr lang="ko-KR" altLang="en-US" sz="1400" dirty="0"/>
              <a:t>구조 분해 할당</a:t>
            </a:r>
            <a:r>
              <a:rPr lang="en-US" altLang="ko-KR" sz="1400" dirty="0"/>
              <a:t>, </a:t>
            </a:r>
            <a:r>
              <a:rPr lang="ko-KR" altLang="en-US" sz="1400" dirty="0"/>
              <a:t>패턴 매칭도 구현 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이들을 사용해서 </a:t>
            </a:r>
            <a:r>
              <a:rPr lang="en-US" altLang="ko-KR" sz="1400" dirty="0"/>
              <a:t>for</a:t>
            </a:r>
            <a:r>
              <a:rPr lang="ko-KR" altLang="en-US" sz="1400" dirty="0"/>
              <a:t>문의 특징을 사용하여 프로그래밍 할 수도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dirty="0"/>
              <a:t>for(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 </a:t>
            </a:r>
            <a:r>
              <a:rPr lang="ko-KR" altLang="en-US" sz="1200" dirty="0"/>
              <a:t>여기는 초기 값입니다</a:t>
            </a:r>
            <a:r>
              <a:rPr lang="en-US" altLang="ko-KR" sz="1200" dirty="0"/>
              <a:t>. ”) ;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(“</a:t>
            </a:r>
            <a:r>
              <a:rPr lang="ko-KR" altLang="en-US" sz="1200" dirty="0"/>
              <a:t>정수가 아닐 때 까지 입력 받습니다</a:t>
            </a:r>
            <a:r>
              <a:rPr lang="en-US" altLang="ko-KR" sz="1200" dirty="0"/>
              <a:t>. : %d”, &amp;a) ;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</a:t>
            </a:r>
            <a:r>
              <a:rPr lang="ko-KR" altLang="en-US" sz="1200" dirty="0"/>
              <a:t>아래 문장 이후 실행 됩니다</a:t>
            </a:r>
            <a:r>
              <a:rPr lang="en-US" altLang="ko-KR" sz="1200" dirty="0"/>
              <a:t>.”) ) {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(“</a:t>
            </a:r>
            <a:r>
              <a:rPr lang="ko-KR" altLang="en-US" sz="1200" dirty="0"/>
              <a:t>입력 받으면 실행됩니다</a:t>
            </a:r>
            <a:r>
              <a:rPr lang="en-US" altLang="ko-KR" sz="1200" dirty="0"/>
              <a:t>.”);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861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E00C-C5AA-C806-52FA-C28C13F4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9A054-CBC0-D116-F423-DBCE3E16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66291"/>
          </a:xfrm>
        </p:spPr>
        <p:txBody>
          <a:bodyPr/>
          <a:lstStyle/>
          <a:p>
            <a:r>
              <a:rPr lang="en-US" altLang="ko-KR" sz="1600" dirty="0"/>
              <a:t>C</a:t>
            </a:r>
            <a:r>
              <a:rPr lang="ko-KR" altLang="en-US" sz="1600" dirty="0"/>
              <a:t>언어 기본 헤더인 </a:t>
            </a:r>
            <a:r>
              <a:rPr lang="en-US" altLang="ko-KR" sz="1600" dirty="0" err="1"/>
              <a:t>stdio.h</a:t>
            </a:r>
            <a:r>
              <a:rPr lang="ko-KR" altLang="en-US" sz="1600" dirty="0"/>
              <a:t>는 기본적으로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scanf</a:t>
            </a:r>
            <a:r>
              <a:rPr lang="ko-KR" altLang="en-US" sz="1600" dirty="0"/>
              <a:t>를 지원하고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FILE</a:t>
            </a:r>
            <a:r>
              <a:rPr lang="ko-KR" altLang="en-US" sz="1600" dirty="0"/>
              <a:t>을 지원해서 파일 입출력 함수를 통해 값을 주고 받을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FILE *file = </a:t>
            </a:r>
            <a:r>
              <a:rPr lang="en-US" altLang="ko-KR" sz="1600" dirty="0" err="1"/>
              <a:t>fopen</a:t>
            </a:r>
            <a:r>
              <a:rPr lang="en-US" altLang="ko-KR" sz="1600" dirty="0"/>
              <a:t>(“</a:t>
            </a:r>
            <a:r>
              <a:rPr lang="ko-KR" altLang="en-US" sz="1600" dirty="0"/>
              <a:t>파일 명</a:t>
            </a:r>
            <a:r>
              <a:rPr lang="en-US" altLang="ko-KR" sz="1600" dirty="0"/>
              <a:t>”, “</a:t>
            </a:r>
            <a:r>
              <a:rPr lang="ko-KR" altLang="en-US" sz="1600" dirty="0"/>
              <a:t>명령 값</a:t>
            </a:r>
            <a:r>
              <a:rPr lang="en-US" altLang="ko-KR" sz="1600" dirty="0"/>
              <a:t>”); </a:t>
            </a:r>
            <a:r>
              <a:rPr lang="ko-KR" altLang="en-US" sz="1600" dirty="0"/>
              <a:t>으로 </a:t>
            </a:r>
            <a:r>
              <a:rPr lang="en-US" altLang="ko-KR" sz="1600" dirty="0"/>
              <a:t>“</a:t>
            </a:r>
            <a:r>
              <a:rPr lang="ko-KR" altLang="en-US" sz="1600" dirty="0"/>
              <a:t>파일 명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“</a:t>
            </a:r>
            <a:r>
              <a:rPr lang="ko-KR" altLang="en-US" sz="1600" dirty="0"/>
              <a:t>명령 값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</a:t>
            </a:r>
            <a:r>
              <a:rPr lang="en-US" altLang="ko-KR" sz="1600" dirty="0"/>
              <a:t>file</a:t>
            </a:r>
            <a:r>
              <a:rPr lang="ko-KR" altLang="en-US" sz="1600" dirty="0"/>
              <a:t>을 지정합니다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이를 통해</a:t>
            </a:r>
            <a:r>
              <a:rPr lang="en-US" altLang="ko-KR" sz="1600" dirty="0"/>
              <a:t>, .log</a:t>
            </a:r>
            <a:r>
              <a:rPr lang="ko-KR" altLang="en-US" sz="1600" dirty="0"/>
              <a:t> 파일을 출력하거나</a:t>
            </a:r>
            <a:r>
              <a:rPr lang="en-US" altLang="ko-KR" sz="1600" dirty="0"/>
              <a:t>, .html</a:t>
            </a:r>
            <a:r>
              <a:rPr lang="ko-KR" altLang="en-US" sz="1600" dirty="0"/>
              <a:t> 파일을 입력 할 수도 있을 것입니다</a:t>
            </a:r>
            <a:r>
              <a:rPr lang="en-US" altLang="ko-KR" sz="1600" dirty="0"/>
              <a:t>. )</a:t>
            </a:r>
          </a:p>
          <a:p>
            <a:r>
              <a:rPr lang="en-US" altLang="ko-KR" sz="1600" dirty="0"/>
              <a:t>FILE 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fopen</a:t>
            </a:r>
            <a:r>
              <a:rPr lang="ko-KR" altLang="en-US" sz="1600" dirty="0"/>
              <a:t>을 사용하는 방법을 제외하고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freopen</a:t>
            </a:r>
            <a:r>
              <a:rPr lang="ko-KR" altLang="en-US" sz="1600" dirty="0"/>
              <a:t>을 사용하는 방법도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freopen</a:t>
            </a:r>
            <a:r>
              <a:rPr lang="ko-KR" altLang="en-US" sz="1600" dirty="0"/>
              <a:t>을 사용하는 방법은 크게 두 가지로 </a:t>
            </a:r>
            <a:br>
              <a:rPr lang="en-US" altLang="ko-KR" sz="1600" dirty="0"/>
            </a:br>
            <a:r>
              <a:rPr lang="en-US" altLang="ko-KR" sz="1600" dirty="0"/>
              <a:t>1).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freopen</a:t>
            </a:r>
            <a:r>
              <a:rPr lang="en-US" altLang="ko-KR" sz="1600" dirty="0"/>
              <a:t>(“input.txt”, “r”, stdin); </a:t>
            </a:r>
            <a:r>
              <a:rPr lang="en-US" altLang="ko-KR" sz="1600" dirty="0">
                <a:sym typeface="Wingdings" panose="05000000000000000000" pitchFamily="2" charset="2"/>
              </a:rPr>
              <a:t> </a:t>
            </a:r>
            <a:r>
              <a:rPr lang="ko-KR" altLang="en-US" sz="1600" dirty="0">
                <a:sym typeface="Wingdings" panose="05000000000000000000" pitchFamily="2" charset="2"/>
              </a:rPr>
              <a:t>파일의 내용을 </a:t>
            </a:r>
            <a:r>
              <a:rPr lang="en-US" altLang="ko-KR" sz="1600" dirty="0" err="1">
                <a:sym typeface="Wingdings" panose="05000000000000000000" pitchFamily="2" charset="2"/>
              </a:rPr>
              <a:t>scanf</a:t>
            </a:r>
            <a:r>
              <a:rPr lang="en-US" altLang="ko-KR" sz="1600" dirty="0">
                <a:sym typeface="Wingdings" panose="05000000000000000000" pitchFamily="2" charset="2"/>
              </a:rPr>
              <a:t>(stdin)</a:t>
            </a:r>
            <a:r>
              <a:rPr lang="ko-KR" altLang="en-US" sz="1600" dirty="0">
                <a:sym typeface="Wingdings" panose="05000000000000000000" pitchFamily="2" charset="2"/>
              </a:rPr>
              <a:t>로 받아오는 방법입니다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2). </a:t>
            </a:r>
            <a:r>
              <a:rPr lang="en-US" altLang="ko-KR" sz="1600" dirty="0" err="1">
                <a:sym typeface="Wingdings" panose="05000000000000000000" pitchFamily="2" charset="2"/>
              </a:rPr>
              <a:t>freopen</a:t>
            </a:r>
            <a:r>
              <a:rPr lang="en-US" altLang="ko-KR" sz="1600" dirty="0">
                <a:sym typeface="Wingdings" panose="05000000000000000000" pitchFamily="2" charset="2"/>
              </a:rPr>
              <a:t>(“output.txt”, “w”, </a:t>
            </a:r>
            <a:r>
              <a:rPr lang="en-US" altLang="ko-KR" sz="1600" dirty="0" err="1">
                <a:sym typeface="Wingdings" panose="05000000000000000000" pitchFamily="2" charset="2"/>
              </a:rPr>
              <a:t>stdout</a:t>
            </a:r>
            <a:r>
              <a:rPr lang="en-US" altLang="ko-KR" sz="1600" dirty="0">
                <a:sym typeface="Wingdings" panose="05000000000000000000" pitchFamily="2" charset="2"/>
              </a:rPr>
              <a:t>);  </a:t>
            </a:r>
            <a:r>
              <a:rPr lang="en-US" altLang="ko-KR" sz="1600" dirty="0" err="1">
                <a:sym typeface="Wingdings" panose="05000000000000000000" pitchFamily="2" charset="2"/>
              </a:rPr>
              <a:t>printf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stdout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으로 파일에 내용을 넣는 방법입니다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해당 방법을 사용하면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이후 </a:t>
            </a:r>
            <a:r>
              <a:rPr lang="en-US" altLang="ko-KR" sz="1600" dirty="0">
                <a:sym typeface="Wingdings" panose="05000000000000000000" pitchFamily="2" charset="2"/>
              </a:rPr>
              <a:t>stdin, </a:t>
            </a:r>
            <a:r>
              <a:rPr lang="en-US" altLang="ko-KR" sz="1600" dirty="0" err="1">
                <a:sym typeface="Wingdings" panose="05000000000000000000" pitchFamily="2" charset="2"/>
              </a:rPr>
              <a:t>stdout</a:t>
            </a:r>
            <a:r>
              <a:rPr lang="ko-KR" altLang="en-US" sz="1600" dirty="0">
                <a:sym typeface="Wingdings" panose="05000000000000000000" pitchFamily="2" charset="2"/>
              </a:rPr>
              <a:t>은 파일 입출력 전용 스트림으로 변경되고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 err="1">
                <a:sym typeface="Wingdings" panose="05000000000000000000" pitchFamily="2" charset="2"/>
              </a:rPr>
              <a:t>freopen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sym typeface="Wingdings" panose="05000000000000000000" pitchFamily="2" charset="2"/>
              </a:rPr>
              <a:t>파일 명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을 </a:t>
            </a:r>
            <a:r>
              <a:rPr lang="en-US" altLang="ko-KR" sz="1600" dirty="0">
                <a:sym typeface="Wingdings" panose="05000000000000000000" pitchFamily="2" charset="2"/>
              </a:rPr>
              <a:t>“/dev/</a:t>
            </a:r>
            <a:r>
              <a:rPr lang="en-US" altLang="ko-KR" sz="1600" dirty="0" err="1">
                <a:sym typeface="Wingdings" panose="05000000000000000000" pitchFamily="2" charset="2"/>
              </a:rPr>
              <a:t>tty</a:t>
            </a:r>
            <a:r>
              <a:rPr lang="en-US" altLang="ko-KR" sz="1600" dirty="0">
                <a:sym typeface="Wingdings" panose="05000000000000000000" pitchFamily="2" charset="2"/>
              </a:rPr>
              <a:t>”</a:t>
            </a:r>
            <a:r>
              <a:rPr lang="ko-KR" altLang="en-US" sz="1600" dirty="0">
                <a:sym typeface="Wingdings" panose="05000000000000000000" pitchFamily="2" charset="2"/>
              </a:rPr>
              <a:t>로 하면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다시 콘솔 입출력으로 변경 할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5134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FFEE7-5F23-DB00-BE30-C4AE0F62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비트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A3DBD-E3E9-DDE6-8FCF-318C31C2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03361"/>
          </a:xfrm>
        </p:spPr>
        <p:txBody>
          <a:bodyPr/>
          <a:lstStyle/>
          <a:p>
            <a:r>
              <a:rPr lang="ko-KR" altLang="en-US" sz="1600" dirty="0"/>
              <a:t>저 수준 언어에서 자주 사용하는 비트 연산은 수학의 </a:t>
            </a:r>
            <a:r>
              <a:rPr lang="ko-KR" altLang="en-US" sz="1600" dirty="0" err="1"/>
              <a:t>부울대수의</a:t>
            </a:r>
            <a:r>
              <a:rPr lang="ko-KR" altLang="en-US" sz="1600" dirty="0"/>
              <a:t> 연산법을 그대로 적용한 방법입니다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 </a:t>
            </a:r>
            <a:r>
              <a:rPr lang="ko-KR" altLang="en-US" sz="1600" dirty="0" err="1"/>
              <a:t>비트열</a:t>
            </a:r>
            <a:r>
              <a:rPr lang="ko-KR" altLang="en-US" sz="1600" dirty="0"/>
              <a:t> </a:t>
            </a:r>
            <a:r>
              <a:rPr lang="en-US" altLang="ko-KR" sz="1600" dirty="0"/>
              <a:t>A,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ko-KR" altLang="en-US" sz="1600" dirty="0"/>
              <a:t>가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다음 </a:t>
            </a:r>
            <a:r>
              <a:rPr lang="en-US" altLang="ko-KR" sz="1600" dirty="0"/>
              <a:t>6 </a:t>
            </a:r>
            <a:r>
              <a:rPr lang="ko-KR" altLang="en-US" sz="1600" dirty="0"/>
              <a:t>가지 비트연산을 수행할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A (AND) B </a:t>
            </a:r>
            <a:r>
              <a:rPr lang="en-US" altLang="ko-KR" sz="1600" dirty="0">
                <a:sym typeface="Wingdings" panose="05000000000000000000" pitchFamily="2" charset="2"/>
              </a:rPr>
              <a:t> A &amp; B : A, B</a:t>
            </a:r>
            <a:r>
              <a:rPr lang="ko-KR" altLang="en-US" sz="1600" dirty="0">
                <a:sym typeface="Wingdings" panose="05000000000000000000" pitchFamily="2" charset="2"/>
              </a:rPr>
              <a:t>의 각 비트열을 </a:t>
            </a:r>
            <a:r>
              <a:rPr lang="en-US" altLang="ko-KR" sz="1600" dirty="0">
                <a:sym typeface="Wingdings" panose="05000000000000000000" pitchFamily="2" charset="2"/>
              </a:rPr>
              <a:t>AND</a:t>
            </a:r>
            <a:r>
              <a:rPr lang="ko-KR" altLang="en-US" sz="1600" dirty="0">
                <a:sym typeface="Wingdings" panose="05000000000000000000" pitchFamily="2" charset="2"/>
              </a:rPr>
              <a:t>연산 한 결과를 출력합니다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2). A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(OR) B  A | B : A, B</a:t>
            </a:r>
            <a:r>
              <a:rPr lang="ko-KR" altLang="en-US" sz="1600" dirty="0">
                <a:sym typeface="Wingdings" panose="05000000000000000000" pitchFamily="2" charset="2"/>
              </a:rPr>
              <a:t>의 각 비트열을 </a:t>
            </a:r>
            <a:r>
              <a:rPr lang="en-US" altLang="ko-KR" sz="1600" dirty="0">
                <a:sym typeface="Wingdings" panose="05000000000000000000" pitchFamily="2" charset="2"/>
              </a:rPr>
              <a:t>OR</a:t>
            </a:r>
            <a:r>
              <a:rPr lang="ko-KR" altLang="en-US" sz="1600" dirty="0">
                <a:sym typeface="Wingdings" panose="05000000000000000000" pitchFamily="2" charset="2"/>
              </a:rPr>
              <a:t>연산 한 결과를 출력합니다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3). A (XOR) B  A ^ B : A, B</a:t>
            </a:r>
            <a:r>
              <a:rPr lang="ko-KR" altLang="en-US" sz="1600" dirty="0">
                <a:sym typeface="Wingdings" panose="05000000000000000000" pitchFamily="2" charset="2"/>
              </a:rPr>
              <a:t>의 각 비트열을 </a:t>
            </a:r>
            <a:r>
              <a:rPr lang="en-US" altLang="ko-KR" sz="1600" dirty="0">
                <a:sym typeface="Wingdings" panose="05000000000000000000" pitchFamily="2" charset="2"/>
              </a:rPr>
              <a:t>XOR</a:t>
            </a:r>
            <a:r>
              <a:rPr lang="ko-KR" altLang="en-US" sz="1600" dirty="0">
                <a:sym typeface="Wingdings" panose="05000000000000000000" pitchFamily="2" charset="2"/>
              </a:rPr>
              <a:t>연산 한 결과를 출력합니다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4). (NOT) A  ~A : A </a:t>
            </a:r>
            <a:r>
              <a:rPr lang="ko-KR" altLang="en-US" sz="1600" dirty="0">
                <a:sym typeface="Wingdings" panose="05000000000000000000" pitchFamily="2" charset="2"/>
              </a:rPr>
              <a:t>의 각 비트를 </a:t>
            </a:r>
            <a:r>
              <a:rPr lang="en-US" altLang="ko-KR" sz="1600" dirty="0">
                <a:sym typeface="Wingdings" panose="05000000000000000000" pitchFamily="2" charset="2"/>
              </a:rPr>
              <a:t>NOT</a:t>
            </a:r>
            <a:r>
              <a:rPr lang="ko-KR" altLang="en-US" sz="1600" dirty="0">
                <a:sym typeface="Wingdings" panose="05000000000000000000" pitchFamily="2" charset="2"/>
              </a:rPr>
              <a:t>연산 한 결과를 출력합니다</a:t>
            </a:r>
            <a:r>
              <a:rPr lang="en-US" altLang="ko-KR" sz="1600" dirty="0">
                <a:sym typeface="Wingdings" panose="05000000000000000000" pitchFamily="2" charset="2"/>
              </a:rPr>
              <a:t>. ( 1</a:t>
            </a:r>
            <a:r>
              <a:rPr lang="ko-KR" altLang="en-US" sz="1600" dirty="0">
                <a:sym typeface="Wingdings" panose="05000000000000000000" pitchFamily="2" charset="2"/>
              </a:rPr>
              <a:t>의 보수와 같습니다</a:t>
            </a:r>
            <a:r>
              <a:rPr lang="en-US" altLang="ko-KR" sz="1600" dirty="0">
                <a:sym typeface="Wingdings" panose="05000000000000000000" pitchFamily="2" charset="2"/>
              </a:rPr>
              <a:t>. )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5). A (SHL) N  A &lt;&lt; N : A </a:t>
            </a:r>
            <a:r>
              <a:rPr lang="ko-KR" altLang="en-US" sz="1600" dirty="0">
                <a:sym typeface="Wingdings" panose="05000000000000000000" pitchFamily="2" charset="2"/>
              </a:rPr>
              <a:t>의 각 비트를 </a:t>
            </a:r>
            <a:r>
              <a:rPr lang="en-US" altLang="ko-KR" sz="1600" dirty="0">
                <a:sym typeface="Wingdings" panose="05000000000000000000" pitchFamily="2" charset="2"/>
              </a:rPr>
              <a:t>N</a:t>
            </a:r>
            <a:r>
              <a:rPr lang="ko-KR" altLang="en-US" sz="1600" dirty="0">
                <a:sym typeface="Wingdings" panose="05000000000000000000" pitchFamily="2" charset="2"/>
              </a:rPr>
              <a:t>번 </a:t>
            </a:r>
            <a:r>
              <a:rPr lang="en-US" altLang="ko-KR" sz="1600" dirty="0">
                <a:sym typeface="Wingdings" panose="05000000000000000000" pitchFamily="2" charset="2"/>
              </a:rPr>
              <a:t>SHL</a:t>
            </a:r>
            <a:r>
              <a:rPr lang="ko-KR" altLang="en-US" sz="1600" dirty="0">
                <a:sym typeface="Wingdings" panose="05000000000000000000" pitchFamily="2" charset="2"/>
              </a:rPr>
              <a:t>연산 한 결과를 출력합니다</a:t>
            </a:r>
            <a:r>
              <a:rPr lang="en-US" altLang="ko-KR" sz="1600" dirty="0">
                <a:sym typeface="Wingdings" panose="05000000000000000000" pitchFamily="2" charset="2"/>
              </a:rPr>
              <a:t>. ( A</a:t>
            </a:r>
            <a:r>
              <a:rPr lang="ko-KR" altLang="en-US" sz="1600" dirty="0">
                <a:sym typeface="Wingdings" panose="05000000000000000000" pitchFamily="2" charset="2"/>
              </a:rPr>
              <a:t>가 정수라면</a:t>
            </a:r>
            <a:r>
              <a:rPr lang="en-US" altLang="ko-KR" sz="1600" dirty="0">
                <a:sym typeface="Wingdings" panose="05000000000000000000" pitchFamily="2" charset="2"/>
              </a:rPr>
              <a:t>, A *= 2 )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6). A (SHR) N  A &gt;&gt; N : A </a:t>
            </a:r>
            <a:r>
              <a:rPr lang="ko-KR" altLang="en-US" sz="1600" dirty="0">
                <a:sym typeface="Wingdings" panose="05000000000000000000" pitchFamily="2" charset="2"/>
              </a:rPr>
              <a:t>의 각 비트를 </a:t>
            </a:r>
            <a:r>
              <a:rPr lang="en-US" altLang="ko-KR" sz="1600" dirty="0">
                <a:sym typeface="Wingdings" panose="05000000000000000000" pitchFamily="2" charset="2"/>
              </a:rPr>
              <a:t>N</a:t>
            </a:r>
            <a:r>
              <a:rPr lang="ko-KR" altLang="en-US" sz="1600" dirty="0">
                <a:sym typeface="Wingdings" panose="05000000000000000000" pitchFamily="2" charset="2"/>
              </a:rPr>
              <a:t>번 </a:t>
            </a:r>
            <a:r>
              <a:rPr lang="en-US" altLang="ko-KR" sz="1600" dirty="0">
                <a:sym typeface="Wingdings" panose="05000000000000000000" pitchFamily="2" charset="2"/>
              </a:rPr>
              <a:t>SHR</a:t>
            </a:r>
            <a:r>
              <a:rPr lang="ko-KR" altLang="en-US" sz="1600" dirty="0">
                <a:sym typeface="Wingdings" panose="05000000000000000000" pitchFamily="2" charset="2"/>
              </a:rPr>
              <a:t>연산 한 결과를 출력합니다</a:t>
            </a:r>
            <a:r>
              <a:rPr lang="en-US" altLang="ko-KR" sz="1600" dirty="0">
                <a:sym typeface="Wingdings" panose="05000000000000000000" pitchFamily="2" charset="2"/>
              </a:rPr>
              <a:t>. ( A</a:t>
            </a:r>
            <a:r>
              <a:rPr lang="ko-KR" altLang="en-US" sz="1600" dirty="0">
                <a:sym typeface="Wingdings" panose="05000000000000000000" pitchFamily="2" charset="2"/>
              </a:rPr>
              <a:t>가 정수라면</a:t>
            </a:r>
            <a:r>
              <a:rPr lang="en-US" altLang="ko-KR" sz="1600" dirty="0">
                <a:sym typeface="Wingdings" panose="05000000000000000000" pitchFamily="2" charset="2"/>
              </a:rPr>
              <a:t>, A /= 2 )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이 비트 연산은 이진</a:t>
            </a:r>
            <a:r>
              <a:rPr lang="en-US" altLang="ko-KR" sz="1600" dirty="0">
                <a:sym typeface="Wingdings" panose="05000000000000000000" pitchFamily="2" charset="2"/>
              </a:rPr>
              <a:t>(0</a:t>
            </a:r>
            <a:r>
              <a:rPr lang="ko-KR" altLang="en-US" sz="1600" dirty="0"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sym typeface="Wingdings" panose="05000000000000000000" pitchFamily="2" charset="2"/>
              </a:rPr>
              <a:t>1)</a:t>
            </a:r>
            <a:r>
              <a:rPr lang="ko-KR" altLang="en-US" sz="1600" dirty="0">
                <a:sym typeface="Wingdings" panose="05000000000000000000" pitchFamily="2" charset="2"/>
              </a:rPr>
              <a:t>으로 치환가능 한 문제에 대해 가장 간략한 계산이 가능하도록 해줍니다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( </a:t>
            </a:r>
            <a:r>
              <a:rPr lang="ko-KR" altLang="en-US" sz="1600" dirty="0">
                <a:sym typeface="Wingdings" panose="05000000000000000000" pitchFamily="2" charset="2"/>
              </a:rPr>
              <a:t>이보다 간략한 이진계산은 존재하지 않기 때문입니다</a:t>
            </a:r>
            <a:r>
              <a:rPr lang="en-US" altLang="ko-KR" sz="1600" dirty="0">
                <a:sym typeface="Wingdings" panose="05000000000000000000" pitchFamily="2" charset="2"/>
              </a:rPr>
              <a:t>. )</a:t>
            </a:r>
          </a:p>
          <a:p>
            <a:r>
              <a:rPr lang="ko-KR" altLang="en-US" sz="1600" dirty="0">
                <a:sym typeface="Wingdings" panose="05000000000000000000" pitchFamily="2" charset="2"/>
              </a:rPr>
              <a:t>이를 사용하는 대표적인 예로 집합원소의 이진 존재성을 이용한 비트마스크 기법이 여기에 해당됩니다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1803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6634</Words>
  <Application>Microsoft Office PowerPoint</Application>
  <PresentationFormat>와이드스크린</PresentationFormat>
  <Paragraphs>209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Malgun Gothic Semilight</vt:lpstr>
      <vt:lpstr>Malgun Gothic</vt:lpstr>
      <vt:lpstr>Calibri</vt:lpstr>
      <vt:lpstr>RetrospectVTI</vt:lpstr>
      <vt:lpstr>동계방학 – 기초 3</vt:lpstr>
      <vt:lpstr>목차</vt:lpstr>
      <vt:lpstr>C/C++</vt:lpstr>
      <vt:lpstr>gcc(g++)로 컴파일</vt:lpstr>
      <vt:lpstr>gdb</vt:lpstr>
      <vt:lpstr>gdb</vt:lpstr>
      <vt:lpstr>C 입출력</vt:lpstr>
      <vt:lpstr>C 파일 입출력</vt:lpstr>
      <vt:lpstr>C 비트 연산</vt:lpstr>
      <vt:lpstr>C 포인터</vt:lpstr>
      <vt:lpstr>함수 포인터</vt:lpstr>
      <vt:lpstr>void 포인터 </vt:lpstr>
      <vt:lpstr>gcc와 컴파일 과정</vt:lpstr>
      <vt:lpstr>Assembly 언어</vt:lpstr>
      <vt:lpstr>nasm 설치</vt:lpstr>
      <vt:lpstr>nasm 32, 64</vt:lpstr>
      <vt:lpstr>다시 보는 메모리 구조</vt:lpstr>
      <vt:lpstr>nasm 프로그래밍</vt:lpstr>
      <vt:lpstr>nasm 입출력</vt:lpstr>
      <vt:lpstr>nasm 입출력 코드</vt:lpstr>
      <vt:lpstr>asm 으로 보는 gcc</vt:lpstr>
      <vt:lpstr>gcc 도구를 활용한 코드</vt:lpstr>
      <vt:lpstr>파일 어셈블</vt:lpstr>
      <vt:lpstr>파일 리버싱</vt:lpstr>
      <vt:lpstr>특수 과제</vt:lpstr>
      <vt:lpstr>시스템과 소켓 프로그래밍</vt:lpstr>
      <vt:lpstr>서버-클라이언트 구조</vt:lpstr>
      <vt:lpstr>서버-클라이언트 구조</vt:lpstr>
      <vt:lpstr>서버-클라이언트 구조</vt:lpstr>
      <vt:lpstr>서버-클라이언트 구조</vt:lpstr>
      <vt:lpstr>서버 프로그램</vt:lpstr>
      <vt:lpstr>클라이언트 프로그램</vt:lpstr>
      <vt:lpstr>HTTP 서버 프로그램</vt:lpstr>
      <vt:lpstr>스트레스 테스트</vt:lpstr>
      <vt:lpstr>thread, select, epoll</vt:lpstr>
      <vt:lpstr>epoll (+nonblock) 코드</vt:lpstr>
      <vt:lpstr>특수 과제 2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355</cp:revision>
  <dcterms:created xsi:type="dcterms:W3CDTF">2023-06-22T07:39:13Z</dcterms:created>
  <dcterms:modified xsi:type="dcterms:W3CDTF">2024-01-02T07:09:13Z</dcterms:modified>
</cp:coreProperties>
</file>