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77" r:id="rId6"/>
    <p:sldId id="278" r:id="rId7"/>
    <p:sldId id="281" r:id="rId8"/>
    <p:sldId id="282" r:id="rId9"/>
    <p:sldId id="283" r:id="rId10"/>
    <p:sldId id="284" r:id="rId11"/>
    <p:sldId id="285" r:id="rId12"/>
    <p:sldId id="287" r:id="rId13"/>
    <p:sldId id="288" r:id="rId14"/>
    <p:sldId id="261" r:id="rId15"/>
    <p:sldId id="262" r:id="rId16"/>
    <p:sldId id="263" r:id="rId17"/>
    <p:sldId id="264" r:id="rId18"/>
    <p:sldId id="265" r:id="rId19"/>
    <p:sldId id="266" r:id="rId20"/>
    <p:sldId id="268" r:id="rId21"/>
    <p:sldId id="290" r:id="rId22"/>
    <p:sldId id="270" r:id="rId23"/>
    <p:sldId id="291" r:id="rId24"/>
    <p:sldId id="271" r:id="rId25"/>
    <p:sldId id="272" r:id="rId26"/>
    <p:sldId id="273" r:id="rId27"/>
    <p:sldId id="292" r:id="rId28"/>
    <p:sldId id="293" r:id="rId29"/>
    <p:sldId id="275" r:id="rId30"/>
    <p:sldId id="274" r:id="rId31"/>
    <p:sldId id="276" r:id="rId32"/>
    <p:sldId id="279" r:id="rId33"/>
    <p:sldId id="280" r:id="rId34"/>
    <p:sldId id="29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4DFD28-7E47-44D7-85D8-B7B63C9F7E55}" v="39" dt="2023-07-14T13:01:08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1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7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 MinU" userId="4050a7b372847a87" providerId="LiveId" clId="{7C4DFD28-7E47-44D7-85D8-B7B63C9F7E55}"/>
    <pc:docChg chg="undo custSel addSld delSld modSld sldOrd">
      <pc:chgData name="Ha MinU" userId="4050a7b372847a87" providerId="LiveId" clId="{7C4DFD28-7E47-44D7-85D8-B7B63C9F7E55}" dt="2023-07-14T13:31:35.572" v="25786" actId="20577"/>
      <pc:docMkLst>
        <pc:docMk/>
      </pc:docMkLst>
      <pc:sldChg chg="modSp mod">
        <pc:chgData name="Ha MinU" userId="4050a7b372847a87" providerId="LiveId" clId="{7C4DFD28-7E47-44D7-85D8-B7B63C9F7E55}" dt="2023-07-14T09:26:15.240" v="14517" actId="14100"/>
        <pc:sldMkLst>
          <pc:docMk/>
          <pc:sldMk cId="799006642" sldId="261"/>
        </pc:sldMkLst>
        <pc:spChg chg="mod">
          <ac:chgData name="Ha MinU" userId="4050a7b372847a87" providerId="LiveId" clId="{7C4DFD28-7E47-44D7-85D8-B7B63C9F7E55}" dt="2023-07-13T07:58:31.659" v="7293" actId="20577"/>
          <ac:spMkLst>
            <pc:docMk/>
            <pc:sldMk cId="799006642" sldId="261"/>
            <ac:spMk id="3" creationId="{F82AB725-4173-AF4A-66B5-6F5EC15551B0}"/>
          </ac:spMkLst>
        </pc:spChg>
        <pc:picChg chg="mod">
          <ac:chgData name="Ha MinU" userId="4050a7b372847a87" providerId="LiveId" clId="{7C4DFD28-7E47-44D7-85D8-B7B63C9F7E55}" dt="2023-07-14T09:25:55.106" v="14511" actId="14100"/>
          <ac:picMkLst>
            <pc:docMk/>
            <pc:sldMk cId="799006642" sldId="261"/>
            <ac:picMk id="15" creationId="{3E21A6A4-67AA-BCFE-4068-C99BD3D564A2}"/>
          </ac:picMkLst>
        </pc:picChg>
        <pc:picChg chg="mod">
          <ac:chgData name="Ha MinU" userId="4050a7b372847a87" providerId="LiveId" clId="{7C4DFD28-7E47-44D7-85D8-B7B63C9F7E55}" dt="2023-07-14T09:25:49.738" v="14510" actId="1076"/>
          <ac:picMkLst>
            <pc:docMk/>
            <pc:sldMk cId="799006642" sldId="261"/>
            <ac:picMk id="17" creationId="{ABF4E7BE-FADB-7802-9504-972F97427FF6}"/>
          </ac:picMkLst>
        </pc:picChg>
        <pc:picChg chg="mod">
          <ac:chgData name="Ha MinU" userId="4050a7b372847a87" providerId="LiveId" clId="{7C4DFD28-7E47-44D7-85D8-B7B63C9F7E55}" dt="2023-07-14T09:26:10.222" v="14515" actId="1076"/>
          <ac:picMkLst>
            <pc:docMk/>
            <pc:sldMk cId="799006642" sldId="261"/>
            <ac:picMk id="19" creationId="{58916E2F-4209-C798-CB5A-FB54D143CB6D}"/>
          </ac:picMkLst>
        </pc:picChg>
        <pc:picChg chg="mod">
          <ac:chgData name="Ha MinU" userId="4050a7b372847a87" providerId="LiveId" clId="{7C4DFD28-7E47-44D7-85D8-B7B63C9F7E55}" dt="2023-07-14T09:26:15.240" v="14517" actId="14100"/>
          <ac:picMkLst>
            <pc:docMk/>
            <pc:sldMk cId="799006642" sldId="261"/>
            <ac:picMk id="21" creationId="{8EFFAF4F-B591-69D1-1AD7-A90FC5813B88}"/>
          </ac:picMkLst>
        </pc:picChg>
      </pc:sldChg>
      <pc:sldChg chg="modSp mod">
        <pc:chgData name="Ha MinU" userId="4050a7b372847a87" providerId="LiveId" clId="{7C4DFD28-7E47-44D7-85D8-B7B63C9F7E55}" dt="2023-07-13T06:57:22.150" v="7053" actId="20577"/>
        <pc:sldMkLst>
          <pc:docMk/>
          <pc:sldMk cId="4210290984" sldId="263"/>
        </pc:sldMkLst>
        <pc:spChg chg="mod">
          <ac:chgData name="Ha MinU" userId="4050a7b372847a87" providerId="LiveId" clId="{7C4DFD28-7E47-44D7-85D8-B7B63C9F7E55}" dt="2023-07-12T03:40:23.170" v="735" actId="20577"/>
          <ac:spMkLst>
            <pc:docMk/>
            <pc:sldMk cId="4210290984" sldId="263"/>
            <ac:spMk id="2" creationId="{383CEB8A-86FC-5345-215D-91345C670455}"/>
          </ac:spMkLst>
        </pc:spChg>
        <pc:spChg chg="mod">
          <ac:chgData name="Ha MinU" userId="4050a7b372847a87" providerId="LiveId" clId="{7C4DFD28-7E47-44D7-85D8-B7B63C9F7E55}" dt="2023-07-13T06:57:22.150" v="7053" actId="20577"/>
          <ac:spMkLst>
            <pc:docMk/>
            <pc:sldMk cId="4210290984" sldId="263"/>
            <ac:spMk id="3" creationId="{F99A157A-AD0E-46F6-24DA-8444499F38FC}"/>
          </ac:spMkLst>
        </pc:spChg>
      </pc:sldChg>
      <pc:sldChg chg="modSp mod">
        <pc:chgData name="Ha MinU" userId="4050a7b372847a87" providerId="LiveId" clId="{7C4DFD28-7E47-44D7-85D8-B7B63C9F7E55}" dt="2023-07-13T07:58:16.763" v="7264" actId="20577"/>
        <pc:sldMkLst>
          <pc:docMk/>
          <pc:sldMk cId="3340708022" sldId="264"/>
        </pc:sldMkLst>
        <pc:spChg chg="mod">
          <ac:chgData name="Ha MinU" userId="4050a7b372847a87" providerId="LiveId" clId="{7C4DFD28-7E47-44D7-85D8-B7B63C9F7E55}" dt="2023-07-13T07:58:16.763" v="7264" actId="20577"/>
          <ac:spMkLst>
            <pc:docMk/>
            <pc:sldMk cId="3340708022" sldId="264"/>
            <ac:spMk id="3" creationId="{FB6DA9AE-26AA-B40F-072B-CABA8D069CA1}"/>
          </ac:spMkLst>
        </pc:spChg>
      </pc:sldChg>
      <pc:sldChg chg="modSp mod ord">
        <pc:chgData name="Ha MinU" userId="4050a7b372847a87" providerId="LiveId" clId="{7C4DFD28-7E47-44D7-85D8-B7B63C9F7E55}" dt="2023-07-12T13:16:34.901" v="7016" actId="20577"/>
        <pc:sldMkLst>
          <pc:docMk/>
          <pc:sldMk cId="1095022121" sldId="265"/>
        </pc:sldMkLst>
        <pc:spChg chg="mod">
          <ac:chgData name="Ha MinU" userId="4050a7b372847a87" providerId="LiveId" clId="{7C4DFD28-7E47-44D7-85D8-B7B63C9F7E55}" dt="2023-07-12T13:16:34.901" v="7016" actId="20577"/>
          <ac:spMkLst>
            <pc:docMk/>
            <pc:sldMk cId="1095022121" sldId="265"/>
            <ac:spMk id="3" creationId="{13D20041-3CEC-93C5-4F62-704AF7D8BAAA}"/>
          </ac:spMkLst>
        </pc:spChg>
      </pc:sldChg>
      <pc:sldChg chg="modSp mod">
        <pc:chgData name="Ha MinU" userId="4050a7b372847a87" providerId="LiveId" clId="{7C4DFD28-7E47-44D7-85D8-B7B63C9F7E55}" dt="2023-07-12T13:16:41.495" v="7017" actId="255"/>
        <pc:sldMkLst>
          <pc:docMk/>
          <pc:sldMk cId="2040582996" sldId="266"/>
        </pc:sldMkLst>
        <pc:spChg chg="mod">
          <ac:chgData name="Ha MinU" userId="4050a7b372847a87" providerId="LiveId" clId="{7C4DFD28-7E47-44D7-85D8-B7B63C9F7E55}" dt="2023-07-12T13:16:41.495" v="7017" actId="255"/>
          <ac:spMkLst>
            <pc:docMk/>
            <pc:sldMk cId="2040582996" sldId="266"/>
            <ac:spMk id="3" creationId="{95F45EA3-E052-20C0-ED29-B1FE812C71CB}"/>
          </ac:spMkLst>
        </pc:spChg>
      </pc:sldChg>
      <pc:sldChg chg="modSp del mod">
        <pc:chgData name="Ha MinU" userId="4050a7b372847a87" providerId="LiveId" clId="{7C4DFD28-7E47-44D7-85D8-B7B63C9F7E55}" dt="2023-07-13T07:34:13.037" v="7180" actId="2696"/>
        <pc:sldMkLst>
          <pc:docMk/>
          <pc:sldMk cId="4045829943" sldId="267"/>
        </pc:sldMkLst>
        <pc:spChg chg="mod">
          <ac:chgData name="Ha MinU" userId="4050a7b372847a87" providerId="LiveId" clId="{7C4DFD28-7E47-44D7-85D8-B7B63C9F7E55}" dt="2023-07-13T07:10:11.623" v="7134" actId="20577"/>
          <ac:spMkLst>
            <pc:docMk/>
            <pc:sldMk cId="4045829943" sldId="267"/>
            <ac:spMk id="3" creationId="{A86D5011-B452-E7BE-622A-ADD62EA14BBC}"/>
          </ac:spMkLst>
        </pc:spChg>
      </pc:sldChg>
      <pc:sldChg chg="modSp mod">
        <pc:chgData name="Ha MinU" userId="4050a7b372847a87" providerId="LiveId" clId="{7C4DFD28-7E47-44D7-85D8-B7B63C9F7E55}" dt="2023-07-13T11:34:50.219" v="8632" actId="20577"/>
        <pc:sldMkLst>
          <pc:docMk/>
          <pc:sldMk cId="3605645167" sldId="268"/>
        </pc:sldMkLst>
        <pc:spChg chg="mod">
          <ac:chgData name="Ha MinU" userId="4050a7b372847a87" providerId="LiveId" clId="{7C4DFD28-7E47-44D7-85D8-B7B63C9F7E55}" dt="2023-07-13T11:16:55.282" v="8231" actId="20577"/>
          <ac:spMkLst>
            <pc:docMk/>
            <pc:sldMk cId="3605645167" sldId="268"/>
            <ac:spMk id="2" creationId="{E0F064F9-E9CC-95D8-3109-1645FE3B22C5}"/>
          </ac:spMkLst>
        </pc:spChg>
        <pc:spChg chg="mod">
          <ac:chgData name="Ha MinU" userId="4050a7b372847a87" providerId="LiveId" clId="{7C4DFD28-7E47-44D7-85D8-B7B63C9F7E55}" dt="2023-07-13T11:34:50.219" v="8632" actId="20577"/>
          <ac:spMkLst>
            <pc:docMk/>
            <pc:sldMk cId="3605645167" sldId="268"/>
            <ac:spMk id="3" creationId="{2409C190-832F-7954-7180-2C9F264A8D8E}"/>
          </ac:spMkLst>
        </pc:spChg>
      </pc:sldChg>
      <pc:sldChg chg="modSp del mod">
        <pc:chgData name="Ha MinU" userId="4050a7b372847a87" providerId="LiveId" clId="{7C4DFD28-7E47-44D7-85D8-B7B63C9F7E55}" dt="2023-07-13T12:02:34.069" v="10286" actId="2696"/>
        <pc:sldMkLst>
          <pc:docMk/>
          <pc:sldMk cId="1909772103" sldId="269"/>
        </pc:sldMkLst>
        <pc:spChg chg="mod">
          <ac:chgData name="Ha MinU" userId="4050a7b372847a87" providerId="LiveId" clId="{7C4DFD28-7E47-44D7-85D8-B7B63C9F7E55}" dt="2023-07-13T07:34:30.715" v="7182" actId="20577"/>
          <ac:spMkLst>
            <pc:docMk/>
            <pc:sldMk cId="1909772103" sldId="269"/>
            <ac:spMk id="2" creationId="{E346A7F9-1CE7-0EA0-4D5B-D18979443A13}"/>
          </ac:spMkLst>
        </pc:spChg>
      </pc:sldChg>
      <pc:sldChg chg="addSp delSp modSp mod">
        <pc:chgData name="Ha MinU" userId="4050a7b372847a87" providerId="LiveId" clId="{7C4DFD28-7E47-44D7-85D8-B7B63C9F7E55}" dt="2023-07-13T13:08:00.379" v="12929" actId="20577"/>
        <pc:sldMkLst>
          <pc:docMk/>
          <pc:sldMk cId="2059182855" sldId="270"/>
        </pc:sldMkLst>
        <pc:spChg chg="mod">
          <ac:chgData name="Ha MinU" userId="4050a7b372847a87" providerId="LiveId" clId="{7C4DFD28-7E47-44D7-85D8-B7B63C9F7E55}" dt="2023-07-13T13:02:40.318" v="12621" actId="20577"/>
          <ac:spMkLst>
            <pc:docMk/>
            <pc:sldMk cId="2059182855" sldId="270"/>
            <ac:spMk id="2" creationId="{BF686A85-53E3-8309-25B8-8736E52D50A3}"/>
          </ac:spMkLst>
        </pc:spChg>
        <pc:spChg chg="mod">
          <ac:chgData name="Ha MinU" userId="4050a7b372847a87" providerId="LiveId" clId="{7C4DFD28-7E47-44D7-85D8-B7B63C9F7E55}" dt="2023-07-13T13:08:00.379" v="12929" actId="20577"/>
          <ac:spMkLst>
            <pc:docMk/>
            <pc:sldMk cId="2059182855" sldId="270"/>
            <ac:spMk id="3" creationId="{011E878E-4DD2-CAF9-C1E8-B3BF36845299}"/>
          </ac:spMkLst>
        </pc:spChg>
        <pc:spChg chg="add del">
          <ac:chgData name="Ha MinU" userId="4050a7b372847a87" providerId="LiveId" clId="{7C4DFD28-7E47-44D7-85D8-B7B63C9F7E55}" dt="2023-07-13T12:13:24.410" v="10934"/>
          <ac:spMkLst>
            <pc:docMk/>
            <pc:sldMk cId="2059182855" sldId="270"/>
            <ac:spMk id="4" creationId="{9602F287-F1BD-1E6D-2169-3CD6791AC12F}"/>
          </ac:spMkLst>
        </pc:spChg>
        <pc:spChg chg="add del">
          <ac:chgData name="Ha MinU" userId="4050a7b372847a87" providerId="LiveId" clId="{7C4DFD28-7E47-44D7-85D8-B7B63C9F7E55}" dt="2023-07-13T12:27:32.165" v="11653"/>
          <ac:spMkLst>
            <pc:docMk/>
            <pc:sldMk cId="2059182855" sldId="270"/>
            <ac:spMk id="5" creationId="{E735E3A1-B8DE-D3CC-812C-79C586A2498B}"/>
          </ac:spMkLst>
        </pc:spChg>
        <pc:spChg chg="add del">
          <ac:chgData name="Ha MinU" userId="4050a7b372847a87" providerId="LiveId" clId="{7C4DFD28-7E47-44D7-85D8-B7B63C9F7E55}" dt="2023-07-13T12:32:15.782" v="11850"/>
          <ac:spMkLst>
            <pc:docMk/>
            <pc:sldMk cId="2059182855" sldId="270"/>
            <ac:spMk id="6" creationId="{B0BB1ED0-7FFD-F776-19C5-4BF0AF17CEAD}"/>
          </ac:spMkLst>
        </pc:spChg>
        <pc:spChg chg="add del">
          <ac:chgData name="Ha MinU" userId="4050a7b372847a87" providerId="LiveId" clId="{7C4DFD28-7E47-44D7-85D8-B7B63C9F7E55}" dt="2023-07-13T12:40:26.610" v="12162"/>
          <ac:spMkLst>
            <pc:docMk/>
            <pc:sldMk cId="2059182855" sldId="270"/>
            <ac:spMk id="7" creationId="{907C3F0D-50D1-AE20-C543-8C30200267A8}"/>
          </ac:spMkLst>
        </pc:spChg>
      </pc:sldChg>
      <pc:sldChg chg="modSp mod">
        <pc:chgData name="Ha MinU" userId="4050a7b372847a87" providerId="LiveId" clId="{7C4DFD28-7E47-44D7-85D8-B7B63C9F7E55}" dt="2023-07-14T10:12:21.150" v="16827" actId="14100"/>
        <pc:sldMkLst>
          <pc:docMk/>
          <pc:sldMk cId="3523130221" sldId="271"/>
        </pc:sldMkLst>
        <pc:spChg chg="mod">
          <ac:chgData name="Ha MinU" userId="4050a7b372847a87" providerId="LiveId" clId="{7C4DFD28-7E47-44D7-85D8-B7B63C9F7E55}" dt="2023-07-14T10:12:21.150" v="16827" actId="14100"/>
          <ac:spMkLst>
            <pc:docMk/>
            <pc:sldMk cId="3523130221" sldId="271"/>
            <ac:spMk id="3" creationId="{1B2756FA-922F-E66A-0FF1-63832E98596A}"/>
          </ac:spMkLst>
        </pc:spChg>
      </pc:sldChg>
      <pc:sldChg chg="modSp mod">
        <pc:chgData name="Ha MinU" userId="4050a7b372847a87" providerId="LiveId" clId="{7C4DFD28-7E47-44D7-85D8-B7B63C9F7E55}" dt="2023-07-14T11:49:55.863" v="19821" actId="20577"/>
        <pc:sldMkLst>
          <pc:docMk/>
          <pc:sldMk cId="612427450" sldId="272"/>
        </pc:sldMkLst>
        <pc:spChg chg="mod">
          <ac:chgData name="Ha MinU" userId="4050a7b372847a87" providerId="LiveId" clId="{7C4DFD28-7E47-44D7-85D8-B7B63C9F7E55}" dt="2023-07-14T11:49:55.863" v="19821" actId="20577"/>
          <ac:spMkLst>
            <pc:docMk/>
            <pc:sldMk cId="612427450" sldId="272"/>
            <ac:spMk id="3" creationId="{57B1E7FE-A9E3-5AB7-02C7-43E5D5E69EAB}"/>
          </ac:spMkLst>
        </pc:spChg>
      </pc:sldChg>
      <pc:sldChg chg="addSp delSp modSp mod ord">
        <pc:chgData name="Ha MinU" userId="4050a7b372847a87" providerId="LiveId" clId="{7C4DFD28-7E47-44D7-85D8-B7B63C9F7E55}" dt="2023-07-14T13:31:35.572" v="25786" actId="20577"/>
        <pc:sldMkLst>
          <pc:docMk/>
          <pc:sldMk cId="1332158968" sldId="273"/>
        </pc:sldMkLst>
        <pc:spChg chg="mod">
          <ac:chgData name="Ha MinU" userId="4050a7b372847a87" providerId="LiveId" clId="{7C4DFD28-7E47-44D7-85D8-B7B63C9F7E55}" dt="2023-07-14T13:31:35.572" v="25786" actId="20577"/>
          <ac:spMkLst>
            <pc:docMk/>
            <pc:sldMk cId="1332158968" sldId="273"/>
            <ac:spMk id="3" creationId="{52F1A2BD-54D9-1B6D-65E0-4A3737B42334}"/>
          </ac:spMkLst>
        </pc:spChg>
        <pc:spChg chg="add del">
          <ac:chgData name="Ha MinU" userId="4050a7b372847a87" providerId="LiveId" clId="{7C4DFD28-7E47-44D7-85D8-B7B63C9F7E55}" dt="2023-07-14T13:01:08.985" v="23548"/>
          <ac:spMkLst>
            <pc:docMk/>
            <pc:sldMk cId="1332158968" sldId="273"/>
            <ac:spMk id="4" creationId="{A40F2765-E9A8-E939-C148-8CB5A8C841D4}"/>
          </ac:spMkLst>
        </pc:spChg>
        <pc:picChg chg="add mod">
          <ac:chgData name="Ha MinU" userId="4050a7b372847a87" providerId="LiveId" clId="{7C4DFD28-7E47-44D7-85D8-B7B63C9F7E55}" dt="2023-07-14T13:18:01.155" v="24774" actId="1076"/>
          <ac:picMkLst>
            <pc:docMk/>
            <pc:sldMk cId="1332158968" sldId="273"/>
            <ac:picMk id="6" creationId="{5E29CD37-6477-011A-CD81-7BC843DE3396}"/>
          </ac:picMkLst>
        </pc:picChg>
      </pc:sldChg>
      <pc:sldChg chg="modSp mod">
        <pc:chgData name="Ha MinU" userId="4050a7b372847a87" providerId="LiveId" clId="{7C4DFD28-7E47-44D7-85D8-B7B63C9F7E55}" dt="2023-07-14T09:24:43.106" v="14503" actId="20577"/>
        <pc:sldMkLst>
          <pc:docMk/>
          <pc:sldMk cId="2935556993" sldId="281"/>
        </pc:sldMkLst>
        <pc:spChg chg="mod">
          <ac:chgData name="Ha MinU" userId="4050a7b372847a87" providerId="LiveId" clId="{7C4DFD28-7E47-44D7-85D8-B7B63C9F7E55}" dt="2023-07-14T09:24:43.106" v="14503" actId="20577"/>
          <ac:spMkLst>
            <pc:docMk/>
            <pc:sldMk cId="2935556993" sldId="281"/>
            <ac:spMk id="3" creationId="{3B4645EF-AFCC-FC98-CE15-5A714EE50D34}"/>
          </ac:spMkLst>
        </pc:spChg>
      </pc:sldChg>
      <pc:sldChg chg="modSp mod">
        <pc:chgData name="Ha MinU" userId="4050a7b372847a87" providerId="LiveId" clId="{7C4DFD28-7E47-44D7-85D8-B7B63C9F7E55}" dt="2023-07-11T04:00:16.239" v="695" actId="20577"/>
        <pc:sldMkLst>
          <pc:docMk/>
          <pc:sldMk cId="4088420505" sldId="284"/>
        </pc:sldMkLst>
        <pc:spChg chg="mod">
          <ac:chgData name="Ha MinU" userId="4050a7b372847a87" providerId="LiveId" clId="{7C4DFD28-7E47-44D7-85D8-B7B63C9F7E55}" dt="2023-07-11T04:00:16.239" v="695" actId="20577"/>
          <ac:spMkLst>
            <pc:docMk/>
            <pc:sldMk cId="4088420505" sldId="284"/>
            <ac:spMk id="3" creationId="{3B4645EF-AFCC-FC98-CE15-5A714EE50D34}"/>
          </ac:spMkLst>
        </pc:spChg>
      </pc:sldChg>
      <pc:sldChg chg="modSp new mod">
        <pc:chgData name="Ha MinU" userId="4050a7b372847a87" providerId="LiveId" clId="{7C4DFD28-7E47-44D7-85D8-B7B63C9F7E55}" dt="2023-07-13T12:00:50.624" v="10272" actId="20577"/>
        <pc:sldMkLst>
          <pc:docMk/>
          <pc:sldMk cId="3073398924" sldId="290"/>
        </pc:sldMkLst>
        <pc:spChg chg="mod">
          <ac:chgData name="Ha MinU" userId="4050a7b372847a87" providerId="LiveId" clId="{7C4DFD28-7E47-44D7-85D8-B7B63C9F7E55}" dt="2023-07-13T07:34:00.858" v="7179" actId="20577"/>
          <ac:spMkLst>
            <pc:docMk/>
            <pc:sldMk cId="3073398924" sldId="290"/>
            <ac:spMk id="2" creationId="{CA284507-3F96-DFDC-76B4-A7E2D66406C0}"/>
          </ac:spMkLst>
        </pc:spChg>
        <pc:spChg chg="mod">
          <ac:chgData name="Ha MinU" userId="4050a7b372847a87" providerId="LiveId" clId="{7C4DFD28-7E47-44D7-85D8-B7B63C9F7E55}" dt="2023-07-13T12:00:50.624" v="10272" actId="20577"/>
          <ac:spMkLst>
            <pc:docMk/>
            <pc:sldMk cId="3073398924" sldId="290"/>
            <ac:spMk id="3" creationId="{5D99C846-1917-75BC-CE60-4ED213FD6A04}"/>
          </ac:spMkLst>
        </pc:spChg>
      </pc:sldChg>
      <pc:sldChg chg="modSp new del mod">
        <pc:chgData name="Ha MinU" userId="4050a7b372847a87" providerId="LiveId" clId="{7C4DFD28-7E47-44D7-85D8-B7B63C9F7E55}" dt="2023-07-13T11:16:59.319" v="8232" actId="2696"/>
        <pc:sldMkLst>
          <pc:docMk/>
          <pc:sldMk cId="1505127759" sldId="291"/>
        </pc:sldMkLst>
        <pc:spChg chg="mod">
          <ac:chgData name="Ha MinU" userId="4050a7b372847a87" providerId="LiveId" clId="{7C4DFD28-7E47-44D7-85D8-B7B63C9F7E55}" dt="2023-07-13T07:57:27.673" v="7215" actId="20577"/>
          <ac:spMkLst>
            <pc:docMk/>
            <pc:sldMk cId="1505127759" sldId="291"/>
            <ac:spMk id="2" creationId="{A7BD99A7-B49C-9E9E-66B1-CEA4E8949630}"/>
          </ac:spMkLst>
        </pc:spChg>
      </pc:sldChg>
      <pc:sldChg chg="new del">
        <pc:chgData name="Ha MinU" userId="4050a7b372847a87" providerId="LiveId" clId="{7C4DFD28-7E47-44D7-85D8-B7B63C9F7E55}" dt="2023-07-13T13:05:04.569" v="12819" actId="2696"/>
        <pc:sldMkLst>
          <pc:docMk/>
          <pc:sldMk cId="1543001860" sldId="291"/>
        </pc:sldMkLst>
      </pc:sldChg>
      <pc:sldChg chg="addSp delSp modSp add mod setBg">
        <pc:chgData name="Ha MinU" userId="4050a7b372847a87" providerId="LiveId" clId="{7C4DFD28-7E47-44D7-85D8-B7B63C9F7E55}" dt="2023-07-13T13:27:26.770" v="14108" actId="20577"/>
        <pc:sldMkLst>
          <pc:docMk/>
          <pc:sldMk cId="2953307481" sldId="291"/>
        </pc:sldMkLst>
        <pc:spChg chg="mod">
          <ac:chgData name="Ha MinU" userId="4050a7b372847a87" providerId="LiveId" clId="{7C4DFD28-7E47-44D7-85D8-B7B63C9F7E55}" dt="2023-07-13T13:18:32.239" v="13490" actId="1076"/>
          <ac:spMkLst>
            <pc:docMk/>
            <pc:sldMk cId="2953307481" sldId="291"/>
            <ac:spMk id="2" creationId="{BF686A85-53E3-8309-25B8-8736E52D50A3}"/>
          </ac:spMkLst>
        </pc:spChg>
        <pc:spChg chg="mod">
          <ac:chgData name="Ha MinU" userId="4050a7b372847a87" providerId="LiveId" clId="{7C4DFD28-7E47-44D7-85D8-B7B63C9F7E55}" dt="2023-07-13T13:27:26.770" v="14108" actId="20577"/>
          <ac:spMkLst>
            <pc:docMk/>
            <pc:sldMk cId="2953307481" sldId="291"/>
            <ac:spMk id="3" creationId="{011E878E-4DD2-CAF9-C1E8-B3BF36845299}"/>
          </ac:spMkLst>
        </pc:spChg>
        <pc:spChg chg="add del">
          <ac:chgData name="Ha MinU" userId="4050a7b372847a87" providerId="LiveId" clId="{7C4DFD28-7E47-44D7-85D8-B7B63C9F7E55}" dt="2023-07-13T13:09:32.436" v="12963"/>
          <ac:spMkLst>
            <pc:docMk/>
            <pc:sldMk cId="2953307481" sldId="291"/>
            <ac:spMk id="4" creationId="{FDE51DBD-BA75-F6AC-B7AC-DD1A8294EAFA}"/>
          </ac:spMkLst>
        </pc:spChg>
        <pc:spChg chg="add del">
          <ac:chgData name="Ha MinU" userId="4050a7b372847a87" providerId="LiveId" clId="{7C4DFD28-7E47-44D7-85D8-B7B63C9F7E55}" dt="2023-07-13T13:13:17.444" v="13271"/>
          <ac:spMkLst>
            <pc:docMk/>
            <pc:sldMk cId="2953307481" sldId="291"/>
            <ac:spMk id="5" creationId="{8BD72E5F-2530-D2AF-9541-C9D8FD1462C2}"/>
          </ac:spMkLst>
        </pc:spChg>
        <pc:spChg chg="add del">
          <ac:chgData name="Ha MinU" userId="4050a7b372847a87" providerId="LiveId" clId="{7C4DFD28-7E47-44D7-85D8-B7B63C9F7E55}" dt="2023-07-13T13:15:08.064" v="13314"/>
          <ac:spMkLst>
            <pc:docMk/>
            <pc:sldMk cId="2953307481" sldId="291"/>
            <ac:spMk id="6" creationId="{31A37537-0347-98D9-337B-525FE636E492}"/>
          </ac:spMkLst>
        </pc:spChg>
        <pc:spChg chg="add del">
          <ac:chgData name="Ha MinU" userId="4050a7b372847a87" providerId="LiveId" clId="{7C4DFD28-7E47-44D7-85D8-B7B63C9F7E55}" dt="2023-07-13T13:18:33.456" v="13491"/>
          <ac:spMkLst>
            <pc:docMk/>
            <pc:sldMk cId="2953307481" sldId="291"/>
            <ac:spMk id="7" creationId="{52EF84BB-E572-68B0-6D38-AD3D9DB1998E}"/>
          </ac:spMkLst>
        </pc:spChg>
        <pc:spChg chg="add del mod">
          <ac:chgData name="Ha MinU" userId="4050a7b372847a87" providerId="LiveId" clId="{7C4DFD28-7E47-44D7-85D8-B7B63C9F7E55}" dt="2023-07-13T13:18:58.630" v="13503" actId="478"/>
          <ac:spMkLst>
            <pc:docMk/>
            <pc:sldMk cId="2953307481" sldId="291"/>
            <ac:spMk id="8" creationId="{5651EFA3-FEB4-4944-D89E-AC5060CCB9BE}"/>
          </ac:spMkLst>
        </pc:spChg>
        <pc:spChg chg="add del">
          <ac:chgData name="Ha MinU" userId="4050a7b372847a87" providerId="LiveId" clId="{7C4DFD28-7E47-44D7-85D8-B7B63C9F7E55}" dt="2023-07-13T13:19:41.381" v="13560" actId="478"/>
          <ac:spMkLst>
            <pc:docMk/>
            <pc:sldMk cId="2953307481" sldId="291"/>
            <ac:spMk id="9" creationId="{565BD889-1DD7-1D73-5BE6-50FBA141D9D1}"/>
          </ac:spMkLst>
        </pc:spChg>
        <pc:spChg chg="add del">
          <ac:chgData name="Ha MinU" userId="4050a7b372847a87" providerId="LiveId" clId="{7C4DFD28-7E47-44D7-85D8-B7B63C9F7E55}" dt="2023-07-13T13:21:05.997" v="13663" actId="478"/>
          <ac:spMkLst>
            <pc:docMk/>
            <pc:sldMk cId="2953307481" sldId="291"/>
            <ac:spMk id="10" creationId="{57456702-D2D8-D52B-D84B-F43E905D7B46}"/>
          </ac:spMkLst>
        </pc:spChg>
        <pc:spChg chg="add del">
          <ac:chgData name="Ha MinU" userId="4050a7b372847a87" providerId="LiveId" clId="{7C4DFD28-7E47-44D7-85D8-B7B63C9F7E55}" dt="2023-07-13T13:22:28.149" v="13811" actId="478"/>
          <ac:spMkLst>
            <pc:docMk/>
            <pc:sldMk cId="2953307481" sldId="291"/>
            <ac:spMk id="11" creationId="{BB8F7C36-285D-40D8-4D0A-A5F0E85BA9D8}"/>
          </ac:spMkLst>
        </pc:spChg>
        <pc:spChg chg="add del">
          <ac:chgData name="Ha MinU" userId="4050a7b372847a87" providerId="LiveId" clId="{7C4DFD28-7E47-44D7-85D8-B7B63C9F7E55}" dt="2023-07-13T13:23:50.598" v="13872" actId="478"/>
          <ac:spMkLst>
            <pc:docMk/>
            <pc:sldMk cId="2953307481" sldId="291"/>
            <ac:spMk id="12" creationId="{5AB4B5AD-1ADE-3E07-2397-3F89D19A014D}"/>
          </ac:spMkLst>
        </pc:spChg>
      </pc:sldChg>
      <pc:sldChg chg="new del">
        <pc:chgData name="Ha MinU" userId="4050a7b372847a87" providerId="LiveId" clId="{7C4DFD28-7E47-44D7-85D8-B7B63C9F7E55}" dt="2023-07-14T09:24:11.866" v="14496" actId="47"/>
        <pc:sldMkLst>
          <pc:docMk/>
          <pc:sldMk cId="130473274" sldId="292"/>
        </pc:sldMkLst>
      </pc:sldChg>
      <pc:sldChg chg="modSp add mod">
        <pc:chgData name="Ha MinU" userId="4050a7b372847a87" providerId="LiveId" clId="{7C4DFD28-7E47-44D7-85D8-B7B63C9F7E55}" dt="2023-07-14T12:49:03.992" v="23075" actId="20577"/>
        <pc:sldMkLst>
          <pc:docMk/>
          <pc:sldMk cId="1570712703" sldId="292"/>
        </pc:sldMkLst>
        <pc:spChg chg="mod">
          <ac:chgData name="Ha MinU" userId="4050a7b372847a87" providerId="LiveId" clId="{7C4DFD28-7E47-44D7-85D8-B7B63C9F7E55}" dt="2023-07-14T11:37:32.359" v="18998" actId="20577"/>
          <ac:spMkLst>
            <pc:docMk/>
            <pc:sldMk cId="1570712703" sldId="292"/>
            <ac:spMk id="2" creationId="{54560C56-E86A-5AB3-058A-B8CAEEF470CA}"/>
          </ac:spMkLst>
        </pc:spChg>
        <pc:spChg chg="mod">
          <ac:chgData name="Ha MinU" userId="4050a7b372847a87" providerId="LiveId" clId="{7C4DFD28-7E47-44D7-85D8-B7B63C9F7E55}" dt="2023-07-14T12:49:03.992" v="23075" actId="20577"/>
          <ac:spMkLst>
            <pc:docMk/>
            <pc:sldMk cId="1570712703" sldId="292"/>
            <ac:spMk id="3" creationId="{57B1E7FE-A9E3-5AB7-02C7-43E5D5E69EAB}"/>
          </ac:spMkLst>
        </pc:spChg>
      </pc:sldChg>
      <pc:sldChg chg="modSp new mod">
        <pc:chgData name="Ha MinU" userId="4050a7b372847a87" providerId="LiveId" clId="{7C4DFD28-7E47-44D7-85D8-B7B63C9F7E55}" dt="2023-07-14T12:56:53.469" v="23241" actId="20577"/>
        <pc:sldMkLst>
          <pc:docMk/>
          <pc:sldMk cId="2767356456" sldId="293"/>
        </pc:sldMkLst>
        <pc:spChg chg="mod">
          <ac:chgData name="Ha MinU" userId="4050a7b372847a87" providerId="LiveId" clId="{7C4DFD28-7E47-44D7-85D8-B7B63C9F7E55}" dt="2023-07-14T12:50:24.224" v="23114" actId="20577"/>
          <ac:spMkLst>
            <pc:docMk/>
            <pc:sldMk cId="2767356456" sldId="293"/>
            <ac:spMk id="2" creationId="{597687FD-0C70-5F76-FAFB-73F7AF4F5032}"/>
          </ac:spMkLst>
        </pc:spChg>
        <pc:spChg chg="mod">
          <ac:chgData name="Ha MinU" userId="4050a7b372847a87" providerId="LiveId" clId="{7C4DFD28-7E47-44D7-85D8-B7B63C9F7E55}" dt="2023-07-14T12:56:53.469" v="23241" actId="20577"/>
          <ac:spMkLst>
            <pc:docMk/>
            <pc:sldMk cId="2767356456" sldId="293"/>
            <ac:spMk id="3" creationId="{EA1C9368-D297-EDAC-BB3D-DB77E5CAC3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7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1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4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6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1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1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7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9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1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kern="1200" spc="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4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0" i="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sscss.org/" TargetMode="External"/><Relationship Id="rId2" Type="http://schemas.openxmlformats.org/officeDocument/2006/relationships/hyperlink" Target="https://sass-lang.com/gui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5.3/getting-started/introduction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ulma.io/documentation/" TargetMode="External"/><Relationship Id="rId2" Type="http://schemas.openxmlformats.org/officeDocument/2006/relationships/hyperlink" Target="https://bulma.io/documentation/customize/with-node-sas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ssgridgarden.com/" TargetMode="External"/><Relationship Id="rId2" Type="http://schemas.openxmlformats.org/officeDocument/2006/relationships/hyperlink" Target="https://flexboxfrogg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흐린 유성 페인트 예술">
            <a:extLst>
              <a:ext uri="{FF2B5EF4-FFF2-40B4-BE49-F238E27FC236}">
                <a16:creationId xmlns:a16="http://schemas.microsoft.com/office/drawing/2014/main" id="{B23F9DA6-B43B-66E2-46AD-BB92F15FE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3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7275B1-39CB-B866-0D0B-2ACA4B2E4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solidFill>
                  <a:schemeClr val="tx1"/>
                </a:solidFill>
              </a:rPr>
              <a:t>동계방학 </a:t>
            </a:r>
            <a:r>
              <a:rPr lang="en-US" altLang="ko-KR" sz="5400" dirty="0">
                <a:solidFill>
                  <a:schemeClr val="tx1"/>
                </a:solidFill>
              </a:rPr>
              <a:t>– </a:t>
            </a:r>
            <a:r>
              <a:rPr lang="ko-KR" altLang="en-US" sz="5400" dirty="0">
                <a:solidFill>
                  <a:schemeClr val="tx1"/>
                </a:solidFill>
              </a:rPr>
              <a:t>기초 </a:t>
            </a:r>
            <a:r>
              <a:rPr lang="en-US" altLang="ko-KR" sz="5400" dirty="0">
                <a:solidFill>
                  <a:schemeClr val="tx1"/>
                </a:solidFill>
              </a:rPr>
              <a:t>4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90558-4D24-CEBA-EFB6-03B8A674B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소프트웨어학과 </a:t>
            </a:r>
            <a:r>
              <a:rPr lang="en-US" altLang="ko-KR" dirty="0"/>
              <a:t>19</a:t>
            </a:r>
            <a:r>
              <a:rPr lang="ko-KR" altLang="en-US" dirty="0"/>
              <a:t>학번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21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2CA63-9678-0EB6-F3D5-B9A6CF6B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의 </a:t>
            </a:r>
            <a:r>
              <a:rPr lang="en-US" altLang="ko-KR" dirty="0"/>
              <a:t>H.W</a:t>
            </a:r>
            <a:r>
              <a:rPr lang="ko-KR" altLang="en-US" dirty="0"/>
              <a:t>를 </a:t>
            </a:r>
            <a:r>
              <a:rPr lang="en-US" altLang="ko-KR" dirty="0"/>
              <a:t>80</a:t>
            </a:r>
            <a:r>
              <a:rPr lang="ko-KR" altLang="en-US" dirty="0"/>
              <a:t>포트에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645EF-AFCC-FC98-CE15-5A714EE50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918769" cy="4144318"/>
          </a:xfrm>
        </p:spPr>
        <p:txBody>
          <a:bodyPr/>
          <a:lstStyle/>
          <a:p>
            <a:r>
              <a:rPr lang="ko-KR" altLang="en-US" sz="1400" dirty="0"/>
              <a:t>저장 후</a:t>
            </a:r>
            <a:r>
              <a:rPr lang="en-US" altLang="ko-KR" sz="1400" dirty="0"/>
              <a:t>, node</a:t>
            </a:r>
            <a:r>
              <a:rPr lang="ko-KR" altLang="en-US" sz="1400" dirty="0"/>
              <a:t> </a:t>
            </a:r>
            <a:r>
              <a:rPr lang="en-US" altLang="ko-KR" sz="1400" dirty="0"/>
              <a:t>index </a:t>
            </a:r>
            <a:r>
              <a:rPr lang="ko-KR" altLang="en-US" sz="1400" dirty="0"/>
              <a:t>를 하면</a:t>
            </a:r>
            <a:r>
              <a:rPr lang="en-US" altLang="ko-KR" sz="1400" dirty="0"/>
              <a:t>, 3000</a:t>
            </a:r>
            <a:r>
              <a:rPr lang="ko-KR" altLang="en-US" sz="1400" dirty="0"/>
              <a:t>번 포트가 열렸다고 콘솔로그가 뜨고</a:t>
            </a:r>
            <a:r>
              <a:rPr lang="en-US" altLang="ko-KR" sz="1400" dirty="0"/>
              <a:t>, localhost:3000</a:t>
            </a:r>
            <a:r>
              <a:rPr lang="ko-KR" altLang="en-US" sz="1400" dirty="0"/>
              <a:t>에 접속하면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DB</a:t>
            </a:r>
            <a:r>
              <a:rPr lang="ko-KR" altLang="en-US" sz="1400" dirty="0"/>
              <a:t>의 값이 뜨는 것을 볼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물론 이를 </a:t>
            </a:r>
            <a:r>
              <a:rPr lang="en-US" altLang="ko-KR" sz="1400" dirty="0"/>
              <a:t>80</a:t>
            </a:r>
            <a:r>
              <a:rPr lang="ko-KR" altLang="en-US" sz="1400" dirty="0"/>
              <a:t>포트로 수정해서 이를 반복해도 </a:t>
            </a:r>
            <a:r>
              <a:rPr lang="en-US" altLang="ko-KR" sz="1400" dirty="0"/>
              <a:t>80</a:t>
            </a:r>
            <a:r>
              <a:rPr lang="ko-KR" altLang="en-US" sz="1400" dirty="0"/>
              <a:t>포트에 출력되겠지만</a:t>
            </a:r>
            <a:r>
              <a:rPr lang="en-US" altLang="ko-KR" sz="1400" dirty="0"/>
              <a:t>, 80</a:t>
            </a:r>
            <a:r>
              <a:rPr lang="ko-KR" altLang="en-US" sz="1400" dirty="0"/>
              <a:t>포트는 </a:t>
            </a:r>
            <a:r>
              <a:rPr lang="en-US" altLang="ko-KR" sz="1400" dirty="0"/>
              <a:t>html</a:t>
            </a:r>
            <a:r>
              <a:rPr lang="ko-KR" altLang="en-US" sz="1400" dirty="0"/>
              <a:t>이 나오는 것이 적당 하기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html</a:t>
            </a:r>
            <a:r>
              <a:rPr lang="ko-KR" altLang="en-US" sz="1400" dirty="0"/>
              <a:t>에 해당 내용이 나오도록 수정해봅시다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1). nginx</a:t>
            </a:r>
            <a:r>
              <a:rPr lang="ko-KR" altLang="en-US" sz="1400" dirty="0"/>
              <a:t>에 정적파일</a:t>
            </a:r>
            <a:r>
              <a:rPr lang="en-US" altLang="ko-KR" sz="1400" dirty="0"/>
              <a:t>(html)</a:t>
            </a:r>
            <a:r>
              <a:rPr lang="ko-KR" altLang="en-US" sz="1400" dirty="0"/>
              <a:t>을 포워딩 한 경우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해당 </a:t>
            </a:r>
            <a:r>
              <a:rPr lang="en-US" altLang="ko-KR" sz="1400" dirty="0"/>
              <a:t>html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 </a:t>
            </a:r>
            <a:r>
              <a:rPr lang="ko-KR" altLang="en-US" sz="1400" dirty="0"/>
              <a:t>스크립트로 </a:t>
            </a:r>
            <a:r>
              <a:rPr lang="en-US" altLang="ko-KR" sz="1400" dirty="0"/>
              <a:t>fetch(“http://’</a:t>
            </a:r>
            <a:r>
              <a:rPr lang="ko-KR" altLang="en-US" sz="1400" dirty="0"/>
              <a:t>서버</a:t>
            </a:r>
            <a:r>
              <a:rPr lang="en-US" altLang="ko-KR" sz="1400" dirty="0"/>
              <a:t>IP’:3000”)</a:t>
            </a:r>
            <a:r>
              <a:rPr lang="ko-KR" altLang="en-US" sz="1400" dirty="0"/>
              <a:t>을 사용해서</a:t>
            </a:r>
            <a:r>
              <a:rPr lang="en-US" altLang="ko-KR" sz="1400" dirty="0"/>
              <a:t> API</a:t>
            </a:r>
            <a:r>
              <a:rPr lang="ko-KR" altLang="en-US" sz="1400" dirty="0"/>
              <a:t>처럼 값을 받아옵니다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2). nginx</a:t>
            </a:r>
            <a:r>
              <a:rPr lang="ko-KR" altLang="en-US" sz="1400" dirty="0"/>
              <a:t>에 프록시 패스를 </a:t>
            </a:r>
            <a:r>
              <a:rPr lang="en-US" altLang="ko-KR" sz="1400" dirty="0"/>
              <a:t>80 -&gt; 3000 </a:t>
            </a:r>
            <a:r>
              <a:rPr lang="ko-KR" altLang="en-US" sz="1400" dirty="0"/>
              <a:t>으로 설정하여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백엔드에서</a:t>
            </a:r>
            <a:r>
              <a:rPr lang="ko-KR" altLang="en-US" sz="1400" dirty="0"/>
              <a:t> </a:t>
            </a:r>
            <a:r>
              <a:rPr lang="en-US" altLang="ko-KR" sz="1400" dirty="0"/>
              <a:t>view</a:t>
            </a:r>
            <a:r>
              <a:rPr lang="ko-KR" altLang="en-US" sz="1400" dirty="0"/>
              <a:t>를 동작시키는 경우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nginx</a:t>
            </a:r>
            <a:r>
              <a:rPr lang="ko-KR" altLang="en-US" sz="1400" dirty="0"/>
              <a:t> 설정파일에 </a:t>
            </a:r>
            <a:r>
              <a:rPr lang="en-US" altLang="ko-KR" sz="1400" dirty="0" err="1"/>
              <a:t>proxy_pass</a:t>
            </a:r>
            <a:r>
              <a:rPr lang="en-US" altLang="ko-KR" sz="1400" dirty="0"/>
              <a:t> </a:t>
            </a:r>
            <a:r>
              <a:rPr lang="ko-KR" altLang="en-US" sz="1400" dirty="0"/>
              <a:t>를 설정하고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백엔드에서</a:t>
            </a:r>
            <a:r>
              <a:rPr lang="ko-KR" altLang="en-US" sz="1400" dirty="0"/>
              <a:t> </a:t>
            </a:r>
            <a:r>
              <a:rPr lang="en-US" altLang="ko-KR" sz="1400" dirty="0" err="1"/>
              <a:t>app.get</a:t>
            </a:r>
            <a:r>
              <a:rPr lang="en-US" altLang="ko-KR" sz="1400" dirty="0"/>
              <a:t> </a:t>
            </a:r>
            <a:r>
              <a:rPr lang="ko-KR" altLang="en-US" sz="1400" dirty="0"/>
              <a:t>메소드를 추가하고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라우트와</a:t>
            </a:r>
            <a:r>
              <a:rPr lang="ko-KR" altLang="en-US" sz="1400" dirty="0"/>
              <a:t> 보낼 파일을 지정합니다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</a:t>
            </a:r>
            <a:r>
              <a:rPr lang="ko-KR" altLang="en-US" sz="1400" dirty="0"/>
              <a:t>번의 경우는 </a:t>
            </a:r>
            <a:r>
              <a:rPr lang="en-US" altLang="ko-KR" sz="1400" dirty="0"/>
              <a:t>ec2 </a:t>
            </a:r>
            <a:r>
              <a:rPr lang="ko-KR" altLang="en-US" sz="1400" dirty="0"/>
              <a:t>포트를 </a:t>
            </a:r>
            <a:r>
              <a:rPr lang="en-US" altLang="ko-KR" sz="1400" dirty="0"/>
              <a:t>3000</a:t>
            </a:r>
            <a:r>
              <a:rPr lang="ko-KR" altLang="en-US" sz="1400" dirty="0"/>
              <a:t>도 열어서 사용해야 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이 방식보다 </a:t>
            </a:r>
            <a:r>
              <a:rPr lang="en-US" altLang="ko-KR" sz="1400" dirty="0"/>
              <a:t>2</a:t>
            </a:r>
            <a:r>
              <a:rPr lang="ko-KR" altLang="en-US" sz="1400" dirty="0"/>
              <a:t>번의 방식을 권장합니다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</a:t>
            </a:r>
            <a:r>
              <a:rPr lang="ko-KR" altLang="en-US" sz="1400" dirty="0"/>
              <a:t>번으로 작업을 진행하는 경우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fetch('http://</a:t>
            </a:r>
            <a:r>
              <a:rPr lang="ko-KR" altLang="en-US" sz="1400" dirty="0"/>
              <a:t>서버</a:t>
            </a:r>
            <a:r>
              <a:rPr lang="en-US" altLang="ko-KR" sz="1400" dirty="0"/>
              <a:t>ip:3000/’).then((res) =&gt; </a:t>
            </a:r>
            <a:r>
              <a:rPr lang="en-US" altLang="ko-KR" sz="1400" dirty="0" err="1"/>
              <a:t>res.json</a:t>
            </a:r>
            <a:r>
              <a:rPr lang="en-US" altLang="ko-KR" sz="1400" dirty="0"/>
              <a:t>()).then((data) =&gt; { </a:t>
            </a:r>
            <a:r>
              <a:rPr lang="en-US" altLang="ko-KR" sz="1400" dirty="0" err="1"/>
              <a:t>data.forEach</a:t>
            </a:r>
            <a:r>
              <a:rPr lang="en-US" altLang="ko-KR" sz="1400" dirty="0"/>
              <a:t>((row) =&gt; {</a:t>
            </a:r>
            <a:br>
              <a:rPr lang="en-US" altLang="ko-KR" sz="1400" dirty="0"/>
            </a:br>
            <a:r>
              <a:rPr lang="en-US" altLang="ko-KR" sz="1400" dirty="0"/>
              <a:t>// </a:t>
            </a:r>
            <a:r>
              <a:rPr lang="ko-KR" altLang="en-US" sz="1400" dirty="0"/>
              <a:t>테이블에 추가하는 내용 </a:t>
            </a:r>
            <a:r>
              <a:rPr lang="en-US" altLang="ko-KR" sz="1400" dirty="0"/>
              <a:t>});}); </a:t>
            </a:r>
            <a:r>
              <a:rPr lang="ko-KR" altLang="en-US" sz="1400" dirty="0"/>
              <a:t>으로 </a:t>
            </a:r>
            <a:r>
              <a:rPr lang="en-US" altLang="ko-KR" sz="1400" dirty="0"/>
              <a:t>html</a:t>
            </a:r>
            <a:r>
              <a:rPr lang="ko-KR" altLang="en-US" sz="1400" dirty="0"/>
              <a:t>에서 데이터를 처리하고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 err="1"/>
              <a:t>aws</a:t>
            </a:r>
            <a:r>
              <a:rPr lang="ko-KR" altLang="en-US" sz="1400" dirty="0"/>
              <a:t>에서 </a:t>
            </a:r>
            <a:r>
              <a:rPr lang="ko-KR" altLang="en-US" sz="1400" dirty="0" err="1"/>
              <a:t>인바운드</a:t>
            </a:r>
            <a:r>
              <a:rPr lang="ko-KR" altLang="en-US" sz="1400" dirty="0"/>
              <a:t> 규칙을 </a:t>
            </a:r>
            <a:r>
              <a:rPr lang="en-US" altLang="ko-KR" sz="1400" dirty="0"/>
              <a:t>3000/</a:t>
            </a:r>
            <a:r>
              <a:rPr lang="en-US" altLang="ko-KR" sz="1400" dirty="0" err="1"/>
              <a:t>tcp</a:t>
            </a:r>
            <a:r>
              <a:rPr lang="ko-KR" altLang="en-US" sz="1400" dirty="0"/>
              <a:t> 허용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ufw</a:t>
            </a:r>
            <a:r>
              <a:rPr lang="ko-KR" altLang="en-US" sz="1400" dirty="0"/>
              <a:t> </a:t>
            </a:r>
            <a:r>
              <a:rPr lang="en-US" altLang="ko-KR" sz="1400" dirty="0"/>
              <a:t>3000/</a:t>
            </a:r>
            <a:r>
              <a:rPr lang="en-US" altLang="ko-KR" sz="1400" dirty="0" err="1"/>
              <a:t>tcp</a:t>
            </a:r>
            <a:r>
              <a:rPr lang="ko-KR" altLang="en-US" sz="1400" dirty="0"/>
              <a:t>도 허용 해줍니다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842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2CA63-9678-0EB6-F3D5-B9A6CF6B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의 </a:t>
            </a:r>
            <a:r>
              <a:rPr lang="en-US" altLang="ko-KR" dirty="0"/>
              <a:t>H.W</a:t>
            </a:r>
            <a:r>
              <a:rPr lang="ko-KR" altLang="en-US" dirty="0"/>
              <a:t>를 </a:t>
            </a:r>
            <a:r>
              <a:rPr lang="en-US" altLang="ko-KR" dirty="0"/>
              <a:t>80</a:t>
            </a:r>
            <a:r>
              <a:rPr lang="ko-KR" altLang="en-US" dirty="0"/>
              <a:t>포트에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645EF-AFCC-FC98-CE15-5A714EE50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918769" cy="4144318"/>
          </a:xfrm>
        </p:spPr>
        <p:txBody>
          <a:bodyPr/>
          <a:lstStyle/>
          <a:p>
            <a:r>
              <a:rPr lang="en-US" altLang="ko-KR" sz="1400" dirty="0"/>
              <a:t>2</a:t>
            </a:r>
            <a:r>
              <a:rPr lang="ko-KR" altLang="en-US" sz="1400" dirty="0"/>
              <a:t>번으로 작업을 진행하는 경우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nginx </a:t>
            </a:r>
            <a:r>
              <a:rPr lang="ko-KR" altLang="en-US" sz="1400" dirty="0"/>
              <a:t>설정파일에서 </a:t>
            </a:r>
            <a:r>
              <a:rPr lang="en-US" altLang="ko-KR" sz="1400" dirty="0"/>
              <a:t>server {listen 80; </a:t>
            </a:r>
            <a:r>
              <a:rPr lang="en-US" altLang="ko-KR" sz="1400" dirty="0" err="1"/>
              <a:t>server_name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default_server</a:t>
            </a:r>
            <a:r>
              <a:rPr lang="en-US" altLang="ko-KR" sz="1400" dirty="0"/>
              <a:t>; }</a:t>
            </a:r>
            <a:r>
              <a:rPr lang="ko-KR" altLang="en-US" sz="1400" dirty="0"/>
              <a:t>로 작성 되어 있는 부분 내부에 </a:t>
            </a:r>
            <a:br>
              <a:rPr lang="en-US" altLang="ko-KR" sz="1400" dirty="0"/>
            </a:br>
            <a:r>
              <a:rPr lang="en-US" altLang="ko-KR" sz="1400" dirty="0"/>
              <a:t>location / { </a:t>
            </a:r>
            <a:r>
              <a:rPr lang="en-US" altLang="ko-KR" sz="1400" dirty="0" err="1"/>
              <a:t>proxy_pass</a:t>
            </a:r>
            <a:r>
              <a:rPr lang="en-US" altLang="ko-KR" sz="1400" dirty="0"/>
              <a:t> http://127.0.0.1:3000; } </a:t>
            </a:r>
            <a:r>
              <a:rPr lang="ko-KR" altLang="en-US" sz="1400" dirty="0"/>
              <a:t>을 추가하면</a:t>
            </a:r>
            <a:r>
              <a:rPr lang="en-US" altLang="ko-KR" sz="1400" dirty="0"/>
              <a:t>, 80-&gt;3000</a:t>
            </a:r>
            <a:r>
              <a:rPr lang="ko-KR" altLang="en-US" sz="1400" dirty="0"/>
              <a:t>이 적용됩니다</a:t>
            </a:r>
            <a:r>
              <a:rPr lang="en-US" altLang="ko-KR" sz="1400" dirty="0"/>
              <a:t>. (nginx</a:t>
            </a:r>
            <a:r>
              <a:rPr lang="ko-KR" altLang="en-US" sz="1400" dirty="0"/>
              <a:t> </a:t>
            </a:r>
            <a:r>
              <a:rPr lang="en-US" altLang="ko-KR" sz="1400" dirty="0"/>
              <a:t>restart</a:t>
            </a:r>
            <a:r>
              <a:rPr lang="ko-KR" altLang="en-US" sz="1400" dirty="0"/>
              <a:t>하시면 됩니다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이후</a:t>
            </a:r>
            <a:r>
              <a:rPr lang="en-US" altLang="ko-KR" sz="1400" dirty="0"/>
              <a:t>, index.js</a:t>
            </a:r>
            <a:r>
              <a:rPr lang="ko-KR" altLang="en-US" sz="1400" dirty="0"/>
              <a:t>에서 </a:t>
            </a:r>
            <a:r>
              <a:rPr lang="en-US" altLang="ko-KR" sz="1400" dirty="0"/>
              <a:t>const path = require('path’); </a:t>
            </a:r>
            <a:r>
              <a:rPr lang="ko-KR" altLang="en-US" sz="1400" dirty="0"/>
              <a:t>을 추가하여</a:t>
            </a:r>
            <a:r>
              <a:rPr lang="en-US" altLang="ko-KR" sz="1400" dirty="0"/>
              <a:t>, path</a:t>
            </a:r>
            <a:r>
              <a:rPr lang="ko-KR" altLang="en-US" sz="1400" dirty="0"/>
              <a:t>메소드를 사용 가능 하도록 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const </a:t>
            </a:r>
            <a:r>
              <a:rPr lang="en-US" altLang="ko-KR" sz="1400" dirty="0" err="1"/>
              <a:t>cors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cors</a:t>
            </a:r>
            <a:r>
              <a:rPr lang="en-US" altLang="ko-KR" sz="1400" dirty="0"/>
              <a:t>’); </a:t>
            </a:r>
            <a:r>
              <a:rPr lang="ko-KR" altLang="en-US" sz="1400" dirty="0"/>
              <a:t>을 추가하여 </a:t>
            </a:r>
            <a:r>
              <a:rPr lang="en-US" altLang="ko-KR" sz="1400" dirty="0" err="1"/>
              <a:t>cors</a:t>
            </a:r>
            <a:r>
              <a:rPr lang="en-US" altLang="ko-KR" sz="1400" dirty="0"/>
              <a:t> </a:t>
            </a:r>
            <a:r>
              <a:rPr lang="ko-KR" altLang="en-US" sz="1400" dirty="0"/>
              <a:t>보안기능을 추가 해줍니다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cors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 install </a:t>
            </a:r>
            <a:r>
              <a:rPr lang="en-US" altLang="ko-KR" sz="1400" dirty="0" err="1"/>
              <a:t>cors</a:t>
            </a:r>
            <a:r>
              <a:rPr lang="en-US" altLang="ko-KR" sz="1400" dirty="0"/>
              <a:t> </a:t>
            </a:r>
            <a:r>
              <a:rPr lang="ko-KR" altLang="en-US" sz="1400" dirty="0"/>
              <a:t>를 입력하여</a:t>
            </a:r>
            <a:r>
              <a:rPr lang="en-US" altLang="ko-KR" sz="1400" dirty="0"/>
              <a:t>, </a:t>
            </a:r>
            <a:r>
              <a:rPr lang="ko-KR" altLang="en-US" sz="1400" dirty="0"/>
              <a:t>의존성 주입을 해줍니다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이후</a:t>
            </a:r>
            <a:r>
              <a:rPr lang="en-US" altLang="ko-KR" sz="1400" dirty="0"/>
              <a:t>, index.js</a:t>
            </a:r>
            <a:r>
              <a:rPr lang="ko-KR" altLang="en-US" sz="1400" dirty="0"/>
              <a:t>에 다음 내용을 추가합니다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app.use</a:t>
            </a:r>
            <a:r>
              <a:rPr lang="en-US" altLang="ko-KR" sz="1400" dirty="0"/>
              <a:t>(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en-US" altLang="ko-KR" sz="1400" dirty="0" err="1"/>
              <a:t>cors</a:t>
            </a:r>
            <a:r>
              <a:rPr lang="en-US" altLang="ko-KR" sz="1400" dirty="0"/>
              <a:t>({</a:t>
            </a:r>
            <a:br>
              <a:rPr lang="en-US" altLang="ko-KR" sz="1400" dirty="0"/>
            </a:br>
            <a:r>
              <a:rPr lang="en-US" altLang="ko-KR" sz="1400" dirty="0"/>
              <a:t>		origin:</a:t>
            </a:r>
            <a:r>
              <a:rPr lang="ko-KR" altLang="en-US" sz="1400" dirty="0"/>
              <a:t> </a:t>
            </a:r>
            <a:r>
              <a:rPr lang="en-US" altLang="ko-KR" sz="1400" dirty="0"/>
              <a:t>‘http://</a:t>
            </a:r>
            <a:r>
              <a:rPr lang="ko-KR" altLang="en-US" sz="1400" dirty="0"/>
              <a:t>서버</a:t>
            </a:r>
            <a:r>
              <a:rPr lang="en-US" altLang="ko-KR" sz="1400" dirty="0"/>
              <a:t>IP:3000,</a:t>
            </a:r>
            <a:br>
              <a:rPr lang="en-US" altLang="ko-KR" sz="1400" dirty="0"/>
            </a:br>
            <a:r>
              <a:rPr lang="en-US" altLang="ko-KR" sz="1400" dirty="0"/>
              <a:t>		credentials: true,</a:t>
            </a:r>
            <a:br>
              <a:rPr lang="en-US" altLang="ko-KR" sz="1400" dirty="0"/>
            </a:br>
            <a:r>
              <a:rPr lang="en-US" altLang="ko-KR" sz="1400" dirty="0"/>
              <a:t>	})</a:t>
            </a:r>
            <a:br>
              <a:rPr lang="en-US" altLang="ko-KR" sz="1400" dirty="0"/>
            </a:br>
            <a:r>
              <a:rPr lang="en-US" altLang="ko-KR" sz="1400" dirty="0"/>
              <a:t>); </a:t>
            </a:r>
            <a:br>
              <a:rPr lang="en-US" altLang="ko-KR" sz="1400" dirty="0"/>
            </a:br>
            <a:r>
              <a:rPr lang="ko-KR" altLang="en-US" sz="1400" dirty="0"/>
              <a:t>바로 아래 내용을 다음 내용으로 수정합니다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437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2CA63-9678-0EB6-F3D5-B9A6CF6B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의 </a:t>
            </a:r>
            <a:r>
              <a:rPr lang="en-US" altLang="ko-KR" dirty="0"/>
              <a:t>H.W</a:t>
            </a:r>
            <a:r>
              <a:rPr lang="ko-KR" altLang="en-US" dirty="0"/>
              <a:t>를 </a:t>
            </a:r>
            <a:r>
              <a:rPr lang="en-US" altLang="ko-KR" dirty="0"/>
              <a:t>80</a:t>
            </a:r>
            <a:r>
              <a:rPr lang="ko-KR" altLang="en-US" dirty="0"/>
              <a:t>포트에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645EF-AFCC-FC98-CE15-5A714EE50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918769" cy="4144318"/>
          </a:xfrm>
        </p:spPr>
        <p:txBody>
          <a:bodyPr/>
          <a:lstStyle/>
          <a:p>
            <a:r>
              <a:rPr lang="en-US" altLang="ko-KR" sz="1400" dirty="0" err="1"/>
              <a:t>app.get</a:t>
            </a:r>
            <a:r>
              <a:rPr lang="en-US" altLang="ko-KR" sz="1400" dirty="0"/>
              <a:t>('/</a:t>
            </a:r>
            <a:r>
              <a:rPr lang="en-US" altLang="ko-KR" sz="1400" dirty="0" err="1"/>
              <a:t>api</a:t>
            </a:r>
            <a:r>
              <a:rPr lang="en-US" altLang="ko-KR" sz="1400" dirty="0"/>
              <a:t>', (req, res) =&gt; {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en-US" altLang="ko-KR" sz="1400" dirty="0" err="1"/>
              <a:t>connection.query</a:t>
            </a:r>
            <a:r>
              <a:rPr lang="en-US" altLang="ko-KR" sz="1400" dirty="0"/>
              <a:t>('SELECT * FROM table</a:t>
            </a:r>
            <a:r>
              <a:rPr lang="ko-KR" altLang="en-US" sz="1400" dirty="0"/>
              <a:t>명</a:t>
            </a:r>
            <a:r>
              <a:rPr lang="en-US" altLang="ko-KR" sz="1400" dirty="0"/>
              <a:t>＇, (error, rows) =&gt; {</a:t>
            </a:r>
            <a:br>
              <a:rPr lang="en-US" altLang="ko-KR" sz="1400" dirty="0"/>
            </a:br>
            <a:r>
              <a:rPr lang="en-US" altLang="ko-KR" sz="1400" dirty="0"/>
              <a:t>	if (error) throw error;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en-US" altLang="ko-KR" sz="1400" dirty="0" err="1"/>
              <a:t>res.send</a:t>
            </a:r>
            <a:r>
              <a:rPr lang="en-US" altLang="ko-KR" sz="1400" dirty="0"/>
              <a:t>(rows);</a:t>
            </a:r>
            <a:br>
              <a:rPr lang="en-US" altLang="ko-KR" sz="1400" dirty="0"/>
            </a:br>
            <a:r>
              <a:rPr lang="en-US" altLang="ko-KR" sz="1400" dirty="0"/>
              <a:t>	});</a:t>
            </a:r>
            <a:br>
              <a:rPr lang="en-US" altLang="ko-KR" sz="1400" dirty="0"/>
            </a:br>
            <a:r>
              <a:rPr lang="en-US" altLang="ko-KR" sz="1400" dirty="0"/>
              <a:t>});</a:t>
            </a:r>
            <a:br>
              <a:rPr lang="en-US" altLang="ko-KR" sz="1400" dirty="0"/>
            </a:br>
            <a:r>
              <a:rPr lang="en-US" altLang="ko-KR" sz="1400" dirty="0" err="1"/>
              <a:t>app.get</a:t>
            </a:r>
            <a:r>
              <a:rPr lang="en-US" altLang="ko-KR" sz="1400" dirty="0"/>
              <a:t>(＇/＇, (req, res) =&gt; {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en-US" altLang="ko-KR" sz="1400" dirty="0" err="1"/>
              <a:t>res.sendFile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path.join</a:t>
            </a:r>
            <a:r>
              <a:rPr lang="en-US" altLang="ko-KR" sz="1400" dirty="0"/>
              <a:t>(__</a:t>
            </a:r>
            <a:r>
              <a:rPr lang="en-US" altLang="ko-KR" sz="1400" dirty="0" err="1"/>
              <a:t>dirname</a:t>
            </a:r>
            <a:r>
              <a:rPr lang="en-US" altLang="ko-KR" sz="1400" dirty="0"/>
              <a:t>, ＇./＇, ＇front’, ‘index.html’));</a:t>
            </a:r>
          </a:p>
          <a:p>
            <a:r>
              <a:rPr lang="en-US" altLang="ko-KR" sz="1400" dirty="0"/>
              <a:t>});</a:t>
            </a:r>
            <a:br>
              <a:rPr lang="en-US" altLang="ko-KR" sz="1400" dirty="0"/>
            </a:br>
            <a:r>
              <a:rPr lang="en-US" altLang="ko-KR" sz="1400" dirty="0" err="1"/>
              <a:t>app.listen</a:t>
            </a:r>
            <a:r>
              <a:rPr lang="en-US" altLang="ko-KR" sz="1400" dirty="0"/>
              <a:t>(port, () =&gt; {</a:t>
            </a:r>
          </a:p>
          <a:p>
            <a:r>
              <a:rPr lang="en-US" altLang="ko-KR" sz="1400" dirty="0"/>
              <a:t>    console.log(`Example app listening on port ${port}`);</a:t>
            </a:r>
          </a:p>
          <a:p>
            <a:r>
              <a:rPr lang="en-US" altLang="ko-KR" sz="1400" dirty="0"/>
              <a:t>});</a:t>
            </a:r>
            <a:br>
              <a:rPr lang="en-US" altLang="ko-KR" sz="1400" dirty="0"/>
            </a:br>
            <a:r>
              <a:rPr lang="ko-KR" altLang="en-US" sz="1400" dirty="0"/>
              <a:t>로 내용을 변경하면</a:t>
            </a:r>
            <a:r>
              <a:rPr lang="en-US" altLang="ko-KR" sz="1400" dirty="0"/>
              <a:t>, ./front/index.html </a:t>
            </a:r>
            <a:r>
              <a:rPr lang="ko-KR" altLang="en-US" sz="1400" dirty="0"/>
              <a:t>파일을 </a:t>
            </a:r>
            <a:r>
              <a:rPr lang="en-US" altLang="ko-KR" sz="1400" dirty="0"/>
              <a:t>80</a:t>
            </a:r>
            <a:r>
              <a:rPr lang="ko-KR" altLang="en-US" sz="1400" dirty="0"/>
              <a:t>포트로 읽을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DB</a:t>
            </a:r>
            <a:r>
              <a:rPr lang="ko-KR" altLang="en-US" sz="1400" dirty="0"/>
              <a:t>의 내용을 읽으려면</a:t>
            </a:r>
            <a:r>
              <a:rPr lang="en-US" altLang="ko-KR" sz="1400" dirty="0"/>
              <a:t>, </a:t>
            </a:r>
            <a:r>
              <a:rPr lang="ko-KR" altLang="en-US" sz="1400" dirty="0"/>
              <a:t>해당 </a:t>
            </a:r>
            <a:r>
              <a:rPr lang="en-US" altLang="ko-KR" sz="1400" dirty="0"/>
              <a:t>html</a:t>
            </a:r>
            <a:r>
              <a:rPr lang="ko-KR" altLang="en-US" sz="1400" dirty="0"/>
              <a:t>에 </a:t>
            </a:r>
            <a:r>
              <a:rPr lang="en-US" altLang="ko-KR" sz="1400" dirty="0"/>
              <a:t>fetch</a:t>
            </a:r>
            <a:r>
              <a:rPr lang="ko-KR" altLang="en-US" sz="1400" dirty="0"/>
              <a:t>를 다음의 내용으로 작성해야 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725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2CA63-9678-0EB6-F3D5-B9A6CF6B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의 </a:t>
            </a:r>
            <a:r>
              <a:rPr lang="en-US" altLang="ko-KR" dirty="0"/>
              <a:t>H.W</a:t>
            </a:r>
            <a:r>
              <a:rPr lang="ko-KR" altLang="en-US" dirty="0"/>
              <a:t>를 </a:t>
            </a:r>
            <a:r>
              <a:rPr lang="en-US" altLang="ko-KR" dirty="0"/>
              <a:t>80</a:t>
            </a:r>
            <a:r>
              <a:rPr lang="ko-KR" altLang="en-US" dirty="0"/>
              <a:t>포트에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645EF-AFCC-FC98-CE15-5A714EE50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280601" cy="4144318"/>
          </a:xfrm>
        </p:spPr>
        <p:txBody>
          <a:bodyPr/>
          <a:lstStyle/>
          <a:p>
            <a:r>
              <a:rPr lang="en-US" altLang="ko-KR" sz="1200" dirty="0"/>
              <a:t>&lt;script&gt;</a:t>
            </a:r>
            <a:br>
              <a:rPr lang="en-US" altLang="ko-KR" sz="1200" dirty="0"/>
            </a:br>
            <a:r>
              <a:rPr lang="en-US" altLang="ko-KR" sz="1200" dirty="0"/>
              <a:t>	fetch('http://ubserver:80/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’)</a:t>
            </a:r>
            <a:br>
              <a:rPr lang="en-US" altLang="ko-KR" sz="1200" dirty="0"/>
            </a:br>
            <a:r>
              <a:rPr lang="en-US" altLang="ko-KR" sz="1200" dirty="0"/>
              <a:t>	.then((res) =&gt; </a:t>
            </a:r>
            <a:r>
              <a:rPr lang="en-US" altLang="ko-KR" sz="1200" dirty="0" err="1"/>
              <a:t>res.json</a:t>
            </a:r>
            <a:r>
              <a:rPr lang="en-US" altLang="ko-KR" sz="1200" dirty="0"/>
              <a:t>())</a:t>
            </a:r>
            <a:br>
              <a:rPr lang="en-US" altLang="ko-KR" sz="1200" dirty="0"/>
            </a:br>
            <a:r>
              <a:rPr lang="en-US" altLang="ko-KR" sz="1200" dirty="0"/>
              <a:t>	.then((res) =&gt; {</a:t>
            </a:r>
            <a:br>
              <a:rPr lang="en-US" altLang="ko-KR" sz="1200" dirty="0"/>
            </a:br>
            <a:r>
              <a:rPr lang="en-US" altLang="ko-KR" sz="1200" dirty="0"/>
              <a:t>		const table = </a:t>
            </a:r>
            <a:r>
              <a:rPr lang="en-US" altLang="ko-KR" sz="1200" dirty="0" err="1"/>
              <a:t>document.querySelector</a:t>
            </a:r>
            <a:r>
              <a:rPr lang="en-US" altLang="ko-KR" sz="1200" dirty="0"/>
              <a:t>('table’);</a:t>
            </a:r>
            <a:br>
              <a:rPr lang="en-US" altLang="ko-KR" sz="1200" dirty="0"/>
            </a:br>
            <a:r>
              <a:rPr lang="en-US" altLang="ko-KR" sz="1200" dirty="0"/>
              <a:t>		</a:t>
            </a:r>
            <a:r>
              <a:rPr lang="en-US" altLang="ko-KR" sz="1200" dirty="0" err="1"/>
              <a:t>res.forEach</a:t>
            </a:r>
            <a:r>
              <a:rPr lang="en-US" altLang="ko-KR" sz="1200" dirty="0"/>
              <a:t>((row) =&gt; {</a:t>
            </a:r>
            <a:br>
              <a:rPr lang="en-US" altLang="ko-KR" sz="1200" dirty="0"/>
            </a:br>
            <a:r>
              <a:rPr lang="en-US" altLang="ko-KR" sz="1200" dirty="0"/>
              <a:t>			const tr = </a:t>
            </a:r>
            <a:r>
              <a:rPr lang="en-US" altLang="ko-KR" sz="1200" dirty="0" err="1"/>
              <a:t>document.createElement</a:t>
            </a:r>
            <a:r>
              <a:rPr lang="en-US" altLang="ko-KR" sz="1200" dirty="0"/>
              <a:t>('tr’);</a:t>
            </a:r>
            <a:br>
              <a:rPr lang="en-US" altLang="ko-KR" sz="1200" dirty="0"/>
            </a:br>
            <a:r>
              <a:rPr lang="en-US" altLang="ko-KR" sz="1200" dirty="0"/>
              <a:t>			[(ex:)'id', 'name', ‘msg'].</a:t>
            </a:r>
            <a:r>
              <a:rPr lang="en-US" altLang="ko-KR" sz="1200" dirty="0" err="1"/>
              <a:t>forEach</a:t>
            </a:r>
            <a:r>
              <a:rPr lang="en-US" altLang="ko-KR" sz="1200" dirty="0"/>
              <a:t>((key) =&gt; {</a:t>
            </a:r>
            <a:br>
              <a:rPr lang="en-US" altLang="ko-KR" sz="1200" dirty="0"/>
            </a:br>
            <a:r>
              <a:rPr lang="en-US" altLang="ko-KR" sz="1200" dirty="0"/>
              <a:t>				const cell = </a:t>
            </a:r>
            <a:r>
              <a:rPr lang="en-US" altLang="ko-KR" sz="1200" dirty="0" err="1"/>
              <a:t>document.createElement</a:t>
            </a:r>
            <a:r>
              <a:rPr lang="en-US" altLang="ko-KR" sz="1200" dirty="0"/>
              <a:t>('td’);</a:t>
            </a:r>
            <a:br>
              <a:rPr lang="en-US" altLang="ko-KR" sz="1200" dirty="0"/>
            </a:br>
            <a:r>
              <a:rPr lang="en-US" altLang="ko-KR" sz="1200" dirty="0"/>
              <a:t>				</a:t>
            </a:r>
            <a:r>
              <a:rPr lang="en-US" altLang="ko-KR" sz="1200" dirty="0" err="1"/>
              <a:t>cell.textContent</a:t>
            </a:r>
            <a:r>
              <a:rPr lang="en-US" altLang="ko-KR" sz="1200" dirty="0"/>
              <a:t> = row[key];</a:t>
            </a:r>
            <a:br>
              <a:rPr lang="en-US" altLang="ko-KR" sz="1200" dirty="0"/>
            </a:br>
            <a:r>
              <a:rPr lang="en-US" altLang="ko-KR" sz="1200" dirty="0"/>
              <a:t>				</a:t>
            </a:r>
            <a:r>
              <a:rPr lang="en-US" altLang="ko-KR" sz="1200" dirty="0" err="1"/>
              <a:t>tr.appendChild</a:t>
            </a:r>
            <a:r>
              <a:rPr lang="en-US" altLang="ko-KR" sz="1200" dirty="0"/>
              <a:t>(cell);</a:t>
            </a:r>
            <a:br>
              <a:rPr lang="en-US" altLang="ko-KR" sz="1200" dirty="0"/>
            </a:br>
            <a:r>
              <a:rPr lang="en-US" altLang="ko-KR" sz="1200" dirty="0"/>
              <a:t>			});</a:t>
            </a:r>
            <a:br>
              <a:rPr lang="en-US" altLang="ko-KR" sz="1200" dirty="0"/>
            </a:br>
            <a:r>
              <a:rPr lang="en-US" altLang="ko-KR" sz="1200" dirty="0"/>
              <a:t>			</a:t>
            </a:r>
            <a:r>
              <a:rPr lang="en-US" altLang="ko-KR" sz="1200" dirty="0" err="1"/>
              <a:t>table.appendChild</a:t>
            </a:r>
            <a:r>
              <a:rPr lang="en-US" altLang="ko-KR" sz="1200" dirty="0"/>
              <a:t>(tr);</a:t>
            </a:r>
            <a:br>
              <a:rPr lang="en-US" altLang="ko-KR" sz="1200" dirty="0"/>
            </a:br>
            <a:r>
              <a:rPr lang="en-US" altLang="ko-KR" sz="1200" dirty="0"/>
              <a:t>		});</a:t>
            </a:r>
            <a:br>
              <a:rPr lang="en-US" altLang="ko-KR" sz="1200" dirty="0"/>
            </a:br>
            <a:r>
              <a:rPr lang="en-US" altLang="ko-KR" sz="1200" dirty="0"/>
              <a:t>	});</a:t>
            </a:r>
            <a:br>
              <a:rPr lang="en-US" altLang="ko-KR" sz="1200" dirty="0"/>
            </a:br>
            <a:r>
              <a:rPr lang="en-US" altLang="ko-KR" sz="1200" dirty="0"/>
              <a:t>&lt;/script&gt;</a:t>
            </a:r>
            <a:endParaRPr lang="en-US" altLang="ko-KR" sz="1000" dirty="0"/>
          </a:p>
          <a:p>
            <a:r>
              <a:rPr lang="ko-KR" altLang="en-US" sz="1200" dirty="0"/>
              <a:t>위의 내용은 </a:t>
            </a:r>
            <a:r>
              <a:rPr lang="en-US" altLang="ko-KR" sz="1200" dirty="0"/>
              <a:t>head</a:t>
            </a:r>
            <a:r>
              <a:rPr lang="ko-KR" altLang="en-US" sz="1200" dirty="0"/>
              <a:t>태그에</a:t>
            </a:r>
            <a:r>
              <a:rPr lang="en-US" altLang="ko-KR" sz="1200" dirty="0"/>
              <a:t>,	</a:t>
            </a:r>
            <a:r>
              <a:rPr lang="ko-KR" altLang="en-US" sz="1200" dirty="0"/>
              <a:t>우측내용은 </a:t>
            </a:r>
            <a:r>
              <a:rPr lang="en-US" altLang="ko-KR" sz="1200" dirty="0"/>
              <a:t>body</a:t>
            </a:r>
            <a:r>
              <a:rPr lang="ko-KR" altLang="en-US" sz="1200" dirty="0"/>
              <a:t>태그에 넣어야 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예제에서는 테이블 칼럼이 </a:t>
            </a:r>
            <a:r>
              <a:rPr lang="en-US" altLang="ko-KR" sz="1200" dirty="0"/>
              <a:t>'id', 'name', ‘msg’ </a:t>
            </a:r>
            <a:r>
              <a:rPr lang="ko-KR" altLang="en-US" sz="1200" dirty="0"/>
              <a:t>으로 되어 있어 해당 코드들을 사용하였습니다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ACCAE-6D6C-2A76-85B8-C8ECE119DD26}"/>
              </a:ext>
            </a:extLst>
          </p:cNvPr>
          <p:cNvSpPr txBox="1"/>
          <p:nvPr/>
        </p:nvSpPr>
        <p:spPr>
          <a:xfrm>
            <a:off x="7840365" y="4867524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&lt;table&gt;</a:t>
            </a:r>
            <a:br>
              <a:rPr lang="en-US" altLang="ko-KR" sz="1200" dirty="0"/>
            </a:br>
            <a:r>
              <a:rPr lang="en-US" altLang="ko-KR" sz="1200" dirty="0"/>
              <a:t>	&lt;tr&gt;(ex:)</a:t>
            </a:r>
            <a:br>
              <a:rPr lang="en-US" altLang="ko-KR" sz="1200" dirty="0"/>
            </a:br>
            <a:r>
              <a:rPr lang="en-US" altLang="ko-KR" sz="1200" dirty="0"/>
              <a:t>		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&gt;id&lt;/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</a:t>
            </a:r>
            <a:br>
              <a:rPr lang="en-US" altLang="ko-KR" sz="1200" dirty="0"/>
            </a:br>
            <a:r>
              <a:rPr lang="en-US" altLang="ko-KR" sz="1200" dirty="0"/>
              <a:t>		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&gt;name&lt;/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</a:t>
            </a:r>
            <a:br>
              <a:rPr lang="en-US" altLang="ko-KR" sz="1200" dirty="0"/>
            </a:br>
            <a:r>
              <a:rPr lang="en-US" altLang="ko-KR" sz="1200" dirty="0"/>
              <a:t>		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&gt;msg&lt;/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</a:t>
            </a:r>
            <a:br>
              <a:rPr lang="en-US" altLang="ko-KR" sz="1200" dirty="0"/>
            </a:br>
            <a:r>
              <a:rPr lang="en-US" altLang="ko-KR" sz="1200" dirty="0"/>
              <a:t>	&lt;/tr&gt;</a:t>
            </a:r>
            <a:br>
              <a:rPr lang="en-US" altLang="ko-KR" sz="1200" dirty="0"/>
            </a:br>
            <a:r>
              <a:rPr lang="en-US" altLang="ko-KR" sz="1200" dirty="0"/>
              <a:t>&lt;/table&gt;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19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2A2BB-416F-8922-50AC-5B7CF3EA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AB725-4173-AF4A-66B5-6F5EC1555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/>
              <a:t>Hyper Text Markup Language</a:t>
            </a:r>
            <a:r>
              <a:rPr lang="ko-KR" altLang="en-US" sz="1400" dirty="0"/>
              <a:t>은 태그만을 사용하여 구문을 생성하고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이름에 걸맞게</a:t>
            </a:r>
            <a:r>
              <a:rPr lang="en-US" altLang="ko-KR" sz="1400" dirty="0"/>
              <a:t> </a:t>
            </a:r>
            <a:r>
              <a:rPr lang="ko-KR" altLang="en-US" sz="1400" dirty="0"/>
              <a:t>웹 페이지 표시를 위해 사용되는 언어입니다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오늘날 모든 웹은 </a:t>
            </a:r>
            <a:r>
              <a:rPr lang="en-US" altLang="ko-KR" sz="1400" dirty="0"/>
              <a:t>html</a:t>
            </a:r>
            <a:r>
              <a:rPr lang="ko-KR" altLang="en-US" sz="1400" dirty="0"/>
              <a:t>로 작성되고</a:t>
            </a:r>
            <a:r>
              <a:rPr lang="en-US" altLang="ko-KR" sz="1400" dirty="0"/>
              <a:t>, </a:t>
            </a:r>
            <a:r>
              <a:rPr lang="ko-KR" altLang="en-US" sz="1400" dirty="0"/>
              <a:t>변환하면 </a:t>
            </a:r>
            <a:r>
              <a:rPr lang="en-US" altLang="ko-KR" sz="1400" dirty="0"/>
              <a:t>html</a:t>
            </a:r>
            <a:r>
              <a:rPr lang="ko-KR" altLang="en-US" sz="1400" dirty="0"/>
              <a:t>이 나오는 구조입니다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>
                <a:hlinkClick r:id="rId2"/>
              </a:rPr>
              <a:t>https://www.w3schools.com/html/default.asp</a:t>
            </a:r>
            <a:r>
              <a:rPr lang="en-US" altLang="ko-KR" sz="1400" dirty="0"/>
              <a:t> &lt;= </a:t>
            </a:r>
            <a:r>
              <a:rPr lang="ko-KR" altLang="en-US" sz="1400" dirty="0"/>
              <a:t>자세한 </a:t>
            </a:r>
            <a:r>
              <a:rPr lang="en-US" altLang="ko-KR" sz="1400" dirty="0"/>
              <a:t>html </a:t>
            </a:r>
            <a:r>
              <a:rPr lang="ko-KR" altLang="en-US" sz="1400" dirty="0"/>
              <a:t>태그들</a:t>
            </a:r>
            <a:endParaRPr lang="en-US" altLang="ko-KR" sz="1400" dirty="0"/>
          </a:p>
          <a:p>
            <a:r>
              <a:rPr lang="en-US" altLang="ko-KR" sz="1400" dirty="0" err="1"/>
              <a:t>vscode</a:t>
            </a:r>
            <a:r>
              <a:rPr lang="ko-KR" altLang="en-US" sz="1400" dirty="0"/>
              <a:t>에서 </a:t>
            </a:r>
            <a:r>
              <a:rPr lang="en-US" altLang="ko-KR" sz="1400" dirty="0"/>
              <a:t>html</a:t>
            </a:r>
            <a:r>
              <a:rPr lang="ko-KR" altLang="en-US" sz="1400" dirty="0"/>
              <a:t>파일 에서 </a:t>
            </a:r>
            <a:r>
              <a:rPr lang="en-US" altLang="ko-KR" sz="1400" dirty="0"/>
              <a:t>!+tab</a:t>
            </a:r>
            <a:r>
              <a:rPr lang="ko-KR" altLang="en-US" sz="1400" dirty="0"/>
              <a:t>을 하면 기본 폼이 생성되고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Emmet</a:t>
            </a:r>
            <a:r>
              <a:rPr lang="ko-KR" altLang="en-US" sz="1400" dirty="0"/>
              <a:t>을 통해 태그 생성을 빠르게 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다음은 </a:t>
            </a:r>
            <a:r>
              <a:rPr lang="en-US" altLang="ko-KR" sz="1400" dirty="0"/>
              <a:t>Emmet</a:t>
            </a:r>
            <a:r>
              <a:rPr lang="ko-KR" altLang="en-US" sz="1400" dirty="0"/>
              <a:t>을 통해 쉽게 만드는 예시들 입니다</a:t>
            </a:r>
            <a:r>
              <a:rPr lang="en-US" altLang="ko-KR" sz="1400" dirty="0"/>
              <a:t>.</a:t>
            </a:r>
          </a:p>
          <a:p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1891BA-E890-99B7-8C81-D3A2E866D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67" y="3953094"/>
            <a:ext cx="1032281" cy="1556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9FF824-63DC-47DF-FB36-901BFCC97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48" y="3953094"/>
            <a:ext cx="1440571" cy="12864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799173-3F07-7E12-716E-F419F9FAC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1416" y="3945390"/>
            <a:ext cx="1871971" cy="15715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712B31-1681-3F11-70D8-C81DF6F1A7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984" y="3945390"/>
            <a:ext cx="762655" cy="18334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7823AC5-9765-052E-110B-D373F14005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3506" y="3953094"/>
            <a:ext cx="1321402" cy="23543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21A6A4-67AA-BCFE-4068-C99BD3D564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0111" y="3953093"/>
            <a:ext cx="2842557" cy="12105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BF4E7BE-FADB-7802-9504-972F97427F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0112" y="5308045"/>
            <a:ext cx="2259831" cy="94159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8916E2F-4209-C798-CB5A-FB54D143CB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01571" y="3542157"/>
            <a:ext cx="1616971" cy="18946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EFFAF4F-B591-69D1-1AD7-A90FC5813B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01571" y="5492551"/>
            <a:ext cx="1181582" cy="8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0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B2D2B-664C-9BFD-DB6A-0209169F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HTML </a:t>
            </a:r>
            <a:r>
              <a:rPr lang="ko-KR" altLang="en-US" dirty="0"/>
              <a:t>태그들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BB8BA-7E90-5ED7-0DA2-9F5B71FB5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641639" cy="4107248"/>
          </a:xfrm>
        </p:spPr>
        <p:txBody>
          <a:bodyPr/>
          <a:lstStyle/>
          <a:p>
            <a:r>
              <a:rPr lang="en-US" altLang="ko-KR" sz="1400" dirty="0"/>
              <a:t>h1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한 줄을 차지하고</a:t>
            </a:r>
            <a:r>
              <a:rPr lang="en-US" altLang="ko-KR" sz="1400" dirty="0"/>
              <a:t>, </a:t>
            </a:r>
            <a:r>
              <a:rPr lang="ko-KR" altLang="en-US" sz="1400" dirty="0"/>
              <a:t>큰 글을 적는 태그 입니다</a:t>
            </a:r>
            <a:r>
              <a:rPr lang="en-US" altLang="ko-KR" sz="1400" dirty="0"/>
              <a:t>. (h2 ~ h6 </a:t>
            </a:r>
            <a:r>
              <a:rPr lang="ko-KR" altLang="en-US" sz="1400" dirty="0"/>
              <a:t>도 존재하고</a:t>
            </a:r>
            <a:r>
              <a:rPr lang="en-US" altLang="ko-KR" sz="1400" dirty="0"/>
              <a:t>, </a:t>
            </a:r>
            <a:r>
              <a:rPr lang="ko-KR" altLang="en-US" sz="1400" dirty="0"/>
              <a:t>숫자가 클수록 폰트 크기는 작아집니다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p :  </a:t>
            </a:r>
            <a:r>
              <a:rPr lang="ko-KR" altLang="en-US" sz="1400" dirty="0"/>
              <a:t>한 줄을 차지하고</a:t>
            </a:r>
            <a:r>
              <a:rPr lang="en-US" altLang="ko-KR" sz="1400" dirty="0"/>
              <a:t>, </a:t>
            </a:r>
            <a:r>
              <a:rPr lang="ko-KR" altLang="en-US" sz="1400" dirty="0"/>
              <a:t>본문을 적는 태그 입니다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 err="1"/>
              <a:t>br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한 줄을 차지하는 태그입니다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보통 빈 칸 개행으로 사용합니다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a : </a:t>
            </a:r>
            <a:r>
              <a:rPr lang="ko-KR" altLang="en-US" sz="1400" dirty="0" err="1"/>
              <a:t>하이퍼</a:t>
            </a:r>
            <a:r>
              <a:rPr lang="ko-KR" altLang="en-US" sz="1400" dirty="0"/>
              <a:t> 텍스트의 중요한 기능으로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ko-KR" altLang="en-US" sz="1400" dirty="0"/>
              <a:t>이동 주소</a:t>
            </a:r>
            <a:r>
              <a:rPr lang="en-US" altLang="ko-KR" sz="1400" dirty="0"/>
              <a:t>” </a:t>
            </a:r>
            <a:r>
              <a:rPr lang="ko-KR" altLang="en-US" sz="1400" dirty="0"/>
              <a:t>를 태그에 추가하면</a:t>
            </a:r>
            <a:r>
              <a:rPr lang="en-US" altLang="ko-KR" sz="1400" dirty="0"/>
              <a:t>, </a:t>
            </a:r>
            <a:r>
              <a:rPr lang="ko-KR" altLang="en-US" sz="1400" dirty="0"/>
              <a:t>해당 태그를 누르면</a:t>
            </a:r>
            <a:r>
              <a:rPr lang="en-US" altLang="ko-KR" sz="1400" dirty="0"/>
              <a:t>, “</a:t>
            </a:r>
            <a:r>
              <a:rPr lang="ko-KR" altLang="en-US" sz="1400" dirty="0"/>
              <a:t>이동주소</a:t>
            </a:r>
            <a:r>
              <a:rPr lang="en-US" altLang="ko-KR" sz="1400" dirty="0"/>
              <a:t>”</a:t>
            </a:r>
            <a:r>
              <a:rPr lang="ko-KR" altLang="en-US" sz="1400" dirty="0"/>
              <a:t>로 이동합니다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button : </a:t>
            </a:r>
            <a:r>
              <a:rPr lang="ko-KR" altLang="en-US" sz="1400" dirty="0"/>
              <a:t>버튼으로 클릭하면</a:t>
            </a:r>
            <a:r>
              <a:rPr lang="en-US" altLang="ko-KR" sz="1400" dirty="0"/>
              <a:t>, </a:t>
            </a:r>
            <a:r>
              <a:rPr lang="ko-KR" altLang="en-US" sz="1400" dirty="0"/>
              <a:t>이벤트가 활성화 되어</a:t>
            </a:r>
            <a:r>
              <a:rPr lang="en-US" altLang="ko-KR" sz="1400" dirty="0"/>
              <a:t>,</a:t>
            </a:r>
            <a:r>
              <a:rPr lang="ko-KR" altLang="en-US" sz="1400" dirty="0"/>
              <a:t> 이를 </a:t>
            </a:r>
            <a:r>
              <a:rPr lang="en-US" altLang="ko-KR" sz="1400" dirty="0" err="1"/>
              <a:t>js</a:t>
            </a:r>
            <a:r>
              <a:rPr lang="ko-KR" altLang="en-US" sz="1400" dirty="0"/>
              <a:t>로 처리하는 방식으로 사용하는 태그입니다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 err="1"/>
              <a:t>img</a:t>
            </a:r>
            <a:r>
              <a:rPr lang="en-US" altLang="ko-KR" sz="1400" dirty="0"/>
              <a:t> : </a:t>
            </a:r>
            <a:r>
              <a:rPr lang="ko-KR" altLang="en-US" sz="1400" dirty="0"/>
              <a:t>사진 크기만큼 줄을 차지하고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=“</a:t>
            </a:r>
            <a:r>
              <a:rPr lang="ko-KR" altLang="en-US" sz="1400" dirty="0"/>
              <a:t>사진 경로와 사진 이름</a:t>
            </a:r>
            <a:r>
              <a:rPr lang="en-US" altLang="ko-KR" sz="1400" dirty="0"/>
              <a:t>” </a:t>
            </a:r>
            <a:r>
              <a:rPr lang="ko-KR" altLang="en-US" sz="1400" dirty="0"/>
              <a:t>을 태그에 추가하면</a:t>
            </a:r>
            <a:r>
              <a:rPr lang="en-US" altLang="ko-KR" sz="1400" dirty="0"/>
              <a:t>, </a:t>
            </a:r>
            <a:r>
              <a:rPr lang="ko-KR" altLang="en-US" sz="1400" dirty="0"/>
              <a:t>사진이 존재하면</a:t>
            </a:r>
            <a:r>
              <a:rPr lang="en-US" altLang="ko-KR" sz="1400" dirty="0"/>
              <a:t>, </a:t>
            </a:r>
            <a:r>
              <a:rPr lang="ko-KR" altLang="en-US" sz="1400" dirty="0"/>
              <a:t>내용을 보여줍니다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 err="1"/>
              <a:t>hr</a:t>
            </a:r>
            <a:r>
              <a:rPr lang="en-US" altLang="ko-KR" sz="1400" dirty="0"/>
              <a:t> : </a:t>
            </a:r>
            <a:r>
              <a:rPr lang="ko-KR" altLang="en-US" sz="1400" dirty="0"/>
              <a:t>한 줄을 차지하고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가로 라인을 긋는 태그입니다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pre : p </a:t>
            </a:r>
            <a:r>
              <a:rPr lang="ko-KR" altLang="en-US" sz="1400" dirty="0"/>
              <a:t>태그는 글을 출력하고 개행이나 탭 간격이 인식하지 않는 문제를 </a:t>
            </a:r>
            <a:r>
              <a:rPr lang="en-US" altLang="ko-KR" sz="1400" dirty="0"/>
              <a:t>pre</a:t>
            </a:r>
            <a:r>
              <a:rPr lang="ko-KR" altLang="en-US" sz="1400" dirty="0"/>
              <a:t>는 </a:t>
            </a:r>
            <a:r>
              <a:rPr lang="en-US" altLang="ko-KR" sz="1400" dirty="0"/>
              <a:t>html</a:t>
            </a:r>
            <a:r>
              <a:rPr lang="ko-KR" altLang="en-US" sz="1400" dirty="0"/>
              <a:t>내용 그대로 화면에 띄워 줍니다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b, i, strong, </a:t>
            </a:r>
            <a:r>
              <a:rPr lang="en-US" altLang="ko-KR" sz="1400" dirty="0" err="1"/>
              <a:t>em</a:t>
            </a:r>
            <a:r>
              <a:rPr lang="en-US" altLang="ko-KR" sz="1400" dirty="0"/>
              <a:t> mark, small, del, ins, sub, sup : </a:t>
            </a:r>
            <a:r>
              <a:rPr lang="ko-KR" altLang="en-US" sz="1400" dirty="0"/>
              <a:t>글 태그 내부에 사용되어</a:t>
            </a:r>
            <a:r>
              <a:rPr lang="en-US" altLang="ko-KR" sz="1400" dirty="0"/>
              <a:t>, </a:t>
            </a:r>
            <a:r>
              <a:rPr lang="ko-KR" altLang="en-US" sz="1400" dirty="0"/>
              <a:t>글자를 변화하여</a:t>
            </a:r>
            <a:r>
              <a:rPr lang="en-US" altLang="ko-KR" sz="1400" dirty="0"/>
              <a:t>, </a:t>
            </a:r>
            <a:r>
              <a:rPr lang="ko-KR" altLang="en-US" sz="1400" dirty="0"/>
              <a:t>특수 효과를 줄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 err="1"/>
              <a:t>ul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ol</a:t>
            </a:r>
            <a:r>
              <a:rPr lang="en-US" altLang="ko-KR" sz="1400" dirty="0"/>
              <a:t>), li : li</a:t>
            </a:r>
            <a:r>
              <a:rPr lang="ko-KR" altLang="en-US" sz="1400" dirty="0"/>
              <a:t>는 리스트의 아이템을 표현하고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ul</a:t>
            </a:r>
            <a:r>
              <a:rPr lang="ko-KR" altLang="en-US" sz="1400" dirty="0"/>
              <a:t>을 감싸면 아이템들은 순서가 없는 것을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ol</a:t>
            </a:r>
            <a:r>
              <a:rPr lang="ko-KR" altLang="en-US" sz="1400" dirty="0"/>
              <a:t>을 감싸면 순서가 있는 것을 나타냅니다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div : </a:t>
            </a:r>
            <a:r>
              <a:rPr lang="ko-KR" altLang="en-US" sz="1400" dirty="0"/>
              <a:t>블록태그로 가장 큰 단위의 블록으로 감싸는 태그입니다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보통 </a:t>
            </a:r>
            <a:r>
              <a:rPr lang="en-US" altLang="ko-KR" sz="1400" dirty="0"/>
              <a:t>div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개행을</a:t>
            </a:r>
            <a:r>
              <a:rPr lang="en-US" altLang="ko-KR" sz="1400" dirty="0"/>
              <a:t>, span</a:t>
            </a:r>
            <a:r>
              <a:rPr lang="ko-KR" altLang="en-US" sz="1400" dirty="0"/>
              <a:t>은 좌우를 작업할 때 사용하는 편입니다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span : </a:t>
            </a:r>
            <a:r>
              <a:rPr lang="ko-KR" altLang="en-US" sz="1400" dirty="0"/>
              <a:t>대부분의 태그가 </a:t>
            </a:r>
            <a:r>
              <a:rPr lang="ko-KR" altLang="en-US" sz="1400" dirty="0" err="1"/>
              <a:t>개행을</a:t>
            </a:r>
            <a:r>
              <a:rPr lang="ko-KR" altLang="en-US" sz="1400" dirty="0"/>
              <a:t> 하는 구조로 동작하는데</a:t>
            </a:r>
            <a:r>
              <a:rPr lang="en-US" altLang="ko-KR" sz="1400" dirty="0"/>
              <a:t>, span</a:t>
            </a:r>
            <a:r>
              <a:rPr lang="ko-KR" altLang="en-US" sz="1400" dirty="0"/>
              <a:t>을 씌우게 되면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개행을</a:t>
            </a:r>
            <a:r>
              <a:rPr lang="ko-KR" altLang="en-US" sz="1400" dirty="0"/>
              <a:t> 하지 않고 처리하도록 하는 태그입니다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 err="1"/>
              <a:t>iframes</a:t>
            </a:r>
            <a:r>
              <a:rPr lang="en-US" altLang="ko-KR" sz="1400" dirty="0"/>
              <a:t> : </a:t>
            </a:r>
            <a:r>
              <a:rPr lang="ko-KR" altLang="en-US" sz="1400" dirty="0"/>
              <a:t>프레임을 만들어</a:t>
            </a:r>
            <a:r>
              <a:rPr lang="en-US" altLang="ko-KR" sz="1400" dirty="0"/>
              <a:t>, </a:t>
            </a:r>
            <a:r>
              <a:rPr lang="ko-KR" altLang="en-US" sz="1400" dirty="0"/>
              <a:t>프레임 내부에 브라우저를 동작 시킬 수 있습니다</a:t>
            </a:r>
            <a:r>
              <a:rPr lang="en-US" altLang="ko-KR" sz="1400" dirty="0"/>
              <a:t>. (</a:t>
            </a:r>
            <a:r>
              <a:rPr lang="ko-KR" altLang="en-US" sz="1400" dirty="0"/>
              <a:t>가상 브라우저 느낌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form, submit : action</a:t>
            </a:r>
            <a:r>
              <a:rPr lang="ko-KR" altLang="en-US" sz="1400" dirty="0"/>
              <a:t>을 </a:t>
            </a:r>
            <a:r>
              <a:rPr lang="en-US" altLang="ko-KR" sz="1400" dirty="0" err="1"/>
              <a:t>url</a:t>
            </a:r>
            <a:r>
              <a:rPr lang="ko-KR" altLang="en-US" sz="1400" dirty="0"/>
              <a:t>로</a:t>
            </a:r>
            <a:r>
              <a:rPr lang="en-US" altLang="ko-KR" sz="1400" dirty="0"/>
              <a:t>, input</a:t>
            </a:r>
            <a:r>
              <a:rPr lang="ko-KR" altLang="en-US" sz="1400" dirty="0"/>
              <a:t>을 요청에 사용하는 값으로 받아</a:t>
            </a:r>
            <a:r>
              <a:rPr lang="en-US" altLang="ko-KR" sz="1400" dirty="0"/>
              <a:t>, submit</a:t>
            </a:r>
            <a:r>
              <a:rPr lang="ko-KR" altLang="en-US" sz="1400" dirty="0"/>
              <a:t>으로 </a:t>
            </a:r>
            <a:r>
              <a:rPr lang="en-US" altLang="ko-KR" sz="1400" dirty="0" err="1"/>
              <a:t>url</a:t>
            </a:r>
            <a:r>
              <a:rPr lang="ko-KR" altLang="en-US" sz="1400" dirty="0"/>
              <a:t>을 접속해주는 태그입니다</a:t>
            </a:r>
            <a:r>
              <a:rPr lang="en-US" altLang="ko-KR" sz="1400" dirty="0"/>
              <a:t>. (fetch</a:t>
            </a:r>
            <a:r>
              <a:rPr lang="ko-KR" altLang="en-US" sz="1400" dirty="0"/>
              <a:t>와 유사함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input, label : form</a:t>
            </a:r>
            <a:r>
              <a:rPr lang="ko-KR" altLang="en-US" sz="1400" dirty="0"/>
              <a:t>태그 내부에서 사용되며</a:t>
            </a:r>
            <a:r>
              <a:rPr lang="en-US" altLang="ko-KR" sz="1400" dirty="0"/>
              <a:t>, input</a:t>
            </a:r>
            <a:r>
              <a:rPr lang="ko-KR" altLang="en-US" sz="1400" dirty="0"/>
              <a:t>은 다양한 타입으로 값을 입력 받고</a:t>
            </a:r>
            <a:r>
              <a:rPr lang="en-US" altLang="ko-KR" sz="1400" dirty="0"/>
              <a:t>, label</a:t>
            </a:r>
            <a:r>
              <a:rPr lang="ko-KR" altLang="en-US" sz="1400" dirty="0"/>
              <a:t>은 </a:t>
            </a:r>
            <a:r>
              <a:rPr lang="en-US" altLang="ko-KR" sz="1400" dirty="0"/>
              <a:t>input</a:t>
            </a:r>
            <a:r>
              <a:rPr lang="ko-KR" altLang="en-US" sz="1400" dirty="0"/>
              <a:t>을 </a:t>
            </a:r>
            <a:r>
              <a:rPr lang="en-US" altLang="ko-KR" sz="1400" dirty="0"/>
              <a:t>for</a:t>
            </a:r>
            <a:r>
              <a:rPr lang="ko-KR" altLang="en-US" sz="1400" dirty="0"/>
              <a:t>로 부연설명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style : html</a:t>
            </a:r>
            <a:r>
              <a:rPr lang="ko-KR" altLang="en-US" sz="1400" dirty="0"/>
              <a:t>에서 네이티브 </a:t>
            </a:r>
            <a:r>
              <a:rPr lang="en-US" altLang="ko-KR" sz="1400" dirty="0" err="1"/>
              <a:t>css</a:t>
            </a:r>
            <a:r>
              <a:rPr lang="ko-KR" altLang="en-US" sz="1400" dirty="0"/>
              <a:t>를 적용하는 태그 입니다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script : html</a:t>
            </a:r>
            <a:r>
              <a:rPr lang="ko-KR" altLang="en-US" sz="1400" dirty="0"/>
              <a:t>에서 네이티브 </a:t>
            </a:r>
            <a:r>
              <a:rPr lang="en-US" altLang="ko-KR" sz="1400" dirty="0" err="1"/>
              <a:t>js</a:t>
            </a:r>
            <a:r>
              <a:rPr lang="ko-KR" altLang="en-US" sz="1400" dirty="0"/>
              <a:t>를 적용하는 태그 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중간 </a:t>
            </a:r>
            <a:r>
              <a:rPr lang="ko-KR" altLang="en-US" sz="1400" dirty="0" err="1"/>
              <a:t>중간</a:t>
            </a:r>
            <a:r>
              <a:rPr lang="ko-KR" altLang="en-US" sz="1400" dirty="0"/>
              <a:t> 사용하여</a:t>
            </a:r>
            <a:r>
              <a:rPr lang="en-US" altLang="ko-KR" sz="1400" dirty="0"/>
              <a:t>, </a:t>
            </a:r>
            <a:r>
              <a:rPr lang="ko-KR" altLang="en-US" sz="1400" dirty="0"/>
              <a:t>동적 값 할당 같은 것을 보다 편하게 할 수도 있습니다</a:t>
            </a:r>
            <a:r>
              <a:rPr lang="en-US" altLang="ko-KR" sz="14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548429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CEB8A-86FC-5345-215D-91345C67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시맨틱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A157A-AD0E-46F6-24DA-8444499F3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0"/>
            <a:ext cx="10058400" cy="4205513"/>
          </a:xfrm>
        </p:spPr>
        <p:txBody>
          <a:bodyPr/>
          <a:lstStyle/>
          <a:p>
            <a:r>
              <a:rPr lang="ko-KR" altLang="en-US" sz="1400" dirty="0" err="1"/>
              <a:t>시맨틱</a:t>
            </a:r>
            <a:r>
              <a:rPr lang="ko-KR" altLang="en-US" sz="1400" dirty="0"/>
              <a:t> 태그는 인터넷의 발전으로 웹의 기본 형식화를 하려는 시도로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이를 통한 웹 제작을 한다면</a:t>
            </a:r>
            <a:r>
              <a:rPr lang="en-US" altLang="ko-KR" sz="1400" dirty="0"/>
              <a:t>, </a:t>
            </a:r>
            <a:r>
              <a:rPr lang="ko-KR" altLang="en-US" sz="1400" dirty="0"/>
              <a:t>내용이 형식화되어</a:t>
            </a:r>
            <a:r>
              <a:rPr lang="en-US" altLang="ko-KR" sz="1400" dirty="0"/>
              <a:t> </a:t>
            </a:r>
            <a:r>
              <a:rPr lang="ko-KR" altLang="en-US" sz="1400" dirty="0"/>
              <a:t>코드가 보다 더 깔끔해 질 수 있고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각 태그가 하는 일이 </a:t>
            </a:r>
            <a:r>
              <a:rPr lang="ko-KR" altLang="en-US" sz="1400" dirty="0" err="1"/>
              <a:t>독립적이여서</a:t>
            </a:r>
            <a:r>
              <a:rPr lang="ko-KR" altLang="en-US" sz="1400" dirty="0"/>
              <a:t> 각 태그 별로 </a:t>
            </a:r>
            <a:r>
              <a:rPr lang="en-US" altLang="ko-KR" sz="1400" dirty="0"/>
              <a:t>html</a:t>
            </a:r>
            <a:r>
              <a:rPr lang="ko-KR" altLang="en-US" sz="1400" dirty="0"/>
              <a:t>파일을 나누어</a:t>
            </a:r>
            <a:r>
              <a:rPr lang="en-US" altLang="ko-KR" sz="1400" dirty="0"/>
              <a:t>, </a:t>
            </a:r>
            <a:r>
              <a:rPr lang="ko-KR" altLang="en-US" sz="1400" dirty="0"/>
              <a:t>조립식 웹 구성을 할 수도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 </a:t>
            </a:r>
            <a:r>
              <a:rPr lang="ko-KR" altLang="en-US" sz="1400" dirty="0"/>
              <a:t>예를 들어 헤더와 </a:t>
            </a:r>
            <a:r>
              <a:rPr lang="ko-KR" altLang="en-US" sz="1400" dirty="0" err="1"/>
              <a:t>푸터</a:t>
            </a:r>
            <a:r>
              <a:rPr lang="ko-KR" altLang="en-US" sz="1400" dirty="0"/>
              <a:t> 목차는 매번 같은 코드를 작성하기 번거롭기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독립적인 파일로 만든 후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사용할 때 이들을 불러 사용합니다</a:t>
            </a:r>
            <a:r>
              <a:rPr lang="en-US" altLang="ko-KR" sz="1400" dirty="0"/>
              <a:t>. )</a:t>
            </a:r>
            <a:br>
              <a:rPr lang="en-US" altLang="ko-KR" sz="1400" dirty="0"/>
            </a:br>
            <a:r>
              <a:rPr lang="en-US" altLang="ko-KR" sz="1400" dirty="0"/>
              <a:t>header</a:t>
            </a:r>
            <a:r>
              <a:rPr lang="ko-KR" altLang="en-US" sz="1400" dirty="0"/>
              <a:t> </a:t>
            </a:r>
            <a:r>
              <a:rPr lang="en-US" altLang="ko-KR" sz="1400" dirty="0"/>
              <a:t>: html</a:t>
            </a:r>
            <a:r>
              <a:rPr lang="ko-KR" altLang="en-US" sz="1400" dirty="0"/>
              <a:t>의 최 상단 머리 영역을 나타내는 태그입니다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nav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페이지의 메뉴를 나타내는 태그입니다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main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페이지의 메인 콘텐츠를 나타내는 태그입니다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페이지당 단 하나만 정의 가능합니다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aside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페이지 좌측 또는 우측 사이드 컨텐츠를 나타내는 태그입니다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section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페이지 내용을 한 단원 단위의 문서를 나타내는 태그입니다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article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페이지 내용을 한 단락 단위의 문서를 나타내는 태그입니다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footer : html</a:t>
            </a:r>
            <a:r>
              <a:rPr lang="ko-KR" altLang="en-US" sz="1400" dirty="0"/>
              <a:t>의 최 하단 바닥 영역을 나타내는 태그입니다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figure : </a:t>
            </a:r>
            <a:r>
              <a:rPr lang="ko-KR" altLang="en-US" sz="1400" dirty="0"/>
              <a:t>인라인 </a:t>
            </a:r>
            <a:r>
              <a:rPr lang="ko-KR" altLang="en-US" sz="1400" dirty="0" err="1"/>
              <a:t>시맨틱</a:t>
            </a:r>
            <a:r>
              <a:rPr lang="ko-KR" altLang="en-US" sz="1400" dirty="0"/>
              <a:t> 태그 중 하나로</a:t>
            </a:r>
            <a:r>
              <a:rPr lang="en-US" altLang="ko-KR" sz="1400" dirty="0"/>
              <a:t>, </a:t>
            </a:r>
            <a:r>
              <a:rPr lang="ko-KR" altLang="en-US" sz="1400" dirty="0"/>
              <a:t>그림이나 차트 등의 소스의 한 단위를 나타내는 태그입니다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detail : </a:t>
            </a:r>
            <a:r>
              <a:rPr lang="ko-KR" altLang="en-US" sz="1400" dirty="0"/>
              <a:t>인라인 </a:t>
            </a:r>
            <a:r>
              <a:rPr lang="ko-KR" altLang="en-US" sz="1400" dirty="0" err="1"/>
              <a:t>시맨틱</a:t>
            </a:r>
            <a:r>
              <a:rPr lang="ko-KR" altLang="en-US" sz="1400" dirty="0"/>
              <a:t> 태그 중 하나로</a:t>
            </a:r>
            <a:r>
              <a:rPr lang="en-US" altLang="ko-KR" sz="1400" dirty="0"/>
              <a:t>, </a:t>
            </a:r>
            <a:r>
              <a:rPr lang="ko-KR" altLang="en-US" sz="1400" dirty="0"/>
              <a:t>글을 접어 간단하게 보였다가 클릭이 들어오면 확장되는 태그입니다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meter, progress : </a:t>
            </a:r>
            <a:r>
              <a:rPr lang="ko-KR" altLang="en-US" sz="1400" dirty="0"/>
              <a:t>둘은 같은 행동을 취하지만</a:t>
            </a:r>
            <a:r>
              <a:rPr lang="en-US" altLang="ko-KR" sz="1400" dirty="0"/>
              <a:t>, meter</a:t>
            </a:r>
            <a:r>
              <a:rPr lang="ko-KR" altLang="en-US" sz="1400" dirty="0"/>
              <a:t>는 값을 </a:t>
            </a:r>
            <a:r>
              <a:rPr lang="en-US" altLang="ko-KR" sz="1400" dirty="0"/>
              <a:t>progress</a:t>
            </a:r>
            <a:r>
              <a:rPr lang="ko-KR" altLang="en-US" sz="1400" dirty="0"/>
              <a:t>는 진행도를 나타낼 때 사용합니다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 err="1"/>
              <a:t>시맨틱</a:t>
            </a:r>
            <a:r>
              <a:rPr lang="ko-KR" altLang="en-US" sz="1400" dirty="0"/>
              <a:t> 태그는 일종의 형식이기 때문에 룰이 있거나 지켜야 지만</a:t>
            </a:r>
            <a:r>
              <a:rPr lang="en-US" altLang="ko-KR" sz="1400" dirty="0"/>
              <a:t>, </a:t>
            </a:r>
            <a:r>
              <a:rPr lang="ko-KR" altLang="en-US" sz="1400" dirty="0"/>
              <a:t>코드가 실행되는 것은 아닙니다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다만</a:t>
            </a:r>
            <a:r>
              <a:rPr lang="en-US" altLang="ko-KR" sz="1400" dirty="0"/>
              <a:t>, </a:t>
            </a:r>
            <a:r>
              <a:rPr lang="ko-KR" altLang="en-US" sz="1400" dirty="0"/>
              <a:t>형식에 맞게 작성한다면</a:t>
            </a:r>
            <a:r>
              <a:rPr lang="en-US" altLang="ko-KR" sz="1400" dirty="0"/>
              <a:t>, </a:t>
            </a:r>
            <a:r>
              <a:rPr lang="ko-KR" altLang="en-US" sz="1400" dirty="0"/>
              <a:t>코드를 보는 사람 모두가 편하게 해석 할 수 있게 해주는 도구로 기능 할 수 있습니다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0290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454ED-8B81-63BD-03DA-CB08A852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DA9AE-26AA-B40F-072B-CABA8D069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55654"/>
          </a:xfrm>
        </p:spPr>
        <p:txBody>
          <a:bodyPr/>
          <a:lstStyle/>
          <a:p>
            <a:r>
              <a:rPr lang="en-US" altLang="ko-KR" sz="1600" dirty="0"/>
              <a:t>Cascading Style Sheet</a:t>
            </a:r>
            <a:r>
              <a:rPr lang="ko-KR" altLang="en-US" sz="1600" dirty="0"/>
              <a:t>로 스타일을 테이블 형태로 저장하는 시트라고 보면 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css</a:t>
            </a:r>
            <a:r>
              <a:rPr lang="ko-KR" altLang="en-US" sz="1600" dirty="0"/>
              <a:t> 규칙은 </a:t>
            </a:r>
            <a:r>
              <a:rPr lang="en-US" altLang="ko-KR" sz="1600" dirty="0"/>
              <a:t>“ </a:t>
            </a:r>
            <a:r>
              <a:rPr lang="ko-KR" altLang="en-US" sz="1600" dirty="0" err="1"/>
              <a:t>선택자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  <a:r>
              <a:rPr lang="ko-KR" altLang="en-US" sz="1600" dirty="0"/>
              <a:t>속성</a:t>
            </a:r>
            <a:r>
              <a:rPr lang="en-US" altLang="ko-KR" sz="1600" dirty="0"/>
              <a:t>:</a:t>
            </a:r>
            <a:r>
              <a:rPr lang="ko-KR" altLang="en-US" sz="1600" dirty="0"/>
              <a:t>값</a:t>
            </a:r>
            <a:r>
              <a:rPr lang="en-US" altLang="ko-KR" sz="1600" dirty="0"/>
              <a:t>; </a:t>
            </a:r>
            <a:r>
              <a:rPr lang="ko-KR" altLang="en-US" sz="1600" dirty="0"/>
              <a:t>속성</a:t>
            </a:r>
            <a:r>
              <a:rPr lang="en-US" altLang="ko-KR" sz="1600" dirty="0"/>
              <a:t>:</a:t>
            </a:r>
            <a:r>
              <a:rPr lang="ko-KR" altLang="en-US" sz="1600" dirty="0"/>
              <a:t>값</a:t>
            </a:r>
            <a:r>
              <a:rPr lang="en-US" altLang="ko-KR" sz="1600" dirty="0"/>
              <a:t>; … } ”</a:t>
            </a:r>
            <a:r>
              <a:rPr lang="ko-KR" altLang="en-US" sz="1600" dirty="0"/>
              <a:t> 으로 되어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해당 태그가 해당 선택자에 해당되면</a:t>
            </a:r>
            <a:r>
              <a:rPr lang="en-US" altLang="ko-KR" sz="1600" dirty="0"/>
              <a:t>, </a:t>
            </a:r>
            <a:r>
              <a:rPr lang="ko-KR" altLang="en-US" sz="1600" dirty="0"/>
              <a:t>해당 태그의 속성을 값으로 변경합니다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html</a:t>
            </a:r>
            <a:r>
              <a:rPr lang="ko-KR" altLang="en-US" sz="1600" dirty="0"/>
              <a:t>에서 태그 내부에 </a:t>
            </a:r>
            <a:r>
              <a:rPr lang="en-US" altLang="ko-KR" sz="1600" dirty="0"/>
              <a:t>style</a:t>
            </a:r>
            <a:r>
              <a:rPr lang="ko-KR" altLang="en-US" sz="1600" dirty="0"/>
              <a:t>을 적용할 수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가급적이면</a:t>
            </a:r>
            <a:r>
              <a:rPr lang="en-US" altLang="ko-KR" sz="1600" dirty="0"/>
              <a:t> .</a:t>
            </a:r>
            <a:r>
              <a:rPr lang="en-US" altLang="ko-KR" sz="1600" dirty="0" err="1"/>
              <a:t>css</a:t>
            </a:r>
            <a:r>
              <a:rPr lang="ko-KR" altLang="en-US" sz="1600" dirty="0"/>
              <a:t>파일을 따로 두고 연결하는 것이 좋습니다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연결은 </a:t>
            </a:r>
            <a:r>
              <a:rPr lang="en-US" altLang="ko-KR" sz="1600" dirty="0"/>
              <a:t>&lt;link</a:t>
            </a:r>
            <a:r>
              <a:rPr lang="ko-KR" altLang="en-US" sz="1600" dirty="0"/>
              <a:t> </a:t>
            </a:r>
            <a:r>
              <a:rPr lang="en-US" altLang="ko-KR" sz="1600" dirty="0" err="1"/>
              <a:t>rel</a:t>
            </a:r>
            <a:r>
              <a:rPr lang="en-US" altLang="ko-KR" sz="1600" dirty="0"/>
              <a:t>=“stylesheet” type=“text/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”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=“./</a:t>
            </a:r>
            <a:r>
              <a:rPr lang="ko-KR" altLang="en-US" sz="1600" dirty="0"/>
              <a:t>파일이름</a:t>
            </a:r>
            <a:r>
              <a:rPr lang="en-US" altLang="ko-KR" sz="1600" dirty="0"/>
              <a:t>”&gt; </a:t>
            </a:r>
            <a:r>
              <a:rPr lang="ko-KR" altLang="en-US" sz="1600" dirty="0"/>
              <a:t>을 하면</a:t>
            </a:r>
            <a:r>
              <a:rPr lang="en-US" altLang="ko-KR" sz="1600" dirty="0"/>
              <a:t>, </a:t>
            </a:r>
            <a:r>
              <a:rPr lang="ko-KR" altLang="en-US" sz="1600" dirty="0"/>
              <a:t>불러올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css</a:t>
            </a:r>
            <a:r>
              <a:rPr lang="ko-KR" altLang="en-US" sz="1600" dirty="0"/>
              <a:t>를 적용하면</a:t>
            </a:r>
            <a:r>
              <a:rPr lang="en-US" altLang="ko-KR" sz="1600" dirty="0"/>
              <a:t>, </a:t>
            </a:r>
            <a:r>
              <a:rPr lang="ko-KR" altLang="en-US" sz="1600" dirty="0"/>
              <a:t>태그를 사용한 구조체만 존재하는 </a:t>
            </a:r>
            <a:r>
              <a:rPr lang="en-US" altLang="ko-KR" sz="1600" dirty="0"/>
              <a:t>html</a:t>
            </a:r>
            <a:r>
              <a:rPr lang="ko-KR" altLang="en-US" sz="1600" dirty="0"/>
              <a:t>파일에</a:t>
            </a:r>
            <a:br>
              <a:rPr lang="en-US" altLang="ko-KR" sz="1600" dirty="0"/>
            </a:br>
            <a:r>
              <a:rPr lang="ko-KR" altLang="en-US" sz="1600" dirty="0"/>
              <a:t>세부 디자인</a:t>
            </a:r>
            <a:r>
              <a:rPr lang="en-US" altLang="ko-KR" sz="1600" dirty="0"/>
              <a:t>, </a:t>
            </a:r>
            <a:r>
              <a:rPr lang="ko-KR" altLang="en-US" sz="1600" dirty="0"/>
              <a:t>반응형 디자인 등을 적용할 수 있게 됩니다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 err="1"/>
              <a:t>css</a:t>
            </a:r>
            <a:r>
              <a:rPr lang="ko-KR" altLang="en-US" sz="1600" dirty="0"/>
              <a:t> 규칙 우선순위는 </a:t>
            </a:r>
            <a:r>
              <a:rPr lang="en-US" altLang="ko-KR" sz="1600" dirty="0"/>
              <a:t>1. !important , 2. </a:t>
            </a:r>
            <a:r>
              <a:rPr lang="ko-KR" altLang="en-US" sz="1600" dirty="0"/>
              <a:t>인라인 스타일 속성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en-US" altLang="ko-KR" sz="1600" dirty="0"/>
              <a:t>3. id(#) , 4. class(.) , 5. </a:t>
            </a:r>
            <a:r>
              <a:rPr lang="ko-KR" altLang="en-US" sz="1600" dirty="0"/>
              <a:t>일반 적인 속성</a:t>
            </a:r>
            <a:r>
              <a:rPr lang="en-US" altLang="ko-KR" sz="1600" dirty="0"/>
              <a:t>, 6. Pseudo Class , 7. </a:t>
            </a:r>
            <a:r>
              <a:rPr lang="ko-KR" altLang="en-US" sz="1600" dirty="0"/>
              <a:t>속성 </a:t>
            </a:r>
            <a:r>
              <a:rPr lang="ko-KR" altLang="en-US" sz="1600" dirty="0" err="1"/>
              <a:t>선택자</a:t>
            </a:r>
            <a:r>
              <a:rPr lang="en-US" altLang="ko-KR" sz="1600" dirty="0"/>
              <a:t>, 8. Pseudo element</a:t>
            </a:r>
            <a:r>
              <a:rPr lang="ko-KR" altLang="en-US" sz="1600" dirty="0"/>
              <a:t> 순 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가급 적이면</a:t>
            </a:r>
            <a:r>
              <a:rPr lang="en-US" altLang="ko-KR" sz="1600" dirty="0"/>
              <a:t>, 4 ~ 8</a:t>
            </a:r>
            <a:r>
              <a:rPr lang="ko-KR" altLang="en-US" sz="1600" dirty="0"/>
              <a:t>로 작성하고</a:t>
            </a:r>
            <a:r>
              <a:rPr lang="en-US" altLang="ko-KR" sz="1600" dirty="0"/>
              <a:t>, </a:t>
            </a:r>
            <a:r>
              <a:rPr lang="ko-KR" altLang="en-US" sz="1600" dirty="0"/>
              <a:t>중요한 것만 </a:t>
            </a:r>
            <a:r>
              <a:rPr lang="en-US" altLang="ko-KR" sz="1600" dirty="0"/>
              <a:t>2~3</a:t>
            </a:r>
            <a:r>
              <a:rPr lang="ko-KR" altLang="en-US" sz="1600" dirty="0"/>
              <a:t>으로 작성하는 것이 좋습니다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>
                <a:hlinkClick r:id="rId2"/>
              </a:rPr>
              <a:t>https://www.w3schools.com/css/default.asp</a:t>
            </a:r>
            <a:r>
              <a:rPr lang="en-US" altLang="ko-KR" sz="1600" dirty="0"/>
              <a:t> &lt;= </a:t>
            </a:r>
            <a:r>
              <a:rPr lang="ko-KR" altLang="en-US" sz="1600" dirty="0"/>
              <a:t>자세한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 </a:t>
            </a:r>
            <a:r>
              <a:rPr lang="ko-KR" altLang="en-US" sz="1600" dirty="0"/>
              <a:t>태그들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40708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45509-B483-D380-5C67-C8698363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20041-3CEC-93C5-4F62-704AF7D8B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05513"/>
          </a:xfrm>
        </p:spPr>
        <p:txBody>
          <a:bodyPr/>
          <a:lstStyle/>
          <a:p>
            <a:r>
              <a:rPr lang="ko-KR" altLang="en-US" sz="1400" dirty="0"/>
              <a:t>선택자는 </a:t>
            </a:r>
            <a:r>
              <a:rPr lang="en-US" altLang="ko-KR" sz="1400" dirty="0"/>
              <a:t>{</a:t>
            </a:r>
            <a:r>
              <a:rPr lang="ko-KR" altLang="en-US" sz="1400" dirty="0"/>
              <a:t>속성</a:t>
            </a:r>
            <a:r>
              <a:rPr lang="en-US" altLang="ko-KR" sz="1400" dirty="0"/>
              <a:t>:</a:t>
            </a:r>
            <a:r>
              <a:rPr lang="ko-KR" altLang="en-US" sz="1400" dirty="0"/>
              <a:t>값</a:t>
            </a:r>
            <a:r>
              <a:rPr lang="en-US" altLang="ko-KR" sz="1400" dirty="0"/>
              <a:t>}</a:t>
            </a:r>
            <a:r>
              <a:rPr lang="ko-KR" altLang="en-US" sz="1400" dirty="0"/>
              <a:t>을 지정 할 대상을 지정하는 값으로</a:t>
            </a:r>
            <a:r>
              <a:rPr lang="en-US" altLang="ko-KR" sz="1400" dirty="0"/>
              <a:t>, </a:t>
            </a:r>
            <a:r>
              <a:rPr lang="ko-KR" altLang="en-US" sz="1400" dirty="0"/>
              <a:t>다양한 문법으로 선택을 할 수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* : </a:t>
            </a:r>
            <a:r>
              <a:rPr lang="ko-KR" altLang="en-US" sz="1400" dirty="0"/>
              <a:t>모든 태그는 아래 속성을 적용한다는 의미입니다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기본적인 태그이름 </a:t>
            </a:r>
            <a:r>
              <a:rPr lang="en-US" altLang="ko-KR" sz="1400" dirty="0"/>
              <a:t>: </a:t>
            </a:r>
            <a:r>
              <a:rPr lang="ko-KR" altLang="en-US" sz="1400" dirty="0"/>
              <a:t>해당 태그는 모두 아래 속성을 적용한다는 의미입니다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… , </a:t>
            </a:r>
            <a:r>
              <a:rPr lang="ko-KR" altLang="en-US" sz="1400" dirty="0"/>
              <a:t>태그 </a:t>
            </a:r>
            <a:r>
              <a:rPr lang="en-US" altLang="ko-KR" sz="1400" dirty="0"/>
              <a:t>: …</a:t>
            </a:r>
            <a:r>
              <a:rPr lang="ko-KR" altLang="en-US" sz="1400" dirty="0"/>
              <a:t>들을 포함하여 태그까지 모두 아래 속성을 적용한다는 의미입니다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#id</a:t>
            </a:r>
            <a:r>
              <a:rPr lang="ko-KR" altLang="en-US" sz="1400" dirty="0"/>
              <a:t>값 </a:t>
            </a:r>
            <a:r>
              <a:rPr lang="en-US" altLang="ko-KR" sz="1400" dirty="0"/>
              <a:t>: id</a:t>
            </a:r>
            <a:r>
              <a:rPr lang="ko-KR" altLang="en-US" sz="1400" dirty="0"/>
              <a:t>값을 가진 태그는 모두 아래 속성을 적용한다는 의미입니다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.class</a:t>
            </a:r>
            <a:r>
              <a:rPr lang="ko-KR" altLang="en-US" sz="1400" dirty="0"/>
              <a:t>값 </a:t>
            </a:r>
            <a:r>
              <a:rPr lang="en-US" altLang="ko-KR" sz="1400" dirty="0"/>
              <a:t>: class</a:t>
            </a:r>
            <a:r>
              <a:rPr lang="ko-KR" altLang="en-US" sz="1400" dirty="0"/>
              <a:t>값을 가진 태그들은 모두 아래 속성을 적용한다는 의미입니다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tag1 tag2 : tag1 </a:t>
            </a:r>
            <a:r>
              <a:rPr lang="ko-KR" altLang="en-US" sz="1400" dirty="0"/>
              <a:t>하위의 모든 </a:t>
            </a:r>
            <a:r>
              <a:rPr lang="en-US" altLang="ko-KR" sz="1400" dirty="0"/>
              <a:t>tag2</a:t>
            </a:r>
            <a:r>
              <a:rPr lang="ko-KR" altLang="en-US" sz="1400" dirty="0"/>
              <a:t>는 모두 아래 속성을 적용한다는 의미입니다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tag1&gt;tag2 : tag1 </a:t>
            </a:r>
            <a:r>
              <a:rPr lang="ko-KR" altLang="en-US" sz="1400" dirty="0"/>
              <a:t>바로 하위 태그가 </a:t>
            </a:r>
            <a:r>
              <a:rPr lang="en-US" altLang="ko-KR" sz="1400" dirty="0"/>
              <a:t>tag2</a:t>
            </a:r>
            <a:r>
              <a:rPr lang="ko-KR" altLang="en-US" sz="1400" dirty="0"/>
              <a:t>인 경우에 해당 태그는 아래 속성을 적용한다는 의미입니다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tag1+tag2 : tag1 </a:t>
            </a:r>
            <a:r>
              <a:rPr lang="ko-KR" altLang="en-US" sz="1400" dirty="0"/>
              <a:t>바로 아래 태그가 </a:t>
            </a:r>
            <a:r>
              <a:rPr lang="en-US" altLang="ko-KR" sz="1400" dirty="0"/>
              <a:t>tag2</a:t>
            </a:r>
            <a:r>
              <a:rPr lang="ko-KR" altLang="en-US" sz="1400" dirty="0"/>
              <a:t>인 경우에 해당 태그는 아래 속성을 적용한다는 의미입니다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tag1~tag2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tag1</a:t>
            </a:r>
            <a:r>
              <a:rPr lang="ko-KR" altLang="en-US" sz="1400" dirty="0"/>
              <a:t> 가 먼저 등장하고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이후에 등장하는 모든 </a:t>
            </a:r>
            <a:r>
              <a:rPr lang="en-US" altLang="ko-KR" sz="1400" dirty="0"/>
              <a:t>tag2</a:t>
            </a:r>
            <a:r>
              <a:rPr lang="ko-KR" altLang="en-US" sz="1400" dirty="0"/>
              <a:t>는 아래속성을 적용한다는 의미입니다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tag[</a:t>
            </a:r>
            <a:r>
              <a:rPr lang="en-US" altLang="ko-KR" sz="1400" dirty="0" err="1"/>
              <a:t>attr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”] : tag</a:t>
            </a:r>
            <a:r>
              <a:rPr lang="ko-KR" altLang="en-US" sz="1400" dirty="0"/>
              <a:t>이고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attr</a:t>
            </a:r>
            <a:r>
              <a:rPr lang="ko-KR" altLang="en-US" sz="1400" dirty="0"/>
              <a:t>속성을 가지면서</a:t>
            </a:r>
            <a:r>
              <a:rPr lang="en-US" altLang="ko-KR" sz="1400" dirty="0"/>
              <a:t>, </a:t>
            </a:r>
            <a:r>
              <a:rPr lang="ko-KR" altLang="en-US" sz="1400" dirty="0"/>
              <a:t>그것이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 </a:t>
            </a:r>
            <a:r>
              <a:rPr lang="ko-KR" altLang="en-US" sz="1400" dirty="0"/>
              <a:t>값인 모든 태그는 아래 속성을 적용한다는 의미입니다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 err="1"/>
              <a:t>tag:nth-child</a:t>
            </a:r>
            <a:r>
              <a:rPr lang="en-US" altLang="ko-KR" sz="1400" dirty="0"/>
              <a:t>(n){:nth-last-child(n)} : tag</a:t>
            </a:r>
            <a:r>
              <a:rPr lang="ko-KR" altLang="en-US" sz="1400" dirty="0"/>
              <a:t>의 하위 태그 중</a:t>
            </a:r>
            <a:r>
              <a:rPr lang="en-US" altLang="ko-KR" sz="1400" dirty="0"/>
              <a:t>, n</a:t>
            </a:r>
            <a:r>
              <a:rPr lang="ko-KR" altLang="en-US" sz="1400" dirty="0"/>
              <a:t>번째 태그에 아래속성을 적용한다는 의미입니다</a:t>
            </a:r>
            <a:r>
              <a:rPr lang="en-US" altLang="ko-KR" sz="1400" dirty="0"/>
              <a:t>. {}</a:t>
            </a:r>
            <a:r>
              <a:rPr lang="ko-KR" altLang="en-US" sz="1400" dirty="0"/>
              <a:t>는 반대입니다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a:visited : </a:t>
            </a:r>
            <a:r>
              <a:rPr lang="ko-KR" altLang="en-US" sz="1400" dirty="0"/>
              <a:t>해당 </a:t>
            </a:r>
            <a:r>
              <a:rPr lang="en-US" altLang="ko-KR" sz="1400" dirty="0"/>
              <a:t>a</a:t>
            </a:r>
            <a:r>
              <a:rPr lang="ko-KR" altLang="en-US" sz="1400" dirty="0"/>
              <a:t>태그를 방문한 상태이면</a:t>
            </a:r>
            <a:r>
              <a:rPr lang="en-US" altLang="ko-KR" sz="1400" dirty="0"/>
              <a:t>,</a:t>
            </a:r>
            <a:r>
              <a:rPr lang="ko-KR" altLang="en-US" sz="1400" dirty="0"/>
              <a:t> 속성을 적용합니다</a:t>
            </a:r>
            <a:r>
              <a:rPr lang="en-US" altLang="ko-KR" sz="1400" dirty="0"/>
              <a:t>. , a:link : </a:t>
            </a:r>
            <a:r>
              <a:rPr lang="ko-KR" altLang="en-US" sz="1400" dirty="0"/>
              <a:t>해당 </a:t>
            </a:r>
            <a:r>
              <a:rPr lang="en-US" altLang="ko-KR" sz="1400" dirty="0"/>
              <a:t>a</a:t>
            </a:r>
            <a:r>
              <a:rPr lang="ko-KR" altLang="en-US" sz="1400" dirty="0"/>
              <a:t>태그를 방문 전 상태이면</a:t>
            </a:r>
            <a:r>
              <a:rPr lang="en-US" altLang="ko-KR" sz="1400" dirty="0"/>
              <a:t>, </a:t>
            </a:r>
            <a:r>
              <a:rPr lang="ko-KR" altLang="en-US" sz="1400" dirty="0"/>
              <a:t>속성을 적용합니다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 err="1"/>
              <a:t>input:checked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input</a:t>
            </a:r>
            <a:r>
              <a:rPr lang="ko-KR" altLang="en-US" sz="1400" dirty="0"/>
              <a:t>태그에 </a:t>
            </a:r>
            <a:r>
              <a:rPr lang="en-US" altLang="ko-KR" sz="1400" dirty="0"/>
              <a:t>check</a:t>
            </a:r>
            <a:r>
              <a:rPr lang="ko-KR" altLang="en-US" sz="1400" dirty="0"/>
              <a:t>가 활성화되면 속성을 적용합니다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br>
              <a:rPr lang="en-US" altLang="ko-KR" sz="1400" dirty="0"/>
            </a:br>
            <a:r>
              <a:rPr lang="en-US" altLang="ko-KR" sz="1400" dirty="0" err="1"/>
              <a:t>tag:hover</a:t>
            </a:r>
            <a:r>
              <a:rPr lang="en-US" altLang="ko-KR" sz="1400" dirty="0"/>
              <a:t> : tag</a:t>
            </a:r>
            <a:r>
              <a:rPr lang="ko-KR" altLang="en-US" sz="1400" dirty="0"/>
              <a:t>에 마우스가 올라가면</a:t>
            </a:r>
            <a:r>
              <a:rPr lang="en-US" altLang="ko-KR" sz="1400" dirty="0"/>
              <a:t>, </a:t>
            </a:r>
            <a:r>
              <a:rPr lang="ko-KR" altLang="en-US" sz="1400" dirty="0"/>
              <a:t>속성을 적용합니다</a:t>
            </a:r>
            <a:r>
              <a:rPr lang="en-US" altLang="ko-KR" sz="1400" dirty="0"/>
              <a:t>. , </a:t>
            </a:r>
            <a:r>
              <a:rPr lang="en-US" altLang="ko-KR" sz="1400" dirty="0" err="1"/>
              <a:t>tag:not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sel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sel</a:t>
            </a:r>
            <a:r>
              <a:rPr lang="ko-KR" altLang="en-US" sz="1400" dirty="0"/>
              <a:t>을 가진 </a:t>
            </a:r>
            <a:r>
              <a:rPr lang="en-US" altLang="ko-KR" sz="1400" dirty="0"/>
              <a:t>tag</a:t>
            </a:r>
            <a:r>
              <a:rPr lang="ko-KR" altLang="en-US" sz="1400" dirty="0"/>
              <a:t>를 제외한 </a:t>
            </a:r>
            <a:r>
              <a:rPr lang="en-US" altLang="ko-KR" sz="1400" dirty="0"/>
              <a:t>tag</a:t>
            </a:r>
            <a:r>
              <a:rPr lang="ko-KR" altLang="en-US" sz="1400" dirty="0"/>
              <a:t>는 속성을 적용합니다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tag::after : tag</a:t>
            </a:r>
            <a:r>
              <a:rPr lang="ko-KR" altLang="en-US" sz="1400" dirty="0"/>
              <a:t>바로 뒤에 생성되는 </a:t>
            </a:r>
            <a:r>
              <a:rPr lang="en-US" altLang="ko-KR" sz="1400" dirty="0"/>
              <a:t>tag</a:t>
            </a:r>
            <a:r>
              <a:rPr lang="ko-KR" altLang="en-US" sz="1400" dirty="0"/>
              <a:t>의 자식요소를 </a:t>
            </a:r>
            <a:r>
              <a:rPr lang="en-US" altLang="ko-KR" sz="1400" dirty="0"/>
              <a:t>content</a:t>
            </a:r>
            <a:r>
              <a:rPr lang="ko-KR" altLang="en-US" sz="1400" dirty="0"/>
              <a:t>내용으로 추가합니다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추가로 </a:t>
            </a:r>
            <a:r>
              <a:rPr lang="en-US" altLang="ko-KR" sz="1400" dirty="0"/>
              <a:t>::before</a:t>
            </a:r>
            <a:r>
              <a:rPr lang="ko-KR" altLang="en-US" sz="1400" dirty="0"/>
              <a:t>는 반대입니다</a:t>
            </a:r>
            <a:r>
              <a:rPr lang="en-US" altLang="ko-KR" sz="1400" dirty="0"/>
              <a:t>.)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5022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7AAA9-DDF5-832F-A52D-786BE237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박스모델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F45EA3-E052-20C0-ED29-B1FE812C7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/>
              <a:t>html</a:t>
            </a:r>
            <a:r>
              <a:rPr lang="ko-KR" altLang="en-US" sz="1400" dirty="0"/>
              <a:t>의 모든 블록 태그는 박스 모델로 구성 되어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내용을 중심으로 패딩 </a:t>
            </a:r>
            <a:r>
              <a:rPr lang="en-US" altLang="ko-KR" sz="1400" dirty="0"/>
              <a:t>&gt; </a:t>
            </a:r>
            <a:r>
              <a:rPr lang="ko-KR" altLang="en-US" sz="1400" dirty="0" err="1"/>
              <a:t>보더</a:t>
            </a:r>
            <a:r>
              <a:rPr lang="ko-KR" altLang="en-US" sz="1400" dirty="0"/>
              <a:t> </a:t>
            </a:r>
            <a:r>
              <a:rPr lang="en-US" altLang="ko-KR" sz="1400" dirty="0"/>
              <a:t>&gt; </a:t>
            </a:r>
            <a:r>
              <a:rPr lang="ko-KR" altLang="en-US" sz="1400" dirty="0"/>
              <a:t>마진 순으로 둘러싸여 있어 이들을 조작하여</a:t>
            </a:r>
            <a:r>
              <a:rPr lang="en-US" altLang="ko-KR" sz="1400" dirty="0"/>
              <a:t>, </a:t>
            </a:r>
            <a:r>
              <a:rPr lang="ko-KR" altLang="en-US" sz="1400" dirty="0"/>
              <a:t>다양하게 화면에 표시할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내용을 제외하고 기본적으로 눈에 보이지 않고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보더는</a:t>
            </a:r>
            <a:r>
              <a:rPr lang="ko-KR" altLang="en-US" sz="1400" dirty="0"/>
              <a:t> 눈에 보이도록 설정할 수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border-style : </a:t>
            </a:r>
            <a:r>
              <a:rPr lang="ko-KR" altLang="en-US" sz="1400" dirty="0" err="1"/>
              <a:t>보더의</a:t>
            </a:r>
            <a:r>
              <a:rPr lang="ko-KR" altLang="en-US" sz="1400" dirty="0"/>
              <a:t> 형태를 지정할 수 있습니다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줄무늬나 굵은 선</a:t>
            </a:r>
            <a:r>
              <a:rPr lang="en-US" altLang="ko-KR" sz="1400" dirty="0"/>
              <a:t>, </a:t>
            </a:r>
            <a:r>
              <a:rPr lang="ko-KR" altLang="en-US" sz="1400" dirty="0"/>
              <a:t>두 줄 등등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border-width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보더의</a:t>
            </a:r>
            <a:r>
              <a:rPr lang="ko-KR" altLang="en-US" sz="1400" dirty="0"/>
              <a:t> 두께를 지정할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border-color : </a:t>
            </a:r>
            <a:r>
              <a:rPr lang="ko-KR" altLang="en-US" sz="1400" dirty="0" err="1"/>
              <a:t>보더의</a:t>
            </a:r>
            <a:r>
              <a:rPr lang="ko-KR" altLang="en-US" sz="1400" dirty="0"/>
              <a:t> 색을 지정할 수 있습니다</a:t>
            </a:r>
            <a:r>
              <a:rPr lang="en-US" altLang="ko-KR" sz="1400" dirty="0"/>
              <a:t>. (hex,</a:t>
            </a:r>
            <a:r>
              <a:rPr lang="ko-KR" altLang="en-US" sz="1400" dirty="0"/>
              <a:t> </a:t>
            </a:r>
            <a:r>
              <a:rPr lang="en-US" altLang="ko-KR" sz="1400" dirty="0"/>
              <a:t>RGB,</a:t>
            </a:r>
            <a:r>
              <a:rPr lang="ko-KR" altLang="en-US" sz="1400" dirty="0"/>
              <a:t> </a:t>
            </a:r>
            <a:r>
              <a:rPr lang="en-US" altLang="ko-KR" sz="1400" dirty="0"/>
              <a:t>HSL</a:t>
            </a:r>
            <a:r>
              <a:rPr lang="ko-KR" altLang="en-US" sz="1400" dirty="0"/>
              <a:t>등등 설정 가능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border-radius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보더의</a:t>
            </a:r>
            <a:r>
              <a:rPr lang="ko-KR" altLang="en-US" sz="1400" dirty="0"/>
              <a:t> 테두리를 둥글게 지정할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margin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마진의 크기를 </a:t>
            </a:r>
            <a:r>
              <a:rPr lang="en-US" altLang="ko-KR" sz="1400" dirty="0"/>
              <a:t>top, right, bottom, left </a:t>
            </a:r>
            <a:r>
              <a:rPr lang="ko-KR" altLang="en-US" sz="1400" dirty="0"/>
              <a:t>순서로 지정할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padding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패딩의 크기를 </a:t>
            </a:r>
            <a:r>
              <a:rPr lang="en-US" altLang="ko-KR" sz="1400" dirty="0"/>
              <a:t>top, right, bottom, left </a:t>
            </a:r>
            <a:r>
              <a:rPr lang="ko-KR" altLang="en-US" sz="1400" dirty="0"/>
              <a:t>순서로 지정할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width</a:t>
            </a:r>
            <a:r>
              <a:rPr lang="ko-KR" altLang="en-US" sz="1400" dirty="0"/>
              <a:t>와 </a:t>
            </a:r>
            <a:r>
              <a:rPr lang="en-US" altLang="ko-KR" sz="1400" dirty="0"/>
              <a:t>height : </a:t>
            </a:r>
            <a:r>
              <a:rPr lang="ko-KR" altLang="en-US" sz="1400" dirty="0"/>
              <a:t>내용의 너비와 높이를 지정할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border-image : </a:t>
            </a:r>
            <a:r>
              <a:rPr lang="ko-KR" altLang="en-US" sz="1400" dirty="0" err="1"/>
              <a:t>보더에</a:t>
            </a:r>
            <a:r>
              <a:rPr lang="ko-KR" altLang="en-US" sz="1400" dirty="0"/>
              <a:t> 이미지를 넣어 꾸밀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outline-style : </a:t>
            </a:r>
            <a:r>
              <a:rPr lang="ko-KR" altLang="en-US" sz="1400" dirty="0" err="1"/>
              <a:t>보더를</a:t>
            </a:r>
            <a:r>
              <a:rPr lang="ko-KR" altLang="en-US" sz="1400" dirty="0"/>
              <a:t> 감싸는 라인</a:t>
            </a:r>
            <a:r>
              <a:rPr lang="en-US" altLang="ko-KR" sz="1400" dirty="0"/>
              <a:t>(</a:t>
            </a:r>
            <a:r>
              <a:rPr lang="ko-KR" altLang="en-US" sz="1400" dirty="0"/>
              <a:t>아웃라인</a:t>
            </a:r>
            <a:r>
              <a:rPr lang="en-US" altLang="ko-KR" sz="1400" dirty="0"/>
              <a:t>)</a:t>
            </a:r>
            <a:r>
              <a:rPr lang="ko-KR" altLang="en-US" sz="1400" dirty="0"/>
              <a:t>의 스타일을 지정합니다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en-US" altLang="ko-KR" sz="1400" dirty="0"/>
          </a:p>
        </p:txBody>
      </p:sp>
      <p:pic>
        <p:nvPicPr>
          <p:cNvPr id="1026" name="Picture 2" descr="css box model">
            <a:extLst>
              <a:ext uri="{FF2B5EF4-FFF2-40B4-BE49-F238E27FC236}">
                <a16:creationId xmlns:a16="http://schemas.microsoft.com/office/drawing/2014/main" id="{EC0CCF88-C8F0-FA3B-1B79-7968D8080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334" y="2965211"/>
            <a:ext cx="3628500" cy="327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58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A5D72E-0C70-5A10-A83A-452DD907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목차</a:t>
            </a:r>
            <a:endParaRPr lang="ko-KR" altLang="en-US"/>
          </a:p>
        </p:txBody>
      </p:sp>
      <p:pic>
        <p:nvPicPr>
          <p:cNvPr id="5" name="Picture 4" descr="화면에 표시된 컴퓨터 스크립트">
            <a:extLst>
              <a:ext uri="{FF2B5EF4-FFF2-40B4-BE49-F238E27FC236}">
                <a16:creationId xmlns:a16="http://schemas.microsoft.com/office/drawing/2014/main" id="{91BB0630-BD19-89D7-4001-7BD14FFD2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4" r="47597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7418B-F9BC-D239-B721-DEB13AC6F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Nginx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vanilla</a:t>
            </a:r>
            <a:r>
              <a:rPr lang="ko-KR" altLang="en-US" dirty="0"/>
              <a:t> </a:t>
            </a:r>
            <a:r>
              <a:rPr lang="en-US" altLang="ko-KR" dirty="0"/>
              <a:t>JS-express.JS-</a:t>
            </a:r>
            <a:r>
              <a:rPr lang="en-US" altLang="ko-KR" dirty="0" err="1"/>
              <a:t>mysql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연동 실습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html – </a:t>
            </a:r>
            <a:r>
              <a:rPr lang="ko-KR" altLang="en-US" dirty="0"/>
              <a:t>태그와 </a:t>
            </a:r>
            <a:r>
              <a:rPr lang="ko-KR" altLang="en-US" dirty="0" err="1"/>
              <a:t>시맨틱태그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css</a:t>
            </a:r>
            <a:r>
              <a:rPr lang="en-US" altLang="ko-KR" dirty="0"/>
              <a:t> – </a:t>
            </a:r>
            <a:r>
              <a:rPr lang="ko-KR" altLang="en-US" dirty="0" err="1"/>
              <a:t>선택자</a:t>
            </a:r>
            <a:r>
              <a:rPr lang="en-US" altLang="ko-KR" dirty="0"/>
              <a:t>, </a:t>
            </a:r>
            <a:r>
              <a:rPr lang="ko-KR" altLang="en-US" dirty="0"/>
              <a:t>박스모델</a:t>
            </a:r>
            <a:r>
              <a:rPr lang="en-US" altLang="ko-KR" dirty="0"/>
              <a:t>, </a:t>
            </a:r>
            <a:r>
              <a:rPr lang="ko-KR" altLang="en-US" dirty="0"/>
              <a:t>레이아웃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js</a:t>
            </a:r>
            <a:r>
              <a:rPr lang="en-US" altLang="ko-KR" dirty="0"/>
              <a:t> – </a:t>
            </a:r>
            <a:r>
              <a:rPr lang="ko-KR" altLang="en-US" dirty="0"/>
              <a:t>기초</a:t>
            </a:r>
            <a:r>
              <a:rPr lang="en-US" altLang="ko-KR" dirty="0"/>
              <a:t>, </a:t>
            </a:r>
            <a:r>
              <a:rPr lang="ko-KR" altLang="en-US" dirty="0"/>
              <a:t>함수형</a:t>
            </a:r>
            <a:r>
              <a:rPr lang="en-US" altLang="ko-KR" dirty="0"/>
              <a:t>, </a:t>
            </a:r>
            <a:r>
              <a:rPr lang="ko-KR" altLang="en-US" dirty="0" err="1"/>
              <a:t>콜백</a:t>
            </a:r>
            <a:r>
              <a:rPr lang="en-US" altLang="ko-KR" dirty="0"/>
              <a:t>, event,</a:t>
            </a:r>
            <a:r>
              <a:rPr lang="ko-KR" altLang="en-US" dirty="0"/>
              <a:t> </a:t>
            </a:r>
            <a:r>
              <a:rPr lang="en-US" altLang="ko-KR" dirty="0"/>
              <a:t>fetch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CSR-SSR-SSG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27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064F9-E9CC-95D8-3109-1645FE3B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CSS</a:t>
            </a:r>
            <a:r>
              <a:rPr lang="ko-KR" altLang="en-US" dirty="0"/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9C190-832F-7954-7180-2C9F264A8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float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css</a:t>
            </a:r>
            <a:r>
              <a:rPr lang="ko-KR" altLang="en-US" sz="1600" dirty="0"/>
              <a:t>의 고전 </a:t>
            </a:r>
            <a:r>
              <a:rPr lang="en-US" altLang="ko-KR" sz="1600" dirty="0"/>
              <a:t>layout</a:t>
            </a:r>
            <a:r>
              <a:rPr lang="ko-KR" altLang="en-US" sz="1600" dirty="0">
                <a:sym typeface="Wingdings" panose="05000000000000000000" pitchFamily="2" charset="2"/>
              </a:rPr>
              <a:t>입니다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/>
              <a:t>flex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css</a:t>
            </a:r>
            <a:r>
              <a:rPr lang="ko-KR" altLang="en-US" sz="1600" dirty="0"/>
              <a:t>의 </a:t>
            </a:r>
            <a:r>
              <a:rPr lang="en-US" altLang="ko-KR" sz="1600" dirty="0"/>
              <a:t>float</a:t>
            </a:r>
            <a:r>
              <a:rPr lang="ko-KR" altLang="en-US" sz="1600" dirty="0"/>
              <a:t>을 더 직관적이고</a:t>
            </a:r>
            <a:r>
              <a:rPr lang="en-US" altLang="ko-KR" sz="1600" dirty="0"/>
              <a:t>, </a:t>
            </a:r>
            <a:r>
              <a:rPr lang="ko-KR" altLang="en-US" sz="1600" dirty="0"/>
              <a:t>유연하게 해주는 신식 </a:t>
            </a:r>
            <a:r>
              <a:rPr lang="en-US" altLang="ko-KR" sz="1600" dirty="0"/>
              <a:t>layout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grid</a:t>
            </a:r>
            <a:r>
              <a:rPr lang="ko-KR" altLang="en-US" sz="1600" dirty="0"/>
              <a:t>는 기존 </a:t>
            </a:r>
            <a:r>
              <a:rPr lang="en-US" altLang="ko-KR" sz="1600" dirty="0"/>
              <a:t>flex</a:t>
            </a:r>
            <a:r>
              <a:rPr lang="ko-KR" altLang="en-US" sz="1600" dirty="0"/>
              <a:t>는 </a:t>
            </a:r>
            <a:r>
              <a:rPr lang="en-US" altLang="ko-KR" sz="1600" dirty="0"/>
              <a:t>1</a:t>
            </a:r>
            <a:r>
              <a:rPr lang="ko-KR" altLang="en-US" sz="1600" dirty="0"/>
              <a:t>차원 레이아웃으로</a:t>
            </a:r>
            <a:r>
              <a:rPr lang="en-US" altLang="ko-KR" sz="1600" dirty="0"/>
              <a:t>, 2</a:t>
            </a:r>
            <a:r>
              <a:rPr lang="ko-KR" altLang="en-US" sz="1600" dirty="0"/>
              <a:t>차원을 표현해야 하는 곳에서는 다소 어려운 코딩을 해야 했지만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grid</a:t>
            </a:r>
            <a:r>
              <a:rPr lang="ko-KR" altLang="en-US" sz="1600" dirty="0"/>
              <a:t>는 </a:t>
            </a:r>
            <a:r>
              <a:rPr lang="en-US" altLang="ko-KR" sz="1600" dirty="0"/>
              <a:t>2</a:t>
            </a:r>
            <a:r>
              <a:rPr lang="ko-KR" altLang="en-US" sz="1600" dirty="0"/>
              <a:t>차원 전용 레이아웃으로</a:t>
            </a:r>
            <a:r>
              <a:rPr lang="en-US" altLang="ko-KR" sz="1600" dirty="0"/>
              <a:t>, </a:t>
            </a:r>
            <a:r>
              <a:rPr lang="ko-KR" altLang="en-US" sz="1600" dirty="0"/>
              <a:t>이런 부분에서는 빠르게 개발이 가능한 기법입니다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자세한 내용은 코드를 참고</a:t>
            </a:r>
          </a:p>
        </p:txBody>
      </p:sp>
    </p:spTree>
    <p:extLst>
      <p:ext uri="{BB962C8B-B14F-4D97-AF65-F5344CB8AC3E}">
        <p14:creationId xmlns:p14="http://schemas.microsoft.com/office/powerpoint/2010/main" val="3605645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84507-3F96-DFDC-76B4-A7E2D664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CSS </a:t>
            </a:r>
            <a:r>
              <a:rPr lang="ko-KR" altLang="en-US" dirty="0"/>
              <a:t>미디어 쿼리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9C846-1917-75BC-CE60-4ED213FD6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 err="1"/>
              <a:t>css</a:t>
            </a:r>
            <a:r>
              <a:rPr lang="ko-KR" altLang="en-US" sz="1600" dirty="0"/>
              <a:t> 미디어 쿼리는 반응형 웹의 핵심인 화면 크기정보를 가져오거나 장치의 스타일을 잘 받아들이도록</a:t>
            </a:r>
            <a:br>
              <a:rPr lang="en-US" altLang="ko-KR" sz="1600" dirty="0"/>
            </a:br>
            <a:r>
              <a:rPr lang="ko-KR" altLang="en-US" sz="1600" dirty="0"/>
              <a:t>화면을 구성하고 싶을 때 사용하는 쿼리입니다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1). @media only screen and (min-width: </a:t>
            </a:r>
            <a:r>
              <a:rPr lang="ko-KR" altLang="en-US" sz="1600" dirty="0"/>
              <a:t>값</a:t>
            </a:r>
            <a:r>
              <a:rPr lang="en-US" altLang="ko-KR" sz="1600" dirty="0"/>
              <a:t>;) { </a:t>
            </a:r>
            <a:r>
              <a:rPr lang="ko-KR" altLang="en-US" sz="1600" dirty="0"/>
              <a:t>스타일 </a:t>
            </a:r>
            <a:r>
              <a:rPr lang="en-US" altLang="ko-KR" sz="1600" dirty="0"/>
              <a:t>} </a:t>
            </a:r>
            <a:r>
              <a:rPr lang="en-US" altLang="ko-KR" sz="1600" dirty="0">
                <a:sym typeface="Wingdings" panose="05000000000000000000" pitchFamily="2" charset="2"/>
              </a:rPr>
              <a:t> </a:t>
            </a:r>
            <a:r>
              <a:rPr lang="ko-KR" altLang="en-US" sz="1600" dirty="0">
                <a:sym typeface="Wingdings" panose="05000000000000000000" pitchFamily="2" charset="2"/>
              </a:rPr>
              <a:t>화면 가로 크기가 값 이하 일 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스타일을 적용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2). </a:t>
            </a:r>
            <a:r>
              <a:rPr lang="en-US" altLang="ko-KR" sz="1600" dirty="0"/>
              <a:t>@media (max-width: </a:t>
            </a:r>
            <a:r>
              <a:rPr lang="ko-KR" altLang="en-US" sz="1600" dirty="0"/>
              <a:t>값</a:t>
            </a:r>
            <a:r>
              <a:rPr lang="en-US" altLang="ko-KR" sz="1600" dirty="0"/>
              <a:t>;) { </a:t>
            </a:r>
            <a:r>
              <a:rPr lang="ko-KR" altLang="en-US" sz="1600" dirty="0"/>
              <a:t>스타일 </a:t>
            </a:r>
            <a:r>
              <a:rPr lang="en-US" altLang="ko-KR" sz="1600" dirty="0"/>
              <a:t>} </a:t>
            </a:r>
            <a:r>
              <a:rPr lang="en-US" altLang="ko-KR" sz="1600" dirty="0">
                <a:sym typeface="Wingdings" panose="05000000000000000000" pitchFamily="2" charset="2"/>
              </a:rPr>
              <a:t> </a:t>
            </a:r>
            <a:r>
              <a:rPr lang="ko-KR" altLang="en-US" sz="1600" dirty="0">
                <a:sym typeface="Wingdings" panose="05000000000000000000" pitchFamily="2" charset="2"/>
              </a:rPr>
              <a:t>화면 가로 크기가 값 이상 일 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스타일을 적용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3). </a:t>
            </a:r>
            <a:r>
              <a:rPr lang="en-US" altLang="ko-KR" sz="1600" dirty="0"/>
              <a:t>@media only all and (min-width: </a:t>
            </a:r>
            <a:r>
              <a:rPr lang="ko-KR" altLang="en-US" sz="1600" dirty="0"/>
              <a:t>값</a:t>
            </a:r>
            <a:r>
              <a:rPr lang="en-US" altLang="ko-KR" sz="1600" dirty="0"/>
              <a:t>1;) and (max-width: </a:t>
            </a:r>
            <a:r>
              <a:rPr lang="ko-KR" altLang="en-US" sz="1600" dirty="0"/>
              <a:t>값</a:t>
            </a:r>
            <a:r>
              <a:rPr lang="en-US" altLang="ko-KR" sz="1600" dirty="0"/>
              <a:t>2;) { </a:t>
            </a:r>
            <a:r>
              <a:rPr lang="ko-KR" altLang="en-US" sz="1600" dirty="0"/>
              <a:t>스타일 </a:t>
            </a:r>
            <a:r>
              <a:rPr lang="en-US" altLang="ko-KR" sz="1600" dirty="0"/>
              <a:t>} </a:t>
            </a:r>
            <a:r>
              <a:rPr lang="en-US" altLang="ko-KR" sz="1600" dirty="0">
                <a:sym typeface="Wingdings" panose="05000000000000000000" pitchFamily="2" charset="2"/>
              </a:rPr>
              <a:t> 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	</a:t>
            </a:r>
            <a:r>
              <a:rPr lang="ko-KR" altLang="en-US" sz="1600" dirty="0">
                <a:sym typeface="Wingdings" panose="05000000000000000000" pitchFamily="2" charset="2"/>
              </a:rPr>
              <a:t>가로 크기가 최대 값</a:t>
            </a:r>
            <a:r>
              <a:rPr lang="en-US" altLang="ko-KR" sz="1600" dirty="0">
                <a:sym typeface="Wingdings" panose="05000000000000000000" pitchFamily="2" charset="2"/>
              </a:rPr>
              <a:t>2 ~ </a:t>
            </a:r>
            <a:r>
              <a:rPr lang="ko-KR" altLang="en-US" sz="1600" dirty="0">
                <a:sym typeface="Wingdings" panose="05000000000000000000" pitchFamily="2" charset="2"/>
              </a:rPr>
              <a:t>최소 값</a:t>
            </a:r>
            <a:r>
              <a:rPr lang="en-US" altLang="ko-KR" sz="1600" dirty="0">
                <a:sym typeface="Wingdings" panose="05000000000000000000" pitchFamily="2" charset="2"/>
              </a:rPr>
              <a:t>1 </a:t>
            </a:r>
            <a:r>
              <a:rPr lang="ko-KR" altLang="en-US" sz="1600" dirty="0">
                <a:sym typeface="Wingdings" panose="05000000000000000000" pitchFamily="2" charset="2"/>
              </a:rPr>
              <a:t>일 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스타일을 적용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>
                <a:sym typeface="Wingdings" panose="05000000000000000000" pitchFamily="2" charset="2"/>
              </a:rPr>
              <a:t>예를 들어 가로가 </a:t>
            </a:r>
            <a:r>
              <a:rPr lang="en-US" altLang="ko-KR" sz="1600" dirty="0">
                <a:sym typeface="Wingdings" panose="05000000000000000000" pitchFamily="2" charset="2"/>
              </a:rPr>
              <a:t>768px</a:t>
            </a:r>
            <a:r>
              <a:rPr lang="ko-KR" altLang="en-US" sz="1600" dirty="0">
                <a:sym typeface="Wingdings" panose="05000000000000000000" pitchFamily="2" charset="2"/>
              </a:rPr>
              <a:t> 이하인 모바일 화면에서는 </a:t>
            </a:r>
            <a:r>
              <a:rPr lang="en-US" altLang="ko-KR" sz="1600" dirty="0">
                <a:sym typeface="Wingdings" panose="05000000000000000000" pitchFamily="2" charset="2"/>
              </a:rPr>
              <a:t>a</a:t>
            </a:r>
            <a:r>
              <a:rPr lang="ko-KR" altLang="en-US" sz="1600" dirty="0">
                <a:sym typeface="Wingdings" panose="05000000000000000000" pitchFamily="2" charset="2"/>
              </a:rPr>
              <a:t>태그가 보이지 않도록 설정하려면</a:t>
            </a:r>
            <a:r>
              <a:rPr lang="en-US" altLang="ko-KR" sz="1600" dirty="0">
                <a:sym typeface="Wingdings" panose="05000000000000000000" pitchFamily="2" charset="2"/>
              </a:rPr>
              <a:t>,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@media (min-width: 768px;) { .media-768{ display : block; } } </a:t>
            </a:r>
            <a:r>
              <a:rPr lang="ko-KR" altLang="en-US" sz="1600" dirty="0">
                <a:sym typeface="Wingdings" panose="05000000000000000000" pitchFamily="2" charset="2"/>
              </a:rPr>
              <a:t>으로 지정 한 다음</a:t>
            </a:r>
            <a:r>
              <a:rPr lang="en-US" altLang="ko-KR" sz="1600" dirty="0">
                <a:sym typeface="Wingdings" panose="05000000000000000000" pitchFamily="2" charset="2"/>
              </a:rPr>
              <a:t>,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&lt;a </a:t>
            </a:r>
            <a:r>
              <a:rPr lang="en-US" altLang="ko-KR" sz="1600" dirty="0" err="1">
                <a:sym typeface="Wingdings" panose="05000000000000000000" pitchFamily="2" charset="2"/>
              </a:rPr>
              <a:t>href</a:t>
            </a:r>
            <a:r>
              <a:rPr lang="en-US" altLang="ko-KR" sz="1600" dirty="0">
                <a:sym typeface="Wingdings" panose="05000000000000000000" pitchFamily="2" charset="2"/>
              </a:rPr>
              <a:t>=“~” class=“media-768”&gt;&lt;/a&gt; </a:t>
            </a:r>
            <a:r>
              <a:rPr lang="ko-KR" altLang="en-US" sz="1600" dirty="0">
                <a:sym typeface="Wingdings" panose="05000000000000000000" pitchFamily="2" charset="2"/>
              </a:rPr>
              <a:t>로 지정하여 해당 </a:t>
            </a:r>
            <a:r>
              <a:rPr lang="en-US" altLang="ko-KR" sz="1600" dirty="0">
                <a:sym typeface="Wingdings" panose="05000000000000000000" pitchFamily="2" charset="2"/>
              </a:rPr>
              <a:t>a</a:t>
            </a:r>
            <a:r>
              <a:rPr lang="ko-KR" altLang="en-US" sz="1600" dirty="0">
                <a:sym typeface="Wingdings" panose="05000000000000000000" pitchFamily="2" charset="2"/>
              </a:rPr>
              <a:t>태그가 보이지 않도록 할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 err="1">
                <a:sym typeface="Wingdings" panose="05000000000000000000" pitchFamily="2" charset="2"/>
              </a:rPr>
              <a:t>css</a:t>
            </a:r>
            <a:r>
              <a:rPr lang="ko-KR" altLang="en-US" sz="1600" dirty="0">
                <a:sym typeface="Wingdings" panose="05000000000000000000" pitchFamily="2" charset="2"/>
              </a:rPr>
              <a:t>를 받는 </a:t>
            </a:r>
            <a:r>
              <a:rPr lang="en-US" altLang="ko-KR" sz="1600" dirty="0">
                <a:sym typeface="Wingdings" panose="05000000000000000000" pitchFamily="2" charset="2"/>
              </a:rPr>
              <a:t>link</a:t>
            </a:r>
            <a:r>
              <a:rPr lang="ko-KR" altLang="en-US" sz="1600" dirty="0">
                <a:sym typeface="Wingdings" panose="05000000000000000000" pitchFamily="2" charset="2"/>
              </a:rPr>
              <a:t>에서 미디어 쿼리를 줄 수도 있습니다만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속도 문제로 권장하지 않습니다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&lt;link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ym typeface="Wingdings" panose="05000000000000000000" pitchFamily="2" charset="2"/>
              </a:rPr>
              <a:t>rel</a:t>
            </a:r>
            <a:r>
              <a:rPr lang="en-US" altLang="ko-KR" sz="1600" dirty="0">
                <a:sym typeface="Wingdings" panose="05000000000000000000" pitchFamily="2" charset="2"/>
              </a:rPr>
              <a:t>=“stylesheet” media=“all and (</a:t>
            </a:r>
            <a:r>
              <a:rPr lang="ko-KR" altLang="en-US" sz="1600" dirty="0">
                <a:sym typeface="Wingdings" panose="05000000000000000000" pitchFamily="2" charset="2"/>
              </a:rPr>
              <a:t>조건 값</a:t>
            </a:r>
            <a:r>
              <a:rPr lang="en-US" altLang="ko-KR" sz="1600" dirty="0">
                <a:sym typeface="Wingdings" panose="05000000000000000000" pitchFamily="2" charset="2"/>
              </a:rPr>
              <a:t>)” </a:t>
            </a:r>
            <a:r>
              <a:rPr lang="en-US" altLang="ko-KR" sz="1600" dirty="0" err="1">
                <a:sym typeface="Wingdings" panose="05000000000000000000" pitchFamily="2" charset="2"/>
              </a:rPr>
              <a:t>href</a:t>
            </a:r>
            <a:r>
              <a:rPr lang="en-US" altLang="ko-KR" sz="1600" dirty="0">
                <a:sym typeface="Wingdings" panose="05000000000000000000" pitchFamily="2" charset="2"/>
              </a:rPr>
              <a:t>=“*.</a:t>
            </a:r>
            <a:r>
              <a:rPr lang="en-US" altLang="ko-KR" sz="1600" dirty="0" err="1">
                <a:sym typeface="Wingdings" panose="05000000000000000000" pitchFamily="2" charset="2"/>
              </a:rPr>
              <a:t>css</a:t>
            </a:r>
            <a:r>
              <a:rPr lang="en-US" altLang="ko-KR" sz="1600" dirty="0">
                <a:sym typeface="Wingdings" panose="05000000000000000000" pitchFamily="2" charset="2"/>
              </a:rPr>
              <a:t>”&gt;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3398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86A85-53E3-8309-25B8-8736E52D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CSS </a:t>
            </a:r>
            <a:r>
              <a:rPr lang="ko-KR" altLang="en-US" dirty="0"/>
              <a:t>전처리기</a:t>
            </a:r>
            <a:r>
              <a:rPr lang="en-US" altLang="ko-KR" dirty="0"/>
              <a:t>, </a:t>
            </a:r>
            <a:r>
              <a:rPr lang="ko-KR" altLang="en-US" dirty="0"/>
              <a:t>후처리기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E878E-4DD2-CAF9-C1E8-B3BF36845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29846"/>
          </a:xfrm>
        </p:spPr>
        <p:txBody>
          <a:bodyPr/>
          <a:lstStyle/>
          <a:p>
            <a:r>
              <a:rPr lang="en-US" altLang="ko-KR" sz="1400" dirty="0"/>
              <a:t>CSS </a:t>
            </a:r>
            <a:r>
              <a:rPr lang="ko-KR" altLang="en-US" sz="1400" dirty="0"/>
              <a:t>전처리기는 대상파일에서 컴파일을 하면 </a:t>
            </a:r>
            <a:r>
              <a:rPr lang="en-US" altLang="ko-KR" sz="1400" dirty="0"/>
              <a:t>CSS</a:t>
            </a:r>
            <a:r>
              <a:rPr lang="ko-KR" altLang="en-US" sz="1400" dirty="0"/>
              <a:t>파일이 나오는 것을 의미합니다</a:t>
            </a:r>
            <a:r>
              <a:rPr lang="en-US" altLang="ko-KR" sz="1400" dirty="0"/>
              <a:t>. </a:t>
            </a:r>
            <a:r>
              <a:rPr lang="en-US" altLang="ko-KR" sz="1000" dirty="0"/>
              <a:t>(</a:t>
            </a:r>
            <a:r>
              <a:rPr lang="ko-KR" altLang="en-US" sz="1000" dirty="0"/>
              <a:t>개발환경에 따라 설치과정이 다소 상이할 수 있습니다</a:t>
            </a:r>
            <a:r>
              <a:rPr lang="en-US" altLang="ko-KR" sz="10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1). SCSS : 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 install -g sass </a:t>
            </a:r>
            <a:r>
              <a:rPr lang="ko-KR" altLang="en-US" sz="1400" dirty="0"/>
              <a:t>로 설치 한 뒤</a:t>
            </a:r>
            <a:r>
              <a:rPr lang="en-US" altLang="ko-KR" sz="1400" dirty="0"/>
              <a:t>, *.</a:t>
            </a:r>
            <a:r>
              <a:rPr lang="en-US" altLang="ko-KR" sz="1400" dirty="0" err="1"/>
              <a:t>scss</a:t>
            </a:r>
            <a:r>
              <a:rPr lang="ko-KR" altLang="en-US" sz="1400" dirty="0"/>
              <a:t> 파일로 작업을 진행합니다</a:t>
            </a:r>
            <a:r>
              <a:rPr lang="en-US" altLang="ko-KR" sz="1400" dirty="0"/>
              <a:t>. </a:t>
            </a:r>
            <a:r>
              <a:rPr lang="en-US" altLang="ko-KR" sz="1400" dirty="0">
                <a:hlinkClick r:id="rId2"/>
              </a:rPr>
              <a:t>https://sass-lang.com/guide/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ko-KR" altLang="en-US" sz="1400" dirty="0"/>
              <a:t>이후</a:t>
            </a:r>
            <a:r>
              <a:rPr lang="en-US" altLang="ko-KR" sz="1400" dirty="0"/>
              <a:t>, sass ‘</a:t>
            </a:r>
            <a:r>
              <a:rPr lang="en-US" altLang="ko-KR" sz="1400" dirty="0" err="1"/>
              <a:t>scss</a:t>
            </a:r>
            <a:r>
              <a:rPr lang="ko-KR" altLang="en-US" sz="1400" dirty="0"/>
              <a:t>파일경로</a:t>
            </a:r>
            <a:r>
              <a:rPr lang="en-US" altLang="ko-KR" sz="1400" dirty="0"/>
              <a:t>’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en-US" altLang="ko-KR" sz="1400" dirty="0" err="1"/>
              <a:t>css</a:t>
            </a:r>
            <a:r>
              <a:rPr lang="ko-KR" altLang="en-US" sz="1400" dirty="0"/>
              <a:t>파일경로</a:t>
            </a:r>
            <a:r>
              <a:rPr lang="en-US" altLang="ko-KR" sz="1400" dirty="0"/>
              <a:t>’</a:t>
            </a:r>
            <a:r>
              <a:rPr lang="ko-KR" altLang="en-US" sz="1400" dirty="0"/>
              <a:t> 명령을 입력하면</a:t>
            </a:r>
            <a:r>
              <a:rPr lang="en-US" altLang="ko-KR" sz="1400" dirty="0"/>
              <a:t>, ‘</a:t>
            </a:r>
            <a:r>
              <a:rPr lang="en-US" altLang="ko-KR" sz="1400" dirty="0" err="1"/>
              <a:t>scss</a:t>
            </a:r>
            <a:r>
              <a:rPr lang="ko-KR" altLang="en-US" sz="1400" dirty="0"/>
              <a:t>파일경로</a:t>
            </a:r>
            <a:r>
              <a:rPr lang="en-US" altLang="ko-KR" sz="1400" dirty="0"/>
              <a:t>’ </a:t>
            </a:r>
            <a:r>
              <a:rPr lang="en-US" altLang="ko-KR" sz="1400" dirty="0" err="1"/>
              <a:t>scss</a:t>
            </a:r>
            <a:r>
              <a:rPr lang="ko-KR" altLang="en-US" sz="1400" dirty="0"/>
              <a:t>파일을 </a:t>
            </a:r>
            <a:r>
              <a:rPr lang="en-US" altLang="ko-KR" sz="1400" dirty="0"/>
              <a:t>‘</a:t>
            </a:r>
            <a:r>
              <a:rPr lang="en-US" altLang="ko-KR" sz="1400" dirty="0" err="1"/>
              <a:t>css</a:t>
            </a:r>
            <a:r>
              <a:rPr lang="ko-KR" altLang="en-US" sz="1400" dirty="0"/>
              <a:t>파일경로</a:t>
            </a:r>
            <a:r>
              <a:rPr lang="en-US" altLang="ko-KR" sz="1400" dirty="0"/>
              <a:t>’ </a:t>
            </a:r>
            <a:r>
              <a:rPr lang="en-US" altLang="ko-KR" sz="1400" dirty="0" err="1"/>
              <a:t>css</a:t>
            </a:r>
            <a:r>
              <a:rPr lang="ko-KR" altLang="en-US" sz="1400" dirty="0"/>
              <a:t>파일로 변환합니다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LESS : 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 install -g less </a:t>
            </a:r>
            <a:r>
              <a:rPr lang="ko-KR" altLang="en-US" sz="1400" dirty="0"/>
              <a:t>로 설치 한 뒤</a:t>
            </a:r>
            <a:r>
              <a:rPr lang="en-US" altLang="ko-KR" sz="1400" dirty="0"/>
              <a:t>, *.less </a:t>
            </a:r>
            <a:r>
              <a:rPr lang="ko-KR" altLang="en-US" sz="1400" dirty="0"/>
              <a:t>파일로 작업을 진행합니다</a:t>
            </a:r>
            <a:r>
              <a:rPr lang="en-US" altLang="ko-KR" sz="1400" dirty="0"/>
              <a:t>. </a:t>
            </a:r>
            <a:r>
              <a:rPr lang="en-US" altLang="ko-KR" sz="1400" dirty="0">
                <a:hlinkClick r:id="rId3"/>
              </a:rPr>
              <a:t>https://lesscss.org/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ko-KR" altLang="en-US" sz="1400" dirty="0"/>
              <a:t>이후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lessc</a:t>
            </a:r>
            <a:r>
              <a:rPr lang="en-US" altLang="ko-KR" sz="1400" dirty="0"/>
              <a:t> ‘less</a:t>
            </a:r>
            <a:r>
              <a:rPr lang="ko-KR" altLang="en-US" sz="1400" dirty="0"/>
              <a:t>파일경로</a:t>
            </a:r>
            <a:r>
              <a:rPr lang="en-US" altLang="ko-KR" sz="1400" dirty="0"/>
              <a:t>’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en-US" altLang="ko-KR" sz="1400" dirty="0" err="1"/>
              <a:t>css</a:t>
            </a:r>
            <a:r>
              <a:rPr lang="ko-KR" altLang="en-US" sz="1400" dirty="0"/>
              <a:t>파일경로</a:t>
            </a:r>
            <a:r>
              <a:rPr lang="en-US" altLang="ko-KR" sz="1400" dirty="0"/>
              <a:t>’</a:t>
            </a:r>
            <a:r>
              <a:rPr lang="ko-KR" altLang="en-US" sz="1400" dirty="0"/>
              <a:t> 명령을 입력하면</a:t>
            </a:r>
            <a:r>
              <a:rPr lang="en-US" altLang="ko-KR" sz="1400" dirty="0"/>
              <a:t>, ‘less</a:t>
            </a:r>
            <a:r>
              <a:rPr lang="ko-KR" altLang="en-US" sz="1400" dirty="0"/>
              <a:t>파일경로</a:t>
            </a:r>
            <a:r>
              <a:rPr lang="en-US" altLang="ko-KR" sz="1400" dirty="0"/>
              <a:t>’ less</a:t>
            </a:r>
            <a:r>
              <a:rPr lang="ko-KR" altLang="en-US" sz="1400" dirty="0"/>
              <a:t>파일을 </a:t>
            </a:r>
            <a:r>
              <a:rPr lang="en-US" altLang="ko-KR" sz="1400" dirty="0"/>
              <a:t>‘</a:t>
            </a:r>
            <a:r>
              <a:rPr lang="en-US" altLang="ko-KR" sz="1400" dirty="0" err="1"/>
              <a:t>css</a:t>
            </a:r>
            <a:r>
              <a:rPr lang="ko-KR" altLang="en-US" sz="1400" dirty="0"/>
              <a:t>파일경로</a:t>
            </a:r>
            <a:r>
              <a:rPr lang="en-US" altLang="ko-KR" sz="1400" dirty="0"/>
              <a:t>’ </a:t>
            </a:r>
            <a:r>
              <a:rPr lang="en-US" altLang="ko-KR" sz="1400" dirty="0" err="1"/>
              <a:t>css</a:t>
            </a:r>
            <a:r>
              <a:rPr lang="ko-KR" altLang="en-US" sz="1400" dirty="0"/>
              <a:t>파일로 변환합니다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CSS </a:t>
            </a:r>
            <a:r>
              <a:rPr lang="ko-KR" altLang="en-US" sz="1400" dirty="0"/>
              <a:t>후처리기는 작성자가 </a:t>
            </a:r>
            <a:r>
              <a:rPr lang="en-US" altLang="ko-KR" sz="1400" dirty="0"/>
              <a:t>CSS</a:t>
            </a:r>
            <a:r>
              <a:rPr lang="ko-KR" altLang="en-US" sz="1400" dirty="0"/>
              <a:t>로 비 순수 </a:t>
            </a:r>
            <a:r>
              <a:rPr lang="en-US" altLang="ko-KR" sz="1400" dirty="0"/>
              <a:t>CSS</a:t>
            </a:r>
            <a:r>
              <a:rPr lang="ko-KR" altLang="en-US" sz="1400" dirty="0"/>
              <a:t>를 먼저 작성을 한 뒤</a:t>
            </a:r>
            <a:r>
              <a:rPr lang="en-US" altLang="ko-KR" sz="1400" dirty="0"/>
              <a:t>, (</a:t>
            </a:r>
            <a:r>
              <a:rPr lang="ko-KR" altLang="en-US" sz="1400" dirty="0"/>
              <a:t>설치는 개발환경에 따라 상이합니다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ko-KR" altLang="en-US" sz="1400" dirty="0"/>
              <a:t>바로 사용을 하기 전에 후처리기를 거쳐 순수 </a:t>
            </a:r>
            <a:r>
              <a:rPr lang="en-US" altLang="ko-KR" sz="1400" dirty="0"/>
              <a:t>CSS</a:t>
            </a:r>
            <a:r>
              <a:rPr lang="ko-KR" altLang="en-US" sz="1400" dirty="0"/>
              <a:t>로 변환 하여</a:t>
            </a:r>
            <a:r>
              <a:rPr lang="en-US" altLang="ko-KR" sz="1400" dirty="0"/>
              <a:t>, </a:t>
            </a:r>
            <a:r>
              <a:rPr lang="ko-KR" altLang="en-US" sz="1400" dirty="0"/>
              <a:t>사용하는 것을 의미합니다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전처리기와 병행 가능합니다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1). Bootstrap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 err="1"/>
              <a:t>npm</a:t>
            </a:r>
            <a:r>
              <a:rPr lang="ko-KR" altLang="en-US" sz="1400" dirty="0"/>
              <a:t> </a:t>
            </a:r>
            <a:r>
              <a:rPr lang="en-US" altLang="ko-KR" sz="1400" dirty="0"/>
              <a:t>i bootstrap@’</a:t>
            </a:r>
            <a:r>
              <a:rPr lang="ko-KR" altLang="en-US" sz="1400" dirty="0"/>
              <a:t>최신버전</a:t>
            </a:r>
            <a:r>
              <a:rPr lang="en-US" altLang="ko-KR" sz="1400" dirty="0"/>
              <a:t>’ </a:t>
            </a:r>
            <a:r>
              <a:rPr lang="ko-KR" altLang="en-US" sz="1400" dirty="0"/>
              <a:t>으로 설치 한 뒤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nodejs</a:t>
            </a:r>
            <a:r>
              <a:rPr lang="ko-KR" altLang="en-US" sz="1400" dirty="0"/>
              <a:t>의 경우 의존성은 들어 왔기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 err="1"/>
              <a:t>백엔드</a:t>
            </a:r>
            <a:r>
              <a:rPr lang="ko-KR" altLang="en-US" sz="1400" dirty="0"/>
              <a:t> 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다음 두 줄을 추가하고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 err="1"/>
              <a:t>app.use</a:t>
            </a:r>
            <a:r>
              <a:rPr lang="en-US" altLang="ko-KR" sz="1400" dirty="0"/>
              <a:t>('/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', </a:t>
            </a:r>
            <a:r>
              <a:rPr lang="en-US" altLang="ko-KR" sz="1400" dirty="0" err="1"/>
              <a:t>express.static</a:t>
            </a:r>
            <a:r>
              <a:rPr lang="en-US" altLang="ko-KR" sz="1400" dirty="0"/>
              <a:t>(__</a:t>
            </a:r>
            <a:r>
              <a:rPr lang="en-US" altLang="ko-KR" sz="1400" dirty="0" err="1"/>
              <a:t>dirname</a:t>
            </a:r>
            <a:r>
              <a:rPr lang="en-US" altLang="ko-KR" sz="1400" dirty="0"/>
              <a:t> + '/</a:t>
            </a:r>
            <a:r>
              <a:rPr lang="en-US" altLang="ko-KR" sz="1400" dirty="0" err="1"/>
              <a:t>node_modules</a:t>
            </a:r>
            <a:r>
              <a:rPr lang="en-US" altLang="ko-KR" sz="1400" dirty="0"/>
              <a:t>/bootstrap/</a:t>
            </a:r>
            <a:r>
              <a:rPr lang="en-US" altLang="ko-KR" sz="1400" dirty="0" err="1"/>
              <a:t>dist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js’</a:t>
            </a:r>
            <a:r>
              <a:rPr lang="en-US" altLang="ko-KR" sz="1400" dirty="0"/>
              <a:t>));</a:t>
            </a:r>
            <a:br>
              <a:rPr lang="en-US" altLang="ko-KR" sz="1400" dirty="0"/>
            </a:br>
            <a:r>
              <a:rPr lang="en-US" altLang="ko-KR" sz="1400" dirty="0" err="1"/>
              <a:t>app.use</a:t>
            </a:r>
            <a:r>
              <a:rPr lang="en-US" altLang="ko-KR" sz="1400" dirty="0"/>
              <a:t>('/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', </a:t>
            </a:r>
            <a:r>
              <a:rPr lang="en-US" altLang="ko-KR" sz="1400" dirty="0" err="1"/>
              <a:t>express.static</a:t>
            </a:r>
            <a:r>
              <a:rPr lang="en-US" altLang="ko-KR" sz="1400" dirty="0"/>
              <a:t>(__</a:t>
            </a:r>
            <a:r>
              <a:rPr lang="en-US" altLang="ko-KR" sz="1400" dirty="0" err="1"/>
              <a:t>dirname</a:t>
            </a:r>
            <a:r>
              <a:rPr lang="en-US" altLang="ko-KR" sz="1400" dirty="0"/>
              <a:t> + '/</a:t>
            </a:r>
            <a:r>
              <a:rPr lang="en-US" altLang="ko-KR" sz="1400" dirty="0" err="1"/>
              <a:t>node_modules</a:t>
            </a:r>
            <a:r>
              <a:rPr lang="en-US" altLang="ko-KR" sz="1400" dirty="0"/>
              <a:t>/bootstrap/</a:t>
            </a:r>
            <a:r>
              <a:rPr lang="en-US" altLang="ko-KR" sz="1400" dirty="0" err="1"/>
              <a:t>dist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’));</a:t>
            </a:r>
          </a:p>
          <a:p>
            <a:r>
              <a:rPr lang="ko-KR" altLang="en-US" sz="1400" dirty="0"/>
              <a:t>적용할 </a:t>
            </a:r>
            <a:r>
              <a:rPr lang="en-US" altLang="ko-KR" sz="1400" dirty="0"/>
              <a:t>html</a:t>
            </a:r>
            <a:r>
              <a:rPr lang="ko-KR" altLang="en-US" sz="1400" dirty="0"/>
              <a:t>파일에 </a:t>
            </a:r>
            <a:br>
              <a:rPr lang="en-US" altLang="ko-KR" sz="1400" dirty="0"/>
            </a:br>
            <a:r>
              <a:rPr lang="en-US" altLang="ko-KR" sz="1400" dirty="0"/>
              <a:t>&lt;link </a:t>
            </a:r>
            <a:r>
              <a:rPr lang="en-US" altLang="ko-KR" sz="1400" dirty="0" err="1"/>
              <a:t>rel</a:t>
            </a:r>
            <a:r>
              <a:rPr lang="en-US" altLang="ko-KR" sz="1400" dirty="0"/>
              <a:t>="stylesheet"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="/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/bootstrap.min.css"&gt;</a:t>
            </a:r>
            <a:br>
              <a:rPr lang="en-US" altLang="ko-KR" sz="1400" dirty="0"/>
            </a:br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 = "/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/bootstrap.min.js"&gt;&lt;/script&gt;</a:t>
            </a:r>
            <a:br>
              <a:rPr lang="en-US" altLang="ko-KR" sz="1400" dirty="0"/>
            </a:br>
            <a:r>
              <a:rPr lang="ko-KR" altLang="en-US" sz="1400" dirty="0"/>
              <a:t>을 추가 합니다</a:t>
            </a:r>
            <a:r>
              <a:rPr lang="en-US" altLang="ko-KR" sz="1400" dirty="0"/>
              <a:t>. 		</a:t>
            </a:r>
            <a:r>
              <a:rPr lang="en-US" altLang="ko-KR" sz="1400" dirty="0">
                <a:hlinkClick r:id="rId4"/>
              </a:rPr>
              <a:t>https://getbootstrap.com/docs/5.3/getting-started/introduction/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9182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86A85-53E3-8309-25B8-8736E52D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CSS </a:t>
            </a:r>
            <a:r>
              <a:rPr lang="ko-KR" altLang="en-US" dirty="0"/>
              <a:t>전처리기</a:t>
            </a:r>
            <a:r>
              <a:rPr lang="en-US" altLang="ko-KR" dirty="0"/>
              <a:t>, </a:t>
            </a:r>
            <a:r>
              <a:rPr lang="ko-KR" altLang="en-US" dirty="0"/>
              <a:t>후처리기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E878E-4DD2-CAF9-C1E8-B3BF36845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252038" cy="4202952"/>
          </a:xfrm>
        </p:spPr>
        <p:txBody>
          <a:bodyPr/>
          <a:lstStyle/>
          <a:p>
            <a:r>
              <a:rPr lang="en-US" altLang="ko-KR" sz="1400" dirty="0"/>
              <a:t>2). Foundation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 install foundation-sites </a:t>
            </a:r>
            <a:r>
              <a:rPr lang="ko-KR" altLang="en-US" sz="1400" dirty="0"/>
              <a:t>으로 설치 한 뒤</a:t>
            </a:r>
            <a:r>
              <a:rPr lang="en-US" altLang="ko-KR" sz="1400" dirty="0"/>
              <a:t>, </a:t>
            </a:r>
            <a:r>
              <a:rPr lang="ko-KR" altLang="en-US" sz="1400" dirty="0"/>
              <a:t>작업할 </a:t>
            </a:r>
            <a:r>
              <a:rPr lang="en-US" altLang="ko-KR" sz="1400" dirty="0"/>
              <a:t>html</a:t>
            </a:r>
            <a:r>
              <a:rPr lang="ko-KR" altLang="en-US" sz="1400" dirty="0"/>
              <a:t>파일에 다음 두 줄을 입력합니다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&lt;link </a:t>
            </a:r>
            <a:r>
              <a:rPr lang="en-US" altLang="ko-KR" sz="1400" dirty="0" err="1"/>
              <a:t>rel</a:t>
            </a:r>
            <a:r>
              <a:rPr lang="en-US" altLang="ko-KR" sz="1400" dirty="0"/>
              <a:t>=“stylesheet”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/foundation.css”&gt;</a:t>
            </a:r>
            <a:br>
              <a:rPr lang="en-US" altLang="ko-KR" sz="1400" dirty="0"/>
            </a:br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/foundation.min.js”&gt;&lt;/script&gt; (body </a:t>
            </a:r>
            <a:r>
              <a:rPr lang="ko-KR" altLang="en-US" sz="1400" dirty="0"/>
              <a:t>태그 내부에 삽입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3). </a:t>
            </a:r>
            <a:r>
              <a:rPr lang="en-US" altLang="ko-KR" sz="1400" dirty="0" err="1"/>
              <a:t>Bulma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npm</a:t>
            </a:r>
            <a:r>
              <a:rPr lang="ko-KR" altLang="en-US" sz="1400" dirty="0"/>
              <a:t> </a:t>
            </a:r>
            <a:r>
              <a:rPr lang="en-US" altLang="ko-KR" sz="1400" dirty="0"/>
              <a:t>install</a:t>
            </a:r>
            <a:r>
              <a:rPr lang="ko-KR" altLang="en-US" sz="1400" dirty="0"/>
              <a:t> </a:t>
            </a:r>
            <a:r>
              <a:rPr lang="en-US" altLang="ko-KR" sz="1400" dirty="0" err="1"/>
              <a:t>bulma</a:t>
            </a:r>
            <a:r>
              <a:rPr lang="ko-KR" altLang="en-US" sz="1400" dirty="0"/>
              <a:t> 로 설치 한 뒤</a:t>
            </a:r>
            <a:r>
              <a:rPr lang="en-US" altLang="ko-KR" sz="1400" dirty="0"/>
              <a:t>, </a:t>
            </a:r>
            <a:r>
              <a:rPr lang="ko-KR" altLang="en-US" sz="1400" dirty="0"/>
              <a:t>작업 폴더에 콘솔명령 두 줄을 입력하면 됩니다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 err="1"/>
              <a:t>npm</a:t>
            </a:r>
            <a:r>
              <a:rPr lang="ko-KR" altLang="en-US" sz="1400" dirty="0"/>
              <a:t> </a:t>
            </a:r>
            <a:r>
              <a:rPr lang="en-US" altLang="ko-KR" sz="1400" dirty="0"/>
              <a:t>install</a:t>
            </a:r>
            <a:r>
              <a:rPr lang="ko-KR" altLang="en-US" sz="1400" dirty="0"/>
              <a:t> </a:t>
            </a:r>
            <a:r>
              <a:rPr lang="en-US" altLang="ko-KR" sz="1400" dirty="0"/>
              <a:t>node-sass</a:t>
            </a:r>
            <a:r>
              <a:rPr lang="ko-KR" altLang="en-US" sz="1400" dirty="0"/>
              <a:t> </a:t>
            </a:r>
            <a:r>
              <a:rPr lang="en-US" altLang="ko-KR" sz="1400" dirty="0"/>
              <a:t>--save-dev , </a:t>
            </a:r>
            <a:r>
              <a:rPr lang="en-US" altLang="ko-KR" sz="1400" dirty="0" err="1"/>
              <a:t>npm</a:t>
            </a:r>
            <a:r>
              <a:rPr lang="ko-KR" altLang="en-US" sz="1400" dirty="0"/>
              <a:t> </a:t>
            </a:r>
            <a:r>
              <a:rPr lang="en-US" altLang="ko-KR" sz="1400" dirty="0"/>
              <a:t>install</a:t>
            </a:r>
            <a:r>
              <a:rPr lang="ko-KR" altLang="en-US" sz="1400" dirty="0"/>
              <a:t> </a:t>
            </a:r>
            <a:r>
              <a:rPr lang="en-US" altLang="ko-KR" sz="1400" dirty="0" err="1"/>
              <a:t>bulma</a:t>
            </a:r>
            <a:r>
              <a:rPr lang="ko-KR" altLang="en-US" sz="1400" dirty="0"/>
              <a:t> </a:t>
            </a:r>
            <a:r>
              <a:rPr lang="en-US" altLang="ko-KR" sz="1400" dirty="0"/>
              <a:t>--save-dev</a:t>
            </a:r>
            <a:br>
              <a:rPr lang="en-US" altLang="ko-KR" sz="1400" dirty="0"/>
            </a:br>
            <a:r>
              <a:rPr lang="ko-KR" altLang="en-US" sz="1400" dirty="0"/>
              <a:t>이후</a:t>
            </a:r>
            <a:r>
              <a:rPr lang="en-US" altLang="ko-KR" sz="1400" dirty="0"/>
              <a:t>, </a:t>
            </a:r>
            <a:r>
              <a:rPr lang="ko-KR" altLang="en-US" sz="1400" dirty="0"/>
              <a:t>작업할 </a:t>
            </a:r>
            <a:r>
              <a:rPr lang="en-US" altLang="ko-KR" sz="1400" dirty="0"/>
              <a:t>html</a:t>
            </a:r>
            <a:r>
              <a:rPr lang="ko-KR" altLang="en-US" sz="1400" dirty="0"/>
              <a:t>파일에 다음 한 줄을 입력합니다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&lt;link </a:t>
            </a:r>
            <a:r>
              <a:rPr lang="en-US" altLang="ko-KR" sz="1400" dirty="0" err="1"/>
              <a:t>rel</a:t>
            </a:r>
            <a:r>
              <a:rPr lang="en-US" altLang="ko-KR" sz="1400" dirty="0"/>
              <a:t>=“stylesheet”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/mystyle.css”&gt;	</a:t>
            </a:r>
            <a:r>
              <a:rPr lang="ko-KR" altLang="en-US" sz="1400" dirty="0"/>
              <a:t>만약</a:t>
            </a:r>
            <a:r>
              <a:rPr lang="en-US" altLang="ko-KR" sz="1400" dirty="0"/>
              <a:t>, sass</a:t>
            </a:r>
            <a:r>
              <a:rPr lang="ko-KR" altLang="en-US" sz="1400" dirty="0"/>
              <a:t>를 사용하는 경우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>
                <a:hlinkClick r:id="rId2"/>
              </a:rPr>
              <a:t>https://bulma.io/documentation/customize/with-node-sass/</a:t>
            </a:r>
            <a:r>
              <a:rPr lang="en-US" altLang="ko-KR" sz="1400" dirty="0"/>
              <a:t> </a:t>
            </a:r>
            <a:r>
              <a:rPr lang="ko-KR" altLang="en-US" sz="1400" dirty="0"/>
              <a:t>을 참고하여 </a:t>
            </a:r>
            <a:r>
              <a:rPr lang="en-US" altLang="ko-KR" sz="1400" dirty="0" err="1"/>
              <a:t>scss</a:t>
            </a:r>
            <a:r>
              <a:rPr lang="ko-KR" altLang="en-US" sz="1400" dirty="0"/>
              <a:t>는 컴파일을 진행하면 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en-US" altLang="ko-KR" sz="1400" dirty="0">
                <a:hlinkClick r:id="rId3"/>
              </a:rPr>
              <a:t>https://bulma.io/documentation/</a:t>
            </a:r>
            <a:endParaRPr lang="en-US" altLang="ko-KR" sz="1400" dirty="0"/>
          </a:p>
          <a:p>
            <a:r>
              <a:rPr lang="en-US" altLang="ko-KR" sz="1400" dirty="0"/>
              <a:t>4). tailwind CSS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 install -D </a:t>
            </a:r>
            <a:r>
              <a:rPr lang="en-US" altLang="ko-KR" sz="1400" dirty="0" err="1"/>
              <a:t>tailwindcss</a:t>
            </a:r>
            <a:r>
              <a:rPr lang="en-US" altLang="ko-KR" sz="1400" dirty="0"/>
              <a:t> </a:t>
            </a:r>
            <a:r>
              <a:rPr lang="ko-KR" altLang="en-US" sz="1400" dirty="0"/>
              <a:t>로 설치 한 뒤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npx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tailwindcss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 </a:t>
            </a:r>
            <a:r>
              <a:rPr lang="ko-KR" altLang="en-US" sz="1400" dirty="0"/>
              <a:t>으로 </a:t>
            </a:r>
            <a:r>
              <a:rPr lang="en-US" altLang="ko-KR" sz="1400" dirty="0"/>
              <a:t>config.js</a:t>
            </a:r>
            <a:r>
              <a:rPr lang="ko-KR" altLang="en-US" sz="1400" dirty="0"/>
              <a:t>파일을 생성합니다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config.js</a:t>
            </a:r>
            <a:r>
              <a:rPr lang="ko-KR" altLang="en-US" sz="1400" dirty="0"/>
              <a:t> 파일내부에 </a:t>
            </a:r>
            <a:r>
              <a:rPr lang="en-US" altLang="ko-KR" sz="1400" dirty="0"/>
              <a:t>content: ['./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/**/*.{</a:t>
            </a:r>
            <a:r>
              <a:rPr lang="en-US" altLang="ko-KR" sz="1400" dirty="0" err="1"/>
              <a:t>html,js</a:t>
            </a:r>
            <a:r>
              <a:rPr lang="en-US" altLang="ko-KR" sz="1400" dirty="0"/>
              <a:t>}'], </a:t>
            </a:r>
            <a:r>
              <a:rPr lang="ko-KR" altLang="en-US" sz="1400" dirty="0"/>
              <a:t>의 형태로 작업 경로를 작성합니다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이후</a:t>
            </a:r>
            <a:r>
              <a:rPr lang="en-US" altLang="ko-KR" sz="1400" dirty="0"/>
              <a:t>, </a:t>
            </a:r>
            <a:r>
              <a:rPr lang="ko-KR" altLang="en-US" sz="1400" dirty="0"/>
              <a:t>사용하는 </a:t>
            </a:r>
            <a:r>
              <a:rPr lang="en-US" altLang="ko-KR" sz="1400" dirty="0"/>
              <a:t>html</a:t>
            </a:r>
            <a:r>
              <a:rPr lang="ko-KR" altLang="en-US" sz="1400" dirty="0"/>
              <a:t>또는 </a:t>
            </a:r>
            <a:r>
              <a:rPr lang="en-US" altLang="ko-KR" sz="1400" dirty="0" err="1"/>
              <a:t>css</a:t>
            </a:r>
            <a:r>
              <a:rPr lang="ko-KR" altLang="en-US" sz="1400" dirty="0"/>
              <a:t>에 </a:t>
            </a:r>
            <a:r>
              <a:rPr lang="fr-FR" altLang="ko-KR" sz="1400" dirty="0"/>
              <a:t>@tailwind base; @tailwind components; @tailwind utilities; </a:t>
            </a:r>
            <a:r>
              <a:rPr lang="ko-KR" altLang="en-US" sz="1400" dirty="0"/>
              <a:t>을 추가합니다</a:t>
            </a:r>
            <a:r>
              <a:rPr lang="en-US" altLang="ko-KR" sz="1400" dirty="0"/>
              <a:t>.</a:t>
            </a:r>
            <a:endParaRPr lang="fr-FR" altLang="ko-KR" sz="1400" dirty="0"/>
          </a:p>
          <a:p>
            <a:r>
              <a:rPr lang="en-US" altLang="ko-KR" sz="1400" dirty="0"/>
              <a:t>express</a:t>
            </a:r>
            <a:r>
              <a:rPr lang="ko-KR" altLang="en-US" sz="1400" dirty="0"/>
              <a:t>의 경우</a:t>
            </a:r>
            <a:r>
              <a:rPr lang="en-US" altLang="ko-KR" sz="1400" dirty="0"/>
              <a:t>, "scripts": { "dev": "</a:t>
            </a:r>
            <a:r>
              <a:rPr lang="en-US" altLang="ko-KR" sz="1400" dirty="0" err="1"/>
              <a:t>npx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tailwindcss</a:t>
            </a:r>
            <a:r>
              <a:rPr lang="en-US" altLang="ko-KR" sz="1400" dirty="0"/>
              <a:t> -i ./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/index.css -o ./</a:t>
            </a:r>
            <a:r>
              <a:rPr lang="en-US" altLang="ko-KR" sz="1400" dirty="0" err="1"/>
              <a:t>dist</a:t>
            </a:r>
            <a:r>
              <a:rPr lang="en-US" altLang="ko-KR" sz="1400" dirty="0"/>
              <a:t>/output.css --watch" }</a:t>
            </a:r>
            <a:r>
              <a:rPr lang="ko-KR" altLang="en-US" sz="1400" dirty="0"/>
              <a:t>을 </a:t>
            </a:r>
            <a:r>
              <a:rPr lang="en-US" altLang="ko-KR" sz="1400" dirty="0" err="1"/>
              <a:t>package.json</a:t>
            </a:r>
            <a:r>
              <a:rPr lang="ko-KR" altLang="en-US" sz="1400" dirty="0"/>
              <a:t>에 추가하고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작업할 </a:t>
            </a:r>
            <a:r>
              <a:rPr lang="en-US" altLang="ko-KR" sz="1400" dirty="0"/>
              <a:t>html</a:t>
            </a:r>
            <a:r>
              <a:rPr lang="ko-KR" altLang="en-US" sz="1400" dirty="0"/>
              <a:t>파일에 </a:t>
            </a:r>
            <a:r>
              <a:rPr lang="en-US" altLang="ko-KR" sz="1400" dirty="0"/>
              <a:t>&lt;link </a:t>
            </a:r>
            <a:r>
              <a:rPr lang="en-US" altLang="ko-KR" sz="1400" dirty="0" err="1"/>
              <a:t>rel</a:t>
            </a:r>
            <a:r>
              <a:rPr lang="en-US" altLang="ko-KR" sz="1400" dirty="0"/>
              <a:t>=“stylesheet”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dist</a:t>
            </a:r>
            <a:r>
              <a:rPr lang="en-US" altLang="ko-KR" sz="1400" dirty="0"/>
              <a:t>/output.css”&gt; </a:t>
            </a:r>
            <a:r>
              <a:rPr lang="ko-KR" altLang="en-US" sz="1400" dirty="0"/>
              <a:t>를 추가한 후</a:t>
            </a:r>
            <a:r>
              <a:rPr lang="en-US" altLang="ko-KR" sz="1400" dirty="0"/>
              <a:t>, </a:t>
            </a:r>
            <a:r>
              <a:rPr lang="ko-KR" altLang="en-US" sz="1400" dirty="0"/>
              <a:t>작업하면 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3307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9B241-BFF9-58D0-3787-2AA0AAEB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JS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756FA-922F-E66A-0FF1-63832E985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41587"/>
          </a:xfrm>
        </p:spPr>
        <p:txBody>
          <a:bodyPr/>
          <a:lstStyle/>
          <a:p>
            <a:r>
              <a:rPr lang="en-US" altLang="ko-KR" sz="1400" dirty="0" err="1"/>
              <a:t>javascript</a:t>
            </a:r>
            <a:r>
              <a:rPr lang="ko-KR" altLang="en-US" sz="1400" dirty="0"/>
              <a:t>언어는 프로그래밍 언어로 </a:t>
            </a:r>
            <a:r>
              <a:rPr lang="en-US" altLang="ko-KR" sz="1400" dirty="0"/>
              <a:t>html, </a:t>
            </a:r>
            <a:r>
              <a:rPr lang="en-US" altLang="ko-KR" sz="1400" dirty="0" err="1"/>
              <a:t>css</a:t>
            </a:r>
            <a:r>
              <a:rPr lang="ko-KR" altLang="en-US" sz="1400" dirty="0"/>
              <a:t>와 함께 바닐라 웹 으로 묶어서 주로 사용하고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함수형 언어인 </a:t>
            </a:r>
            <a:r>
              <a:rPr lang="ko-KR" altLang="en-US" sz="1400" dirty="0" err="1"/>
              <a:t>스킴과</a:t>
            </a:r>
            <a:r>
              <a:rPr lang="ko-KR" altLang="en-US" sz="1400" dirty="0"/>
              <a:t> 자바를 토대로 만든 언어이기에</a:t>
            </a:r>
            <a:r>
              <a:rPr lang="en-US" altLang="ko-KR" sz="1400" dirty="0"/>
              <a:t>, </a:t>
            </a:r>
            <a:r>
              <a:rPr lang="ko-KR" altLang="en-US" sz="1400" dirty="0"/>
              <a:t>추상적이면서도 융통성이 뛰어난 프로그래밍 언어입니다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웹 브라우저에서 다양하게 전쟁을 치르고 난 </a:t>
            </a:r>
            <a:r>
              <a:rPr lang="en-US" altLang="ko-KR" sz="1400" dirty="0"/>
              <a:t>JS</a:t>
            </a:r>
            <a:r>
              <a:rPr lang="ko-KR" altLang="en-US" sz="1400" dirty="0"/>
              <a:t>는 마침내 오늘날 동적 웹의 </a:t>
            </a:r>
            <a:r>
              <a:rPr lang="en-US" altLang="ko-KR" sz="1400" dirty="0"/>
              <a:t>100%</a:t>
            </a:r>
            <a:r>
              <a:rPr lang="ko-KR" altLang="en-US" sz="1400" dirty="0"/>
              <a:t>는 </a:t>
            </a:r>
            <a:r>
              <a:rPr lang="en-US" altLang="ko-KR" sz="1400" dirty="0"/>
              <a:t>JS</a:t>
            </a:r>
            <a:r>
              <a:rPr lang="ko-KR" altLang="en-US" sz="1400" dirty="0"/>
              <a:t>가 동작하는 것으로 돌아가고 있고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 err="1"/>
              <a:t>jquery</a:t>
            </a:r>
            <a:r>
              <a:rPr lang="en-US" altLang="ko-KR" sz="1400" dirty="0"/>
              <a:t>, ajax</a:t>
            </a:r>
            <a:r>
              <a:rPr lang="ko-KR" altLang="en-US" sz="1400" dirty="0"/>
              <a:t>등의 시대별 유용한 도구들과 </a:t>
            </a:r>
            <a:r>
              <a:rPr lang="en-US" altLang="ko-KR" sz="1400" dirty="0"/>
              <a:t>node.js</a:t>
            </a:r>
            <a:r>
              <a:rPr lang="ko-KR" altLang="en-US" sz="1400" dirty="0"/>
              <a:t>의 등장으로 서버 사이드에서도 사용 가능한 언어가 되어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JS</a:t>
            </a:r>
            <a:r>
              <a:rPr lang="ko-KR" altLang="en-US" sz="1400" dirty="0"/>
              <a:t>를 배운다면</a:t>
            </a:r>
            <a:r>
              <a:rPr lang="en-US" altLang="ko-KR" sz="1400" dirty="0"/>
              <a:t>, </a:t>
            </a:r>
            <a:r>
              <a:rPr lang="ko-KR" altLang="en-US" sz="1400" dirty="0"/>
              <a:t>웹 프론트와 </a:t>
            </a:r>
            <a:r>
              <a:rPr lang="ko-KR" altLang="en-US" sz="1400" dirty="0" err="1"/>
              <a:t>백엔드를</a:t>
            </a:r>
            <a:r>
              <a:rPr lang="ko-KR" altLang="en-US" sz="1400" dirty="0"/>
              <a:t> 한꺼번에 다 할 수 있는 만능형 언어 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JS</a:t>
            </a:r>
            <a:r>
              <a:rPr lang="ko-KR" altLang="en-US" sz="1400" dirty="0"/>
              <a:t>는 웹에서 절대적인 언어이지만</a:t>
            </a:r>
            <a:r>
              <a:rPr lang="en-US" altLang="ko-KR" sz="1400" dirty="0"/>
              <a:t>, </a:t>
            </a:r>
            <a:r>
              <a:rPr lang="ko-KR" altLang="en-US" sz="1400" dirty="0"/>
              <a:t>사실 뛰어난 언어는 아닙니다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JS</a:t>
            </a:r>
            <a:r>
              <a:rPr lang="ko-KR" altLang="en-US" sz="1400" dirty="0"/>
              <a:t>는 타입을 명시하지 않으면서도</a:t>
            </a:r>
            <a:r>
              <a:rPr lang="en-US" altLang="ko-KR" sz="1400" dirty="0"/>
              <a:t>, </a:t>
            </a:r>
            <a:r>
              <a:rPr lang="ko-KR" altLang="en-US" sz="1400" dirty="0"/>
              <a:t>타입 간의 상호작용이 자유롭고</a:t>
            </a:r>
            <a:r>
              <a:rPr lang="en-US" altLang="ko-KR" sz="1400" dirty="0"/>
              <a:t>, </a:t>
            </a:r>
            <a:r>
              <a:rPr lang="ko-KR" altLang="en-US" sz="1400" dirty="0"/>
              <a:t>상수 타입의 위력이 크지 않아서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타입 불안전 언어로 알려져 있고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해결하기 위해 타입을 추가한 </a:t>
            </a:r>
            <a:r>
              <a:rPr lang="en-US" altLang="ko-KR" sz="1400" dirty="0"/>
              <a:t>JS</a:t>
            </a:r>
            <a:r>
              <a:rPr lang="ko-KR" altLang="en-US" sz="1400" dirty="0"/>
              <a:t>인 </a:t>
            </a:r>
            <a:r>
              <a:rPr lang="en-US" altLang="ko-KR" sz="1400" dirty="0"/>
              <a:t>TS</a:t>
            </a:r>
            <a:r>
              <a:rPr lang="ko-KR" altLang="en-US" sz="1400" dirty="0"/>
              <a:t>도 실무에서 많이 사용되고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그렇다고</a:t>
            </a:r>
            <a:r>
              <a:rPr lang="en-US" altLang="ko-KR" sz="1400" dirty="0"/>
              <a:t>, JS</a:t>
            </a:r>
            <a:r>
              <a:rPr lang="ko-KR" altLang="en-US" sz="1400" dirty="0"/>
              <a:t>가 열등한 언어는 아닙니다</a:t>
            </a:r>
            <a:r>
              <a:rPr lang="en-US" altLang="ko-KR" sz="1400" dirty="0"/>
              <a:t>. </a:t>
            </a:r>
            <a:r>
              <a:rPr lang="ko-KR" altLang="en-US" sz="1400" dirty="0"/>
              <a:t>기본적으로 함수형 </a:t>
            </a:r>
            <a:r>
              <a:rPr lang="ko-KR" altLang="en-US" sz="1400" dirty="0" err="1"/>
              <a:t>아키텍쳐를</a:t>
            </a:r>
            <a:r>
              <a:rPr lang="ko-KR" altLang="en-US" sz="1400" dirty="0"/>
              <a:t> 타면서 자바의 스타일을 베낀 것으로 시작하여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기초적인 함수형 기법들과 함수형 방식 객체지향</a:t>
            </a:r>
            <a:r>
              <a:rPr lang="en-US" altLang="ko-KR" sz="1400" dirty="0"/>
              <a:t>, ES(</a:t>
            </a:r>
            <a:r>
              <a:rPr lang="ko-KR" altLang="en-US" sz="1400" dirty="0"/>
              <a:t>버전</a:t>
            </a:r>
            <a:r>
              <a:rPr lang="en-US" altLang="ko-KR" sz="1400" dirty="0"/>
              <a:t>) </a:t>
            </a:r>
            <a:r>
              <a:rPr lang="ko-KR" altLang="en-US" sz="1400" dirty="0"/>
              <a:t>가 올라가면서</a:t>
            </a:r>
            <a:r>
              <a:rPr lang="en-US" altLang="ko-KR" sz="1400" dirty="0"/>
              <a:t> </a:t>
            </a:r>
            <a:r>
              <a:rPr lang="ko-KR" altLang="en-US" sz="1400" dirty="0"/>
              <a:t>다양한 기능들이 추가 되고 있고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언어 자체의 뛰어난 융통성이 버그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크래시가</a:t>
            </a:r>
            <a:r>
              <a:rPr lang="ko-KR" altLang="en-US" sz="1400" dirty="0"/>
              <a:t> 나서 중단이 되기보다 되는대로 돌리려고 스스로 노력합니다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JS</a:t>
            </a:r>
            <a:r>
              <a:rPr lang="ko-KR" altLang="en-US" sz="1400" dirty="0"/>
              <a:t>를 학습 할 때</a:t>
            </a:r>
            <a:r>
              <a:rPr lang="en-US" altLang="ko-KR" sz="1400" dirty="0"/>
              <a:t>, </a:t>
            </a:r>
            <a:r>
              <a:rPr lang="ko-KR" altLang="en-US" sz="1400" dirty="0"/>
              <a:t>웹에서 사용되는 기법들도 알아 두면 좋지만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JS</a:t>
            </a:r>
            <a:r>
              <a:rPr lang="ko-KR" altLang="en-US" sz="1400" dirty="0"/>
              <a:t>문법과 함수형 기법도 알아 두면</a:t>
            </a:r>
            <a:r>
              <a:rPr lang="en-US" altLang="ko-KR" sz="1400" dirty="0"/>
              <a:t>,</a:t>
            </a:r>
            <a:r>
              <a:rPr lang="ko-KR" altLang="en-US" sz="1400" dirty="0"/>
              <a:t> 다른 곳에서도 굉장한 도움을 받을 수 있습니다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3130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60C56-E86A-5AB3-058A-B8CAEEF4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JS </a:t>
            </a:r>
            <a:r>
              <a:rPr lang="ko-KR" altLang="en-US" dirty="0"/>
              <a:t>언어 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B1E7FE-A9E3-5AB7-02C7-43E5D5E6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74670"/>
          </a:xfrm>
        </p:spPr>
        <p:txBody>
          <a:bodyPr/>
          <a:lstStyle/>
          <a:p>
            <a:r>
              <a:rPr lang="en-US" altLang="ko-KR" sz="1400" dirty="0"/>
              <a:t>JS</a:t>
            </a:r>
            <a:r>
              <a:rPr lang="ko-KR" altLang="en-US" sz="1400" dirty="0"/>
              <a:t>의 타입은 문자열</a:t>
            </a:r>
            <a:r>
              <a:rPr lang="en-US" altLang="ko-KR" sz="1400" dirty="0"/>
              <a:t>, </a:t>
            </a:r>
            <a:r>
              <a:rPr lang="ko-KR" altLang="en-US" sz="1400" dirty="0"/>
              <a:t>숫자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불리언</a:t>
            </a:r>
            <a:r>
              <a:rPr lang="en-US" altLang="ko-KR" sz="1400" dirty="0"/>
              <a:t>, </a:t>
            </a:r>
            <a:r>
              <a:rPr lang="ko-KR" altLang="en-US" sz="1400" dirty="0"/>
              <a:t>객체</a:t>
            </a:r>
            <a:r>
              <a:rPr lang="en-US" altLang="ko-KR" sz="1400" dirty="0"/>
              <a:t>, </a:t>
            </a:r>
            <a:r>
              <a:rPr lang="ko-KR" altLang="en-US" sz="1400" dirty="0"/>
              <a:t>함수 타입으로 나뉘어 집니다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변수선언은 </a:t>
            </a:r>
            <a:r>
              <a:rPr lang="en-US" altLang="ko-KR" sz="1400" dirty="0"/>
              <a:t>var, let, const</a:t>
            </a:r>
            <a:r>
              <a:rPr lang="ko-KR" altLang="en-US" sz="1400" dirty="0"/>
              <a:t>가 있으며</a:t>
            </a:r>
            <a:r>
              <a:rPr lang="en-US" altLang="ko-KR" sz="1400" dirty="0"/>
              <a:t>, var</a:t>
            </a:r>
            <a:r>
              <a:rPr lang="ko-KR" altLang="en-US" sz="1400" dirty="0"/>
              <a:t>와 </a:t>
            </a:r>
            <a:r>
              <a:rPr lang="en-US" altLang="ko-KR" sz="1400" dirty="0"/>
              <a:t>let</a:t>
            </a:r>
            <a:r>
              <a:rPr lang="ko-KR" altLang="en-US" sz="1400" dirty="0"/>
              <a:t>은 재할당 가능하지만</a:t>
            </a:r>
            <a:r>
              <a:rPr lang="en-US" altLang="ko-KR" sz="1400" dirty="0"/>
              <a:t>, const</a:t>
            </a:r>
            <a:r>
              <a:rPr lang="ko-KR" altLang="en-US" sz="1400" dirty="0"/>
              <a:t>는 재할당이 불가합니다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(var</a:t>
            </a:r>
            <a:r>
              <a:rPr lang="ko-KR" altLang="en-US" sz="1400" dirty="0"/>
              <a:t>는 재할당 할 시에 다른 타입 재할당이 가능하지만</a:t>
            </a:r>
            <a:r>
              <a:rPr lang="en-US" altLang="ko-KR" sz="1400" dirty="0"/>
              <a:t>, let</a:t>
            </a:r>
            <a:r>
              <a:rPr lang="ko-KR" altLang="en-US" sz="1400" dirty="0"/>
              <a:t>은 한번 할당된 타입을 쭉 따라갑니다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객체는 </a:t>
            </a:r>
            <a:r>
              <a:rPr lang="en-US" altLang="ko-KR" sz="1400" dirty="0"/>
              <a:t>let obj = {ins: “value”, …} </a:t>
            </a:r>
            <a:r>
              <a:rPr lang="ko-KR" altLang="en-US" sz="1400" dirty="0"/>
              <a:t>방식의 할당을 받아 생성 가능하고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인스턴스는 모든 타입을 받을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(JS</a:t>
            </a:r>
            <a:r>
              <a:rPr lang="ko-KR" altLang="en-US" sz="1400" dirty="0"/>
              <a:t>는 함수형 기반 객체지향이므로</a:t>
            </a:r>
            <a:r>
              <a:rPr lang="en-US" altLang="ko-KR" sz="1400" dirty="0"/>
              <a:t>, </a:t>
            </a:r>
            <a:r>
              <a:rPr lang="ko-KR" altLang="en-US" sz="1400" dirty="0"/>
              <a:t>함수타입을 인스턴스에 넣어 메소드를 구현하거나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프로토 타입 등이 가능합니다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ko-KR" altLang="en-US" sz="1400" dirty="0"/>
              <a:t>함수는 </a:t>
            </a:r>
            <a:r>
              <a:rPr lang="en-US" altLang="ko-KR" sz="1400" dirty="0"/>
              <a:t>function add() {} </a:t>
            </a:r>
            <a:r>
              <a:rPr lang="ko-KR" altLang="en-US" sz="1400" dirty="0"/>
              <a:t>의 형태로 정의 가능하지만</a:t>
            </a:r>
            <a:r>
              <a:rPr lang="en-US" altLang="ko-KR" sz="1400" dirty="0"/>
              <a:t>, let add = () =&gt; {} </a:t>
            </a:r>
            <a:r>
              <a:rPr lang="ko-KR" altLang="en-US" sz="1400" dirty="0"/>
              <a:t>식의 화살표 함수로도 가능합니다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좌측의 방식이 근본 함수 할당 방식이고</a:t>
            </a:r>
            <a:r>
              <a:rPr lang="en-US" altLang="ko-KR" sz="1400" dirty="0"/>
              <a:t>, </a:t>
            </a:r>
            <a:r>
              <a:rPr lang="ko-KR" altLang="en-US" sz="1400" dirty="0"/>
              <a:t>우측은 함수 타입과 람다</a:t>
            </a:r>
            <a:r>
              <a:rPr lang="en-US" altLang="ko-KR" sz="1400" dirty="0"/>
              <a:t>(</a:t>
            </a:r>
            <a:r>
              <a:rPr lang="ko-KR" altLang="en-US" sz="1400" dirty="0"/>
              <a:t>익명</a:t>
            </a:r>
            <a:r>
              <a:rPr lang="en-US" altLang="ko-KR" sz="1400" dirty="0"/>
              <a:t>)</a:t>
            </a:r>
            <a:r>
              <a:rPr lang="ko-KR" altLang="en-US" sz="1400" dirty="0"/>
              <a:t> 함수를 이용한 방법으로 둘의 차이가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JS</a:t>
            </a:r>
            <a:r>
              <a:rPr lang="ko-KR" altLang="en-US" sz="1400" dirty="0"/>
              <a:t>의 사칙연산은 </a:t>
            </a:r>
            <a:r>
              <a:rPr lang="en-US" altLang="ko-KR" sz="1400" dirty="0"/>
              <a:t>C</a:t>
            </a:r>
            <a:r>
              <a:rPr lang="ko-KR" altLang="en-US" sz="1400" dirty="0"/>
              <a:t>와 비슷하게 다른 타입 간 연산이 가능합니다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그래서 이들을 </a:t>
            </a:r>
            <a:r>
              <a:rPr lang="en-US" altLang="ko-KR" sz="1400" dirty="0"/>
              <a:t>type unsafe </a:t>
            </a:r>
            <a:r>
              <a:rPr lang="ko-KR" altLang="en-US" sz="1400" dirty="0"/>
              <a:t>언어로 부르는 것입니다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JS</a:t>
            </a:r>
            <a:r>
              <a:rPr lang="ko-KR" altLang="en-US" sz="1400" dirty="0"/>
              <a:t>의 비교연산자 중에서 </a:t>
            </a:r>
            <a:r>
              <a:rPr lang="en-US" altLang="ko-KR" sz="1400" dirty="0"/>
              <a:t>== </a:t>
            </a:r>
            <a:r>
              <a:rPr lang="ko-KR" altLang="en-US" sz="1400" dirty="0"/>
              <a:t>와 </a:t>
            </a:r>
            <a:r>
              <a:rPr lang="en-US" altLang="ko-KR" sz="1400" dirty="0"/>
              <a:t>=== </a:t>
            </a:r>
            <a:r>
              <a:rPr lang="ko-KR" altLang="en-US" sz="1400" dirty="0"/>
              <a:t>의 차이는 먼저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== </a:t>
            </a:r>
            <a:r>
              <a:rPr lang="ko-KR" altLang="en-US" sz="1400" dirty="0"/>
              <a:t>은 두 변수의 메모리 저장 값이 </a:t>
            </a:r>
            <a:r>
              <a:rPr lang="en-US" altLang="ko-KR" sz="1400" dirty="0"/>
              <a:t>(</a:t>
            </a:r>
            <a:r>
              <a:rPr lang="ko-KR" altLang="en-US" sz="1400" dirty="0"/>
              <a:t>타입에 관계없이</a:t>
            </a:r>
            <a:r>
              <a:rPr lang="en-US" altLang="ko-KR" sz="1400" dirty="0"/>
              <a:t>)</a:t>
            </a:r>
            <a:r>
              <a:rPr lang="ko-KR" altLang="en-US" sz="1400" dirty="0"/>
              <a:t>같으면</a:t>
            </a:r>
            <a:r>
              <a:rPr lang="en-US" altLang="ko-KR" sz="1400" dirty="0"/>
              <a:t> true</a:t>
            </a:r>
            <a:r>
              <a:rPr lang="ko-KR" altLang="en-US" sz="1400" dirty="0"/>
              <a:t>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=== </a:t>
            </a:r>
            <a:r>
              <a:rPr lang="ko-KR" altLang="en-US" sz="1400" dirty="0"/>
              <a:t>은 타입과 메모리 저장 값이 같아야 </a:t>
            </a:r>
            <a:r>
              <a:rPr lang="en-US" altLang="ko-KR" sz="1400" dirty="0"/>
              <a:t>true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 </a:t>
            </a:r>
            <a:r>
              <a:rPr lang="ko-KR" altLang="en-US" sz="1400" dirty="0"/>
              <a:t>추가로</a:t>
            </a:r>
            <a:r>
              <a:rPr lang="en-US" altLang="ko-KR" sz="1400" dirty="0"/>
              <a:t>, </a:t>
            </a:r>
            <a:r>
              <a:rPr lang="ko-KR" altLang="en-US" sz="1400" dirty="0"/>
              <a:t>문자열끼리 즉시 비교 가능하고</a:t>
            </a:r>
            <a:r>
              <a:rPr lang="en-US" altLang="ko-KR" sz="1400" dirty="0"/>
              <a:t>, </a:t>
            </a:r>
            <a:r>
              <a:rPr lang="ko-KR" altLang="en-US" sz="1400" dirty="0"/>
              <a:t>다른 </a:t>
            </a:r>
            <a:r>
              <a:rPr lang="ko-KR" altLang="en-US" sz="1400" dirty="0" err="1"/>
              <a:t>타입끼리도</a:t>
            </a:r>
            <a:r>
              <a:rPr lang="ko-KR" altLang="en-US" sz="1400" dirty="0"/>
              <a:t> 비교 가능합니다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문자열에서 </a:t>
            </a:r>
            <a:r>
              <a:rPr lang="en-US" altLang="ko-KR" sz="1400" dirty="0"/>
              <a:t>slice(start,</a:t>
            </a:r>
            <a:r>
              <a:rPr lang="ko-KR" altLang="en-US" sz="1400" dirty="0"/>
              <a:t> </a:t>
            </a:r>
            <a:r>
              <a:rPr lang="en-US" altLang="ko-KR" sz="1400" dirty="0"/>
              <a:t>end)</a:t>
            </a:r>
            <a:r>
              <a:rPr lang="ko-KR" altLang="en-US" sz="1400" dirty="0"/>
              <a:t>함수는 </a:t>
            </a:r>
            <a:r>
              <a:rPr lang="en-US" altLang="ko-KR" sz="1400" dirty="0"/>
              <a:t>start</a:t>
            </a:r>
            <a:r>
              <a:rPr lang="ko-KR" altLang="en-US" sz="1400" dirty="0"/>
              <a:t>번째 문자부터 </a:t>
            </a:r>
            <a:r>
              <a:rPr lang="en-US" altLang="ko-KR" sz="1400" dirty="0"/>
              <a:t>end</a:t>
            </a:r>
            <a:r>
              <a:rPr lang="ko-KR" altLang="en-US" sz="1400" dirty="0"/>
              <a:t>번째 문자 까지를 자르는 것이고</a:t>
            </a:r>
            <a:r>
              <a:rPr lang="en-US" altLang="ko-KR" sz="1400" dirty="0"/>
              <a:t>, (</a:t>
            </a:r>
            <a:r>
              <a:rPr lang="ko-KR" altLang="en-US" sz="1400" dirty="0"/>
              <a:t>비슷한 </a:t>
            </a:r>
            <a:r>
              <a:rPr lang="en-US" altLang="ko-KR" sz="1400" dirty="0"/>
              <a:t>substring()</a:t>
            </a:r>
            <a:r>
              <a:rPr lang="ko-KR" altLang="en-US" sz="1400" dirty="0"/>
              <a:t>함수도 있음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replace(a,</a:t>
            </a:r>
            <a:r>
              <a:rPr lang="ko-KR" altLang="en-US" sz="1400" dirty="0"/>
              <a:t> </a:t>
            </a:r>
            <a:r>
              <a:rPr lang="en-US" altLang="ko-KR" sz="1400" dirty="0"/>
              <a:t>b)</a:t>
            </a:r>
            <a:r>
              <a:rPr lang="ko-KR" altLang="en-US" sz="1400" dirty="0"/>
              <a:t>함수는 </a:t>
            </a:r>
            <a:r>
              <a:rPr lang="en-US" altLang="ko-KR" sz="1400" dirty="0"/>
              <a:t>a</a:t>
            </a:r>
            <a:r>
              <a:rPr lang="ko-KR" altLang="en-US" sz="1400" dirty="0"/>
              <a:t>로 매칭된 문자열을 </a:t>
            </a:r>
            <a:r>
              <a:rPr lang="en-US" altLang="ko-KR" sz="1400" dirty="0"/>
              <a:t>b</a:t>
            </a:r>
            <a:r>
              <a:rPr lang="ko-KR" altLang="en-US" sz="1400" dirty="0"/>
              <a:t>로 치환합니다</a:t>
            </a:r>
            <a:r>
              <a:rPr lang="en-US" altLang="ko-KR" sz="1400" dirty="0"/>
              <a:t>. a</a:t>
            </a:r>
            <a:r>
              <a:rPr lang="ko-KR" altLang="en-US" sz="1400" dirty="0"/>
              <a:t>매칭에 융통성을 추가하고 싶다면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a </a:t>
            </a:r>
            <a:r>
              <a:rPr lang="ko-KR" altLang="en-US" sz="1400" dirty="0"/>
              <a:t>대신에 </a:t>
            </a:r>
            <a:r>
              <a:rPr lang="en-US" altLang="ko-KR" sz="1400" dirty="0"/>
              <a:t>/a/i </a:t>
            </a:r>
            <a:r>
              <a:rPr lang="ko-KR" altLang="en-US" sz="1400" dirty="0"/>
              <a:t>또는 </a:t>
            </a:r>
            <a:r>
              <a:rPr lang="en-US" altLang="ko-KR" sz="1400" dirty="0"/>
              <a:t>/a/g </a:t>
            </a:r>
            <a:r>
              <a:rPr lang="ko-KR" altLang="en-US" sz="1400" dirty="0"/>
              <a:t>를 사용하시면</a:t>
            </a:r>
            <a:r>
              <a:rPr lang="en-US" altLang="ko-KR" sz="1400" dirty="0"/>
              <a:t>, </a:t>
            </a:r>
            <a:r>
              <a:rPr lang="ko-KR" altLang="en-US" sz="1400" dirty="0"/>
              <a:t>비슷한 문자도 대상으로 인식시켜 줍니다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문자열을 사용하는 함수는 다양하게 존재하지만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특히 </a:t>
            </a:r>
            <a:r>
              <a:rPr lang="en-US" altLang="ko-KR" sz="1400" dirty="0"/>
              <a:t>interpolation(&amp;{…})</a:t>
            </a:r>
            <a:r>
              <a:rPr lang="ko-KR" altLang="en-US" sz="1400" dirty="0"/>
              <a:t>은 굉장히 중요한 개념입니다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2427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F18E3-A89A-92BF-E74E-255A4474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DOM,</a:t>
            </a:r>
            <a:r>
              <a:rPr lang="ko-KR" altLang="en-US" dirty="0"/>
              <a:t> </a:t>
            </a:r>
            <a:r>
              <a:rPr lang="en-US" altLang="ko-KR" dirty="0"/>
              <a:t>BOM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1A2BD-54D9-1B6D-65E0-4A3737B42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85023"/>
          </a:xfrm>
        </p:spPr>
        <p:txBody>
          <a:bodyPr/>
          <a:lstStyle/>
          <a:p>
            <a:r>
              <a:rPr lang="en-US" altLang="ko-KR" sz="1400" dirty="0"/>
              <a:t>JS</a:t>
            </a:r>
            <a:r>
              <a:rPr lang="ko-KR" altLang="en-US" sz="1400" dirty="0"/>
              <a:t>가 </a:t>
            </a:r>
            <a:r>
              <a:rPr lang="ko-KR" altLang="en-US" sz="1400" dirty="0" err="1"/>
              <a:t>웹프에서</a:t>
            </a:r>
            <a:r>
              <a:rPr lang="ko-KR" altLang="en-US" sz="1400" dirty="0"/>
              <a:t> 사용될 경우에는 추가로 </a:t>
            </a:r>
            <a:r>
              <a:rPr lang="en-US" altLang="ko-KR" sz="1400" dirty="0"/>
              <a:t>DOM Tree</a:t>
            </a:r>
            <a:r>
              <a:rPr lang="ko-KR" altLang="en-US" sz="1400" dirty="0"/>
              <a:t>에 대한 개념을 익혀야 합니다</a:t>
            </a:r>
            <a:r>
              <a:rPr lang="en-US" altLang="ko-KR" sz="1400" dirty="0"/>
              <a:t>. (Document Object Model)</a:t>
            </a:r>
            <a:br>
              <a:rPr lang="en-US" altLang="ko-KR" sz="1400" dirty="0"/>
            </a:br>
            <a:r>
              <a:rPr lang="en-US" altLang="ko-KR" sz="1400" dirty="0"/>
              <a:t>HTML</a:t>
            </a:r>
            <a:r>
              <a:rPr lang="ko-KR" altLang="en-US" sz="1400" dirty="0"/>
              <a:t>의 각 태그는 상하 관계를 가집니다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그렇다면</a:t>
            </a:r>
            <a:r>
              <a:rPr lang="en-US" altLang="ko-KR" sz="1400" dirty="0"/>
              <a:t>, </a:t>
            </a:r>
            <a:r>
              <a:rPr lang="ko-KR" altLang="en-US" sz="1400" dirty="0"/>
              <a:t>이들을 자료구조로 한 번에 정리한다면</a:t>
            </a:r>
            <a:r>
              <a:rPr lang="en-US" altLang="ko-KR" sz="1400" dirty="0"/>
              <a:t>, </a:t>
            </a:r>
            <a:r>
              <a:rPr lang="ko-KR" altLang="en-US" sz="1400" dirty="0"/>
              <a:t>어떤 방식이 될까요</a:t>
            </a:r>
            <a:r>
              <a:rPr lang="en-US" altLang="ko-KR" sz="1400" dirty="0"/>
              <a:t>?</a:t>
            </a:r>
            <a:br>
              <a:rPr lang="en-US" altLang="ko-KR" sz="1400" dirty="0"/>
            </a:br>
            <a:r>
              <a:rPr lang="ko-KR" altLang="en-US" sz="1400" dirty="0"/>
              <a:t>최상위 </a:t>
            </a:r>
            <a:r>
              <a:rPr lang="en-US" altLang="ko-KR" sz="1400" dirty="0"/>
              <a:t>document</a:t>
            </a:r>
            <a:r>
              <a:rPr lang="ko-KR" altLang="en-US" sz="1400" dirty="0"/>
              <a:t>를 기준으로 우측 그림처럼 태그를 트리의 형태로 그릴 수 있게 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아이템에 접근하는 방법은 </a:t>
            </a:r>
            <a:r>
              <a:rPr lang="en-US" altLang="ko-KR" sz="1400" dirty="0"/>
              <a:t>id, </a:t>
            </a:r>
            <a:r>
              <a:rPr lang="en-US" altLang="ko-KR" sz="1400" dirty="0" err="1"/>
              <a:t>classname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tagname</a:t>
            </a:r>
            <a:r>
              <a:rPr lang="ko-KR" altLang="en-US" sz="1400" dirty="0"/>
              <a:t>으로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getElementById</a:t>
            </a:r>
            <a:r>
              <a:rPr lang="en-US" altLang="ko-KR" sz="1400" dirty="0"/>
              <a:t> </a:t>
            </a:r>
            <a:r>
              <a:rPr lang="ko-KR" altLang="en-US" sz="1400" dirty="0"/>
              <a:t>처럼 사용 할 수</a:t>
            </a:r>
            <a:r>
              <a:rPr lang="en-US" altLang="ko-KR" sz="1400" dirty="0"/>
              <a:t> </a:t>
            </a:r>
            <a:r>
              <a:rPr lang="ko-KR" altLang="en-US" sz="1400" dirty="0"/>
              <a:t>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추가로 </a:t>
            </a:r>
            <a:r>
              <a:rPr lang="en-US" altLang="ko-KR" sz="1400" dirty="0" err="1"/>
              <a:t>querySelector</a:t>
            </a:r>
            <a:r>
              <a:rPr lang="ko-KR" altLang="en-US" sz="1400" dirty="0"/>
              <a:t>를 많이 쓰고</a:t>
            </a:r>
            <a:r>
              <a:rPr lang="en-US" altLang="ko-KR" sz="1400" dirty="0"/>
              <a:t>, </a:t>
            </a:r>
            <a:r>
              <a:rPr lang="ko-KR" altLang="en-US" sz="1400" dirty="0"/>
              <a:t>이는 </a:t>
            </a:r>
            <a:r>
              <a:rPr lang="en-US" altLang="ko-KR" sz="1400" dirty="0" err="1"/>
              <a:t>css</a:t>
            </a:r>
            <a:r>
              <a:rPr lang="ko-KR" altLang="en-US" sz="1400" dirty="0" err="1"/>
              <a:t>선택자</a:t>
            </a:r>
            <a:r>
              <a:rPr lang="ko-KR" altLang="en-US" sz="1400" dirty="0"/>
              <a:t> 쿼리를 그대로 사용한다는 의미입니다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선택된 태그에 </a:t>
            </a:r>
            <a:r>
              <a:rPr lang="en-US" altLang="ko-KR" sz="1400" dirty="0"/>
              <a:t>html</a:t>
            </a:r>
            <a:r>
              <a:rPr lang="ko-KR" altLang="en-US" sz="1400" dirty="0"/>
              <a:t>내용을 변경하려면</a:t>
            </a:r>
            <a:r>
              <a:rPr lang="en-US" altLang="ko-KR" sz="1400" dirty="0"/>
              <a:t>, .</a:t>
            </a:r>
            <a:r>
              <a:rPr lang="en-US" altLang="ko-KR" sz="1400" dirty="0" err="1"/>
              <a:t>innerHTML</a:t>
            </a:r>
            <a:r>
              <a:rPr lang="ko-KR" altLang="en-US" sz="1400" dirty="0"/>
              <a:t> 을 변경하면 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선택된 태그에 </a:t>
            </a:r>
            <a:r>
              <a:rPr lang="en-US" altLang="ko-KR" sz="1400" dirty="0" err="1"/>
              <a:t>css</a:t>
            </a:r>
            <a:r>
              <a:rPr lang="ko-KR" altLang="en-US" sz="1400" dirty="0"/>
              <a:t>내용을 변경하려면</a:t>
            </a:r>
            <a:r>
              <a:rPr lang="en-US" altLang="ko-KR" sz="1400" dirty="0"/>
              <a:t>, .style.</a:t>
            </a:r>
            <a:r>
              <a:rPr lang="ko-KR" altLang="en-US" sz="1400" dirty="0"/>
              <a:t>속성이름 을 변경하면 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이를 통해 애니메이션을 만들 수도 있겠죠</a:t>
            </a:r>
            <a:r>
              <a:rPr lang="en-US" altLang="ko-KR" sz="1400" dirty="0"/>
              <a:t>? Interval(frame, …)</a:t>
            </a:r>
            <a:r>
              <a:rPr lang="ko-KR" altLang="en-US" sz="1400" dirty="0"/>
              <a:t>을 통해서 속도 조절도 가능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태그</a:t>
            </a:r>
            <a:r>
              <a:rPr lang="en-US" altLang="ko-KR" sz="1400" dirty="0"/>
              <a:t>(</a:t>
            </a:r>
            <a:r>
              <a:rPr lang="ko-KR" altLang="en-US" sz="1400" dirty="0"/>
              <a:t>노드</a:t>
            </a:r>
            <a:r>
              <a:rPr lang="en-US" altLang="ko-KR" sz="1400" dirty="0"/>
              <a:t>)</a:t>
            </a:r>
            <a:r>
              <a:rPr lang="ko-KR" altLang="en-US" sz="1400" dirty="0"/>
              <a:t>를 생성하는 것도 가능합니다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createElement</a:t>
            </a:r>
            <a:r>
              <a:rPr lang="en-US" altLang="ko-KR" sz="1400" dirty="0"/>
              <a:t> </a:t>
            </a:r>
            <a:r>
              <a:rPr lang="ko-KR" altLang="en-US" sz="1400" dirty="0"/>
              <a:t>나 </a:t>
            </a:r>
            <a:r>
              <a:rPr lang="en-US" altLang="ko-KR" sz="1400" dirty="0" err="1"/>
              <a:t>appendChild</a:t>
            </a:r>
            <a:r>
              <a:rPr lang="en-US" altLang="ko-KR" sz="1400" dirty="0"/>
              <a:t> , </a:t>
            </a:r>
            <a:r>
              <a:rPr lang="en-US" altLang="ko-KR" sz="1400" dirty="0" err="1"/>
              <a:t>InsertBefore</a:t>
            </a:r>
            <a:r>
              <a:rPr lang="en-US" altLang="ko-KR" sz="1400" dirty="0"/>
              <a:t>, </a:t>
            </a:r>
            <a:r>
              <a:rPr lang="ko-KR" altLang="en-US" sz="1400" dirty="0"/>
              <a:t>도 가능합니다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역시 동일하게 태그</a:t>
            </a:r>
            <a:r>
              <a:rPr lang="en-US" altLang="ko-KR" sz="1400" dirty="0"/>
              <a:t>(</a:t>
            </a:r>
            <a:r>
              <a:rPr lang="ko-KR" altLang="en-US" sz="1400" dirty="0"/>
              <a:t>노드</a:t>
            </a:r>
            <a:r>
              <a:rPr lang="en-US" altLang="ko-KR" sz="1400" dirty="0"/>
              <a:t>)</a:t>
            </a:r>
            <a:r>
              <a:rPr lang="ko-KR" altLang="en-US" sz="1400" dirty="0"/>
              <a:t>를 지우는 것도 가능합니다</a:t>
            </a:r>
            <a:r>
              <a:rPr lang="en-US" altLang="ko-KR" sz="1400" dirty="0"/>
              <a:t>. remove()</a:t>
            </a:r>
            <a:r>
              <a:rPr lang="ko-KR" altLang="en-US" sz="1400" dirty="0"/>
              <a:t> 나 </a:t>
            </a:r>
            <a:r>
              <a:rPr lang="en-US" altLang="ko-KR" sz="1400" dirty="0" err="1"/>
              <a:t>removeChild</a:t>
            </a:r>
            <a:r>
              <a:rPr lang="en-US" altLang="ko-KR" sz="1400" dirty="0"/>
              <a:t> </a:t>
            </a:r>
            <a:r>
              <a:rPr lang="ko-KR" altLang="en-US" sz="1400" dirty="0"/>
              <a:t>도 가능합니다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변경의 경우 </a:t>
            </a:r>
            <a:r>
              <a:rPr lang="en-US" altLang="ko-KR" sz="1400" dirty="0" err="1"/>
              <a:t>replaceChild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BOM</a:t>
            </a:r>
            <a:r>
              <a:rPr lang="ko-KR" altLang="en-US" sz="1400" dirty="0"/>
              <a:t>은 </a:t>
            </a:r>
            <a:r>
              <a:rPr lang="en-US" altLang="ko-KR" sz="1400" dirty="0"/>
              <a:t>document</a:t>
            </a:r>
            <a:r>
              <a:rPr lang="ko-KR" altLang="en-US" sz="1400" dirty="0"/>
              <a:t>의 상위에 있는 개념으로 </a:t>
            </a:r>
            <a:r>
              <a:rPr lang="en-US" altLang="ko-KR" sz="1400" dirty="0"/>
              <a:t>Window</a:t>
            </a:r>
            <a:r>
              <a:rPr lang="ko-KR" altLang="en-US" sz="1400" dirty="0"/>
              <a:t>에서 사용하는 브라우저 </a:t>
            </a:r>
            <a:r>
              <a:rPr lang="en-US" altLang="ko-KR" sz="1400" dirty="0"/>
              <a:t>Tree</a:t>
            </a:r>
            <a:r>
              <a:rPr lang="ko-KR" altLang="en-US" sz="1400" dirty="0"/>
              <a:t>를 말합니다</a:t>
            </a:r>
            <a:r>
              <a:rPr lang="en-US" altLang="ko-KR" sz="1400" dirty="0"/>
              <a:t>. (Browser Object Model)</a:t>
            </a:r>
            <a:br>
              <a:rPr lang="en-US" altLang="ko-KR" sz="1400" dirty="0"/>
            </a:br>
            <a:r>
              <a:rPr lang="en-US" altLang="ko-KR" sz="1400" dirty="0"/>
              <a:t>Window</a:t>
            </a:r>
            <a:r>
              <a:rPr lang="ko-KR" altLang="en-US" sz="1400" dirty="0"/>
              <a:t>는 브라우저에서 지원하는 것으로 </a:t>
            </a:r>
            <a:r>
              <a:rPr lang="en-US" altLang="ko-KR" sz="1400" dirty="0"/>
              <a:t>document</a:t>
            </a:r>
            <a:r>
              <a:rPr lang="ko-KR" altLang="en-US" sz="1400" dirty="0"/>
              <a:t>까지의 요청은 </a:t>
            </a:r>
            <a:r>
              <a:rPr lang="en-US" altLang="ko-KR" sz="1400" dirty="0"/>
              <a:t>JS </a:t>
            </a:r>
            <a:r>
              <a:rPr lang="ko-KR" altLang="en-US" sz="1400" dirty="0"/>
              <a:t>본인이 직접 해준다면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Window </a:t>
            </a:r>
            <a:r>
              <a:rPr lang="ko-KR" altLang="en-US" sz="1400" dirty="0"/>
              <a:t>요청은 </a:t>
            </a:r>
            <a:r>
              <a:rPr lang="en-US" altLang="ko-KR" sz="1400" dirty="0"/>
              <a:t>JS </a:t>
            </a:r>
            <a:r>
              <a:rPr lang="ko-KR" altLang="en-US" sz="1400" dirty="0"/>
              <a:t>가 브라우저에게 일을 넘겨 브라우저가 값을 찾아주거나 액션을 취해줍니다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주로</a:t>
            </a:r>
            <a:r>
              <a:rPr lang="en-US" altLang="ko-KR" sz="1400" dirty="0"/>
              <a:t>, Window .Screen , .Location , .alert , .</a:t>
            </a:r>
            <a:r>
              <a:rPr lang="en-US" altLang="ko-KR" sz="1400" dirty="0" err="1"/>
              <a:t>setTimeout</a:t>
            </a:r>
            <a:r>
              <a:rPr lang="en-US" altLang="ko-KR" sz="1400" dirty="0"/>
              <a:t> , .</a:t>
            </a:r>
            <a:r>
              <a:rPr lang="en-US" altLang="ko-KR" sz="1400" dirty="0" err="1"/>
              <a:t>setInterval</a:t>
            </a:r>
            <a:r>
              <a:rPr lang="en-US" altLang="ko-KR" sz="1400" dirty="0"/>
              <a:t> , .</a:t>
            </a:r>
            <a:r>
              <a:rPr lang="en-US" altLang="ko-KR" sz="1400" dirty="0" err="1"/>
              <a:t>localStorage</a:t>
            </a:r>
            <a:r>
              <a:rPr lang="en-US" altLang="ko-KR" sz="1400" dirty="0"/>
              <a:t> , (</a:t>
            </a:r>
            <a:r>
              <a:rPr lang="en-US" altLang="ko-KR" sz="1400" dirty="0" err="1"/>
              <a:t>document.cookie</a:t>
            </a:r>
            <a:r>
              <a:rPr lang="en-US" altLang="ko-KR" sz="1400" dirty="0"/>
              <a:t>) </a:t>
            </a:r>
            <a:r>
              <a:rPr lang="ko-KR" altLang="en-US" sz="1400" dirty="0"/>
              <a:t>등을 사용합니다</a:t>
            </a:r>
            <a:r>
              <a:rPr lang="en-US" altLang="ko-KR" sz="1400" dirty="0"/>
              <a:t>.)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29CD37-6477-011A-CD81-7BC843DE3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545" y="2675105"/>
            <a:ext cx="3044090" cy="18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58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60C56-E86A-5AB3-058A-B8CAEEF4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JS </a:t>
            </a:r>
            <a:r>
              <a:rPr lang="ko-KR" altLang="en-US" dirty="0"/>
              <a:t>함수형 테크닉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B1E7FE-A9E3-5AB7-02C7-43E5D5E6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126533" cy="4283634"/>
          </a:xfrm>
        </p:spPr>
        <p:txBody>
          <a:bodyPr/>
          <a:lstStyle/>
          <a:p>
            <a:r>
              <a:rPr lang="ko-KR" altLang="en-US" sz="1400" dirty="0"/>
              <a:t>함수 타입은 함수형 테크닉의 기본 형태로 함수도 타입의 일종으로 본다는 의미입니다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일급 객체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람다</a:t>
            </a:r>
            <a:r>
              <a:rPr lang="en-US" altLang="ko-KR" sz="1400" dirty="0"/>
              <a:t>(</a:t>
            </a:r>
            <a:r>
              <a:rPr lang="ko-KR" altLang="en-US" sz="1400" dirty="0"/>
              <a:t>익명</a:t>
            </a:r>
            <a:r>
              <a:rPr lang="en-US" altLang="ko-KR" sz="1400" dirty="0"/>
              <a:t>) </a:t>
            </a:r>
            <a:r>
              <a:rPr lang="ko-KR" altLang="en-US" sz="1400" dirty="0"/>
              <a:t>함수는 함수도 다른 변수 값들처럼 고유명사를 가진 것이 아닌 그 자체를 나타낼 수 있고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이를 적용하여 함수의 이름이 없는 그 자체를 나타내는 개념입니다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함수타입이 이들과 잘 사용됩니다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 err="1"/>
              <a:t>커링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Curring</a:t>
            </a:r>
            <a:r>
              <a:rPr lang="en-US" altLang="ko-KR" sz="1400" dirty="0"/>
              <a:t>)</a:t>
            </a:r>
            <a:r>
              <a:rPr lang="ko-KR" altLang="en-US" sz="1400" dirty="0"/>
              <a:t>은 </a:t>
            </a:r>
            <a:r>
              <a:rPr lang="en-US" altLang="ko-KR" sz="1400" dirty="0"/>
              <a:t>JS</a:t>
            </a:r>
            <a:r>
              <a:rPr lang="ko-KR" altLang="en-US" sz="1400" dirty="0"/>
              <a:t>에서 가능한 함수형 기법 중 하나로</a:t>
            </a:r>
            <a:r>
              <a:rPr lang="en-US" altLang="ko-KR" sz="1400" dirty="0"/>
              <a:t>, </a:t>
            </a:r>
            <a:r>
              <a:rPr lang="ko-KR" altLang="en-US" sz="1400" dirty="0"/>
              <a:t>함수 타입에서 인자를 일부만 받게 되면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받은 인자를 제외한 나머지 인자들을 받는 새로운 함수로 볼 수 있다는 개념입니다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예를 들어 </a:t>
            </a:r>
            <a:r>
              <a:rPr lang="en-US" altLang="ko-KR" sz="1400" dirty="0"/>
              <a:t>let add = (a) =&gt; (b) =&gt; {a + b}</a:t>
            </a:r>
            <a:r>
              <a:rPr lang="ko-KR" altLang="en-US" sz="1400" dirty="0"/>
              <a:t>로 정의 한다면</a:t>
            </a:r>
            <a:r>
              <a:rPr lang="en-US" altLang="ko-KR" sz="1400" dirty="0"/>
              <a:t>, let</a:t>
            </a:r>
            <a:r>
              <a:rPr lang="ko-KR" altLang="en-US" sz="1400" dirty="0"/>
              <a:t> </a:t>
            </a:r>
            <a:r>
              <a:rPr lang="en-US" altLang="ko-KR" sz="1400" dirty="0"/>
              <a:t>add7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add(7) , add7(8) = 15 </a:t>
            </a:r>
            <a:r>
              <a:rPr lang="ko-KR" altLang="en-US" sz="1400" dirty="0"/>
              <a:t>로도 사용가능 합니다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고차함수는 </a:t>
            </a:r>
            <a:r>
              <a:rPr lang="en-US" altLang="ko-KR" sz="1400" dirty="0"/>
              <a:t>JS</a:t>
            </a:r>
            <a:r>
              <a:rPr lang="ko-KR" altLang="en-US" sz="1400" dirty="0"/>
              <a:t>에서 가능한 함수형 기법 중 하나로</a:t>
            </a:r>
            <a:r>
              <a:rPr lang="en-US" altLang="ko-KR" sz="1400" dirty="0"/>
              <a:t>, </a:t>
            </a:r>
            <a:r>
              <a:rPr lang="ko-KR" altLang="en-US" sz="1400" dirty="0"/>
              <a:t>함수를 다른 함수의 인자로 받아 사용하도록 정의 할 수 있는 기법입니다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JS</a:t>
            </a:r>
            <a:r>
              <a:rPr lang="ko-KR" altLang="en-US" sz="1400" dirty="0"/>
              <a:t>는 기본적으로 함수타입을 받기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고차함수를 자유롭게 만들 수 있지만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대표적인 세 가지 고차함수를 기본적으로 제공하고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 세 가지 고차함수만으로도 상당히 많은 것들을 해낼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 .map( ()=&gt;{} ) : JS</a:t>
            </a:r>
            <a:r>
              <a:rPr lang="ko-KR" altLang="en-US" sz="1400" dirty="0"/>
              <a:t> </a:t>
            </a:r>
            <a:r>
              <a:rPr lang="en-US" altLang="ko-KR" sz="1400" dirty="0"/>
              <a:t>Array</a:t>
            </a:r>
            <a:r>
              <a:rPr lang="ko-KR" altLang="en-US" sz="1400" dirty="0"/>
              <a:t>의 메소드로 리스트에 괄호 속 함수를 적용한 결과를 리스트로 도출합니다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원소 개수가 동일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2). .filter( ()=&gt;{} ) : JS</a:t>
            </a:r>
            <a:r>
              <a:rPr lang="ko-KR" altLang="en-US" sz="1400" dirty="0"/>
              <a:t> </a:t>
            </a:r>
            <a:r>
              <a:rPr lang="en-US" altLang="ko-KR" sz="1400" dirty="0"/>
              <a:t>Array</a:t>
            </a:r>
            <a:r>
              <a:rPr lang="ko-KR" altLang="en-US" sz="1400" dirty="0"/>
              <a:t>의 메소드로 리스트에 괄호 속 함수를 사용하여 참인 결과만 리스트로 도출합니다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3). .reduce( ()=&gt;{} ) : JS</a:t>
            </a:r>
            <a:r>
              <a:rPr lang="ko-KR" altLang="en-US" sz="1400" dirty="0"/>
              <a:t> </a:t>
            </a:r>
            <a:r>
              <a:rPr lang="en-US" altLang="ko-KR" sz="1400" dirty="0"/>
              <a:t>Array</a:t>
            </a:r>
            <a:r>
              <a:rPr lang="ko-KR" altLang="en-US" sz="1400" dirty="0"/>
              <a:t>의 메소드로 리스트에 괄호 속 함수를 사용하여 </a:t>
            </a:r>
            <a:r>
              <a:rPr lang="ko-KR" altLang="en-US" sz="1400" dirty="0" err="1"/>
              <a:t>누산기에</a:t>
            </a:r>
            <a:r>
              <a:rPr lang="ko-KR" altLang="en-US" sz="1400" dirty="0"/>
              <a:t> 쌓인 결과를 도출합니다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디스트럭쳐링은</a:t>
            </a:r>
            <a:r>
              <a:rPr lang="ko-KR" altLang="en-US" sz="1400" dirty="0"/>
              <a:t> 함수형 기법</a:t>
            </a:r>
            <a:r>
              <a:rPr lang="en-US" altLang="ko-KR" sz="1400" dirty="0"/>
              <a:t> </a:t>
            </a:r>
            <a:r>
              <a:rPr lang="ko-KR" altLang="en-US" sz="1400" dirty="0"/>
              <a:t>중 패턴 매칭의 일부이고 </a:t>
            </a:r>
            <a:r>
              <a:rPr lang="en-US" altLang="ko-KR" sz="1400" dirty="0"/>
              <a:t>JS</a:t>
            </a:r>
            <a:r>
              <a:rPr lang="ko-KR" altLang="en-US" sz="1400" dirty="0"/>
              <a:t>에서 가능한 기법 중 하나로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= </a:t>
            </a:r>
            <a:r>
              <a:rPr lang="ko-KR" altLang="en-US" sz="1400" dirty="0"/>
              <a:t>은 대입 연산자 인데</a:t>
            </a:r>
            <a:r>
              <a:rPr lang="en-US" altLang="ko-KR" sz="1400"/>
              <a:t>, </a:t>
            </a:r>
            <a:r>
              <a:rPr lang="ko-KR" altLang="en-US" sz="1400"/>
              <a:t>이 </a:t>
            </a:r>
            <a:r>
              <a:rPr lang="ko-KR" altLang="en-US" sz="1400" dirty="0"/>
              <a:t>대입연산자의 </a:t>
            </a:r>
            <a:r>
              <a:rPr lang="ko-KR" altLang="en-US" sz="1400" dirty="0" err="1"/>
              <a:t>좌항은</a:t>
            </a:r>
            <a:r>
              <a:rPr lang="ko-KR" altLang="en-US" sz="1400" dirty="0"/>
              <a:t> 단일 변수를 사용해야 된다는 </a:t>
            </a:r>
            <a:r>
              <a:rPr lang="ko-KR" altLang="en-US" sz="1400" dirty="0" err="1"/>
              <a:t>국룰</a:t>
            </a:r>
            <a:r>
              <a:rPr lang="en-US" altLang="ko-KR" sz="1400" dirty="0"/>
              <a:t>(?)</a:t>
            </a:r>
            <a:r>
              <a:rPr lang="ko-KR" altLang="en-US" sz="1400" dirty="0"/>
              <a:t>을 깨고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리스트나 객체의 패턴을 이용하여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우항</a:t>
            </a:r>
            <a:r>
              <a:rPr lang="ko-KR" altLang="en-US" sz="1400" dirty="0"/>
              <a:t> 값을 </a:t>
            </a:r>
            <a:r>
              <a:rPr lang="ko-KR" altLang="en-US" sz="1400" dirty="0" err="1"/>
              <a:t>좌항에</a:t>
            </a:r>
            <a:r>
              <a:rPr lang="ko-KR" altLang="en-US" sz="1400" dirty="0"/>
              <a:t> 매칭해서</a:t>
            </a:r>
            <a:r>
              <a:rPr lang="en-US" altLang="ko-KR" sz="1400" dirty="0"/>
              <a:t>,</a:t>
            </a:r>
            <a:r>
              <a:rPr lang="ko-KR" altLang="en-US" sz="1400" dirty="0"/>
              <a:t> 결과 값을 얻어내는 방법입니다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예를 들어 </a:t>
            </a:r>
            <a:r>
              <a:rPr lang="en-US" altLang="ko-KR" sz="1400" dirty="0"/>
              <a:t>[x,</a:t>
            </a:r>
            <a:r>
              <a:rPr lang="ko-KR" altLang="en-US" sz="1400" dirty="0"/>
              <a:t> </a:t>
            </a:r>
            <a:r>
              <a:rPr lang="en-US" altLang="ko-KR" sz="1400" dirty="0"/>
              <a:t>y] = [1, 2]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0712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687FD-0C70-5F76-FAFB-73F7AF4F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콜백</a:t>
            </a:r>
            <a:r>
              <a:rPr lang="en-US" altLang="ko-KR" dirty="0"/>
              <a:t>, </a:t>
            </a:r>
            <a:r>
              <a:rPr lang="ko-KR" altLang="en-US" dirty="0"/>
              <a:t>비동기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C9368-D297-EDAC-BB3D-DB77E5CAC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221510" cy="4230815"/>
          </a:xfrm>
        </p:spPr>
        <p:txBody>
          <a:bodyPr/>
          <a:lstStyle/>
          <a:p>
            <a:r>
              <a:rPr lang="ko-KR" altLang="en-US" sz="1400" dirty="0"/>
              <a:t>콜백함수는</a:t>
            </a:r>
            <a:r>
              <a:rPr lang="en-US" altLang="ko-KR" sz="1400" dirty="0"/>
              <a:t> </a:t>
            </a:r>
            <a:r>
              <a:rPr lang="ko-KR" altLang="en-US" sz="1400" dirty="0"/>
              <a:t>어떤 비동기 가능 함수가 정의 될 때</a:t>
            </a:r>
            <a:r>
              <a:rPr lang="en-US" altLang="ko-KR" sz="1400" dirty="0"/>
              <a:t>, </a:t>
            </a:r>
            <a:r>
              <a:rPr lang="ko-KR" altLang="en-US" sz="1400" dirty="0"/>
              <a:t>이 함수가 끝난 시점을 정해 놓은 트리거를 사용해서 알려주게 되는데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 트리거를 콜백함수라고 표현합니다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콜백함수는 절차지향인 </a:t>
            </a:r>
            <a:r>
              <a:rPr lang="en-US" altLang="ko-KR" sz="1400" dirty="0"/>
              <a:t>C</a:t>
            </a:r>
            <a:r>
              <a:rPr lang="ko-KR" altLang="en-US" sz="1400" dirty="0"/>
              <a:t>에서부터 </a:t>
            </a:r>
            <a:r>
              <a:rPr lang="ko-KR" altLang="en-US" sz="1400" dirty="0" err="1"/>
              <a:t>함수포인터로</a:t>
            </a:r>
            <a:r>
              <a:rPr lang="ko-KR" altLang="en-US" sz="1400" dirty="0"/>
              <a:t> 구현 가능 할 만큼 간단한 구조로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비동기 처리를 하면 가장 기본적으로 사용되는 함수입니다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웹이 발전하면서</a:t>
            </a:r>
            <a:r>
              <a:rPr lang="en-US" altLang="ko-KR" sz="1400" dirty="0"/>
              <a:t>, </a:t>
            </a:r>
            <a:r>
              <a:rPr lang="ko-KR" altLang="en-US" sz="1400" dirty="0"/>
              <a:t>비동기 처리와 </a:t>
            </a:r>
            <a:r>
              <a:rPr lang="ko-KR" altLang="en-US" sz="1400" dirty="0" err="1"/>
              <a:t>콜백의</a:t>
            </a:r>
            <a:r>
              <a:rPr lang="ko-KR" altLang="en-US" sz="1400" dirty="0"/>
              <a:t> 사용이 잦아지고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비동기 속에서 또 다른 비동기를 사용하는 경우도 심심찮게 볼 수 있습니다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예를 들어 로그인</a:t>
            </a:r>
            <a:r>
              <a:rPr lang="en-US" altLang="ko-KR" sz="1400" dirty="0"/>
              <a:t>&gt;</a:t>
            </a:r>
            <a:r>
              <a:rPr lang="ko-KR" altLang="en-US" sz="1400" dirty="0"/>
              <a:t>정보인증</a:t>
            </a:r>
            <a:r>
              <a:rPr lang="en-US" altLang="ko-KR" sz="1400" dirty="0"/>
              <a:t>&gt;</a:t>
            </a:r>
            <a:r>
              <a:rPr lang="ko-KR" altLang="en-US" sz="1400" dirty="0"/>
              <a:t>권한인증</a:t>
            </a:r>
            <a:r>
              <a:rPr lang="en-US" altLang="ko-KR" sz="1400" dirty="0"/>
              <a:t>&gt;…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이 때</a:t>
            </a:r>
            <a:r>
              <a:rPr lang="en-US" altLang="ko-KR" sz="1400" dirty="0"/>
              <a:t>, </a:t>
            </a:r>
            <a:r>
              <a:rPr lang="ko-KR" altLang="en-US" sz="1400" dirty="0"/>
              <a:t>단순 콜백함수는 형태가 스택처럼 쌓이는 코드가 완성이 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이를 </a:t>
            </a:r>
            <a:r>
              <a:rPr lang="ko-KR" altLang="en-US" sz="1400" dirty="0" err="1"/>
              <a:t>콜백</a:t>
            </a:r>
            <a:r>
              <a:rPr lang="ko-KR" altLang="en-US" sz="1400" dirty="0"/>
              <a:t> 지옥이라고도 불릴 정도로 가독성이 떨어지는 코드로 변하게 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JS</a:t>
            </a:r>
            <a:r>
              <a:rPr lang="ko-KR" altLang="en-US" sz="1400" dirty="0"/>
              <a:t>에서는 이를 해결하기 위해 </a:t>
            </a:r>
            <a:r>
              <a:rPr lang="en-US" altLang="ko-KR" sz="1400" dirty="0"/>
              <a:t>Promise - then </a:t>
            </a:r>
            <a:r>
              <a:rPr lang="ko-KR" altLang="en-US" sz="1400" dirty="0"/>
              <a:t>방식과 </a:t>
            </a:r>
            <a:r>
              <a:rPr lang="en-US" altLang="ko-KR" sz="1400" dirty="0"/>
              <a:t>async - await </a:t>
            </a:r>
            <a:r>
              <a:rPr lang="ko-KR" altLang="en-US" sz="1400" dirty="0"/>
              <a:t>방식을 지원합니다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Promise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모나드</a:t>
            </a:r>
            <a:r>
              <a:rPr lang="ko-KR" altLang="en-US" sz="1400" dirty="0"/>
              <a:t> 타입입니다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쉽게</a:t>
            </a:r>
            <a:r>
              <a:rPr lang="en-US" altLang="ko-KR" sz="1400" dirty="0"/>
              <a:t>,</a:t>
            </a:r>
            <a:r>
              <a:rPr lang="ko-KR" altLang="en-US" sz="1400" dirty="0"/>
              <a:t> 아직 처리 중인 상태일수도 있고</a:t>
            </a:r>
            <a:r>
              <a:rPr lang="en-US" altLang="ko-KR" sz="1400" dirty="0"/>
              <a:t>,</a:t>
            </a:r>
            <a:r>
              <a:rPr lang="ko-KR" altLang="en-US" sz="1400" dirty="0"/>
              <a:t> 처리가 끝난 것일 수도 있는 </a:t>
            </a:r>
            <a:r>
              <a:rPr lang="en-US" altLang="ko-KR" sz="900" dirty="0"/>
              <a:t>(</a:t>
            </a:r>
            <a:r>
              <a:rPr lang="ko-KR" altLang="en-US" sz="900" dirty="0"/>
              <a:t>슈뢰딩거의 고양이</a:t>
            </a:r>
            <a:r>
              <a:rPr lang="en-US" altLang="ko-KR" sz="900" dirty="0"/>
              <a:t>)</a:t>
            </a:r>
            <a:r>
              <a:rPr lang="ko-KR" altLang="en-US" sz="1400" dirty="0"/>
              <a:t>타입입니다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.then </a:t>
            </a:r>
            <a:r>
              <a:rPr lang="ko-KR" altLang="en-US" sz="1400" dirty="0"/>
              <a:t>은 </a:t>
            </a:r>
            <a:r>
              <a:rPr lang="en-US" altLang="ko-KR" sz="1400" dirty="0"/>
              <a:t>Promise </a:t>
            </a:r>
            <a:r>
              <a:rPr lang="ko-KR" altLang="en-US" sz="1400" dirty="0"/>
              <a:t>타입의 메소드로</a:t>
            </a:r>
            <a:r>
              <a:rPr lang="en-US" altLang="ko-KR" sz="1400" dirty="0"/>
              <a:t>,</a:t>
            </a:r>
            <a:r>
              <a:rPr lang="ko-KR" altLang="en-US" sz="1400" dirty="0"/>
              <a:t> 처리가 끝난 것이라 확정이 되면</a:t>
            </a:r>
            <a:r>
              <a:rPr lang="en-US" altLang="ko-KR" sz="1400" dirty="0"/>
              <a:t>, </a:t>
            </a:r>
            <a:r>
              <a:rPr lang="ko-KR" altLang="en-US" sz="1400" dirty="0"/>
              <a:t>동작하는 함수입니다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함수형에서는 이를 </a:t>
            </a:r>
            <a:r>
              <a:rPr lang="en-US" altLang="ko-KR" sz="1400" dirty="0"/>
              <a:t>bind</a:t>
            </a:r>
            <a:r>
              <a:rPr lang="ko-KR" altLang="en-US" sz="1400" dirty="0"/>
              <a:t>라고 함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async </a:t>
            </a:r>
            <a:r>
              <a:rPr lang="ko-KR" altLang="en-US" sz="1400" dirty="0"/>
              <a:t>는 반드시 함수 타입 앞에 붙고</a:t>
            </a:r>
            <a:r>
              <a:rPr lang="en-US" altLang="ko-KR" sz="1400" dirty="0"/>
              <a:t>, async function</a:t>
            </a:r>
            <a:r>
              <a:rPr lang="ko-KR" altLang="en-US" sz="1400" dirty="0"/>
              <a:t>은 리턴이 반드시 </a:t>
            </a:r>
            <a:r>
              <a:rPr lang="en-US" altLang="ko-KR" sz="1400" dirty="0"/>
              <a:t>Promise </a:t>
            </a:r>
            <a:r>
              <a:rPr lang="ko-KR" altLang="en-US" sz="1400" dirty="0"/>
              <a:t>타입입니다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함수형에서는 </a:t>
            </a:r>
            <a:r>
              <a:rPr lang="en-US" altLang="ko-KR" sz="1400" dirty="0" err="1"/>
              <a:t>wrap+functor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await</a:t>
            </a:r>
            <a:r>
              <a:rPr lang="ko-KR" altLang="en-US" sz="1400" dirty="0"/>
              <a:t> 는 </a:t>
            </a:r>
            <a:r>
              <a:rPr lang="en-US" altLang="ko-KR" sz="1400" dirty="0"/>
              <a:t>async function </a:t>
            </a:r>
            <a:r>
              <a:rPr lang="ko-KR" altLang="en-US" sz="1400" dirty="0"/>
              <a:t>내부에서 일부 </a:t>
            </a:r>
            <a:r>
              <a:rPr lang="en-US" altLang="ko-KR" sz="1400" dirty="0"/>
              <a:t>Promise </a:t>
            </a:r>
            <a:r>
              <a:rPr lang="ko-KR" altLang="en-US" sz="1400" dirty="0"/>
              <a:t>타입을 처리가 끝날 때까지 기다리고</a:t>
            </a:r>
            <a:r>
              <a:rPr lang="en-US" altLang="ko-KR" sz="1400" dirty="0"/>
              <a:t>, </a:t>
            </a:r>
            <a:r>
              <a:rPr lang="ko-KR" altLang="en-US" sz="1400" dirty="0"/>
              <a:t>값을 받아오는 함수입니다</a:t>
            </a:r>
            <a:r>
              <a:rPr lang="en-US" altLang="ko-KR" sz="1400" dirty="0"/>
              <a:t>. (unwrap)</a:t>
            </a:r>
          </a:p>
          <a:p>
            <a:r>
              <a:rPr lang="en-US" altLang="ko-KR" sz="1400" dirty="0"/>
              <a:t>Promise</a:t>
            </a:r>
            <a:r>
              <a:rPr lang="ko-KR" altLang="en-US" sz="1400" dirty="0"/>
              <a:t>타입을 생성하는 경우는 </a:t>
            </a:r>
            <a:r>
              <a:rPr lang="en-US" altLang="ko-KR" sz="1400" dirty="0" err="1"/>
              <a:t>Promise.resolve</a:t>
            </a:r>
            <a:r>
              <a:rPr lang="en-US" altLang="ko-KR" sz="1400" dirty="0"/>
              <a:t>()</a:t>
            </a:r>
            <a:r>
              <a:rPr lang="ko-KR" altLang="en-US" sz="1400" dirty="0"/>
              <a:t>와 </a:t>
            </a:r>
            <a:r>
              <a:rPr lang="en-US" altLang="ko-KR" sz="1400" dirty="0"/>
              <a:t>new Promise() </a:t>
            </a:r>
            <a:r>
              <a:rPr lang="ko-KR" altLang="en-US" sz="1400" dirty="0"/>
              <a:t>가 존재합니다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좌측은 </a:t>
            </a:r>
            <a:r>
              <a:rPr lang="en-US" altLang="ko-KR" sz="1400" dirty="0"/>
              <a:t>unit, </a:t>
            </a:r>
            <a:r>
              <a:rPr lang="ko-KR" altLang="en-US" sz="1400" dirty="0"/>
              <a:t>우측은 </a:t>
            </a:r>
            <a:r>
              <a:rPr lang="en-US" altLang="ko-KR" sz="1400" dirty="0" err="1"/>
              <a:t>wrap+functor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7356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DA8A6-F9FB-2238-3AA3-1F3966BD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Event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A0FCF-4E3E-5015-A4B4-575890B41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15718"/>
          </a:xfrm>
        </p:spPr>
        <p:txBody>
          <a:bodyPr/>
          <a:lstStyle/>
          <a:p>
            <a:r>
              <a:rPr lang="en-US" altLang="ko-KR" sz="1400" dirty="0"/>
              <a:t>DOM Tree</a:t>
            </a:r>
            <a:r>
              <a:rPr lang="ko-KR" altLang="en-US" sz="1400" dirty="0"/>
              <a:t>에서 각 요소</a:t>
            </a:r>
            <a:r>
              <a:rPr lang="en-US" altLang="ko-KR" sz="1400" dirty="0"/>
              <a:t>(</a:t>
            </a:r>
            <a:r>
              <a:rPr lang="ko-KR" altLang="en-US" sz="1400" dirty="0"/>
              <a:t>태그</a:t>
            </a:r>
            <a:r>
              <a:rPr lang="en-US" altLang="ko-KR" sz="1400" dirty="0"/>
              <a:t>)</a:t>
            </a:r>
            <a:r>
              <a:rPr lang="ko-KR" altLang="en-US" sz="1400" dirty="0"/>
              <a:t>는 여러 상태를 가집니다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이중에서 미리 정의 된 어떤 특수한 상태에 도달하면</a:t>
            </a:r>
            <a:r>
              <a:rPr lang="en-US" altLang="ko-KR" sz="1400" dirty="0"/>
              <a:t>, </a:t>
            </a:r>
            <a:r>
              <a:rPr lang="ko-KR" altLang="en-US" sz="1400" dirty="0"/>
              <a:t>이를 </a:t>
            </a:r>
            <a:r>
              <a:rPr lang="en-US" altLang="ko-KR" sz="1400" dirty="0"/>
              <a:t>event</a:t>
            </a:r>
            <a:r>
              <a:rPr lang="ko-KR" altLang="en-US" sz="1400" dirty="0"/>
              <a:t>발생이라고 표현합니다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이벤트는 이벤트루프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Eventloop</a:t>
            </a:r>
            <a:r>
              <a:rPr lang="en-US" altLang="ko-KR" sz="1400" dirty="0"/>
              <a:t>)</a:t>
            </a:r>
            <a:r>
              <a:rPr lang="ko-KR" altLang="en-US" sz="1400" dirty="0"/>
              <a:t>를 돌면서 확인이 되면</a:t>
            </a:r>
            <a:r>
              <a:rPr lang="en-US" altLang="ko-KR" sz="1400" dirty="0"/>
              <a:t>,</a:t>
            </a:r>
            <a:r>
              <a:rPr lang="ko-KR" altLang="en-US" sz="1400" dirty="0"/>
              <a:t> 처리하는 방식으로 </a:t>
            </a:r>
            <a:r>
              <a:rPr lang="ko-KR" altLang="en-US" sz="1400" dirty="0" err="1"/>
              <a:t>옵저버</a:t>
            </a:r>
            <a:r>
              <a:rPr lang="ko-KR" altLang="en-US" sz="1400" dirty="0"/>
              <a:t> 패턴의 일종 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보통 마우스를 사용한 이벤트나 브라우저 이벤트</a:t>
            </a:r>
            <a:r>
              <a:rPr lang="en-US" altLang="ko-KR" sz="1400" dirty="0"/>
              <a:t>, </a:t>
            </a:r>
            <a:r>
              <a:rPr lang="ko-KR" altLang="en-US" sz="1400" dirty="0"/>
              <a:t>키보드 이벤트</a:t>
            </a:r>
            <a:r>
              <a:rPr lang="en-US" altLang="ko-KR" sz="1400" dirty="0"/>
              <a:t>, </a:t>
            </a:r>
            <a:r>
              <a:rPr lang="ko-KR" altLang="en-US" sz="1400" dirty="0"/>
              <a:t>폼을 사용하는 곳은 폼 이벤트까지 사용합니다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이벤트가 발생하면</a:t>
            </a:r>
            <a:r>
              <a:rPr lang="en-US" altLang="ko-KR" sz="1400" dirty="0"/>
              <a:t> </a:t>
            </a:r>
            <a:r>
              <a:rPr lang="ko-KR" altLang="en-US" sz="1400" dirty="0"/>
              <a:t>어떠한 일을 하도록 매크로를 설정하고 싶다면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해당 태그에 </a:t>
            </a:r>
            <a:r>
              <a:rPr lang="en-US" altLang="ko-KR" sz="1400" dirty="0" err="1"/>
              <a:t>addEventListener</a:t>
            </a:r>
            <a:r>
              <a:rPr lang="ko-KR" altLang="en-US" sz="1400" dirty="0"/>
              <a:t> 메소드를 이용하여 어떠한 일 함수를 지정할 수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click, mouseover, </a:t>
            </a:r>
            <a:r>
              <a:rPr lang="en-US" altLang="ko-KR" sz="1400" dirty="0" err="1"/>
              <a:t>mousedown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mouseup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mousemove</a:t>
            </a:r>
            <a:r>
              <a:rPr lang="en-US" altLang="ko-KR" sz="1400" dirty="0"/>
              <a:t> : </a:t>
            </a:r>
            <a:r>
              <a:rPr lang="ko-KR" altLang="en-US" sz="1400" dirty="0"/>
              <a:t>마우스를 통한 이벤트 들입니다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focus, blur : </a:t>
            </a:r>
            <a:r>
              <a:rPr lang="ko-KR" altLang="en-US" sz="1400" dirty="0"/>
              <a:t>포커스가 되면 </a:t>
            </a:r>
            <a:r>
              <a:rPr lang="en-US" altLang="ko-KR" sz="1400" dirty="0"/>
              <a:t>focus</a:t>
            </a:r>
            <a:r>
              <a:rPr lang="ko-KR" altLang="en-US" sz="1400" dirty="0"/>
              <a:t>가 활성화 되고</a:t>
            </a:r>
            <a:r>
              <a:rPr lang="en-US" altLang="ko-KR" sz="1400" dirty="0"/>
              <a:t>, </a:t>
            </a:r>
            <a:r>
              <a:rPr lang="ko-KR" altLang="en-US" sz="1400" dirty="0"/>
              <a:t>아니면</a:t>
            </a:r>
            <a:r>
              <a:rPr lang="en-US" altLang="ko-KR" sz="1400" dirty="0"/>
              <a:t>, blur</a:t>
            </a:r>
            <a:r>
              <a:rPr lang="ko-KR" altLang="en-US" sz="1400" dirty="0"/>
              <a:t>가 활성화 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keypress, </a:t>
            </a:r>
            <a:r>
              <a:rPr lang="en-US" altLang="ko-KR" sz="1400" dirty="0" err="1"/>
              <a:t>keydown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keyup</a:t>
            </a:r>
            <a:r>
              <a:rPr lang="en-US" altLang="ko-KR" sz="1400" dirty="0"/>
              <a:t> : </a:t>
            </a:r>
            <a:r>
              <a:rPr lang="ko-KR" altLang="en-US" sz="1400" dirty="0"/>
              <a:t>키보드입력을 통한 이벤트 들입니다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load : </a:t>
            </a:r>
            <a:r>
              <a:rPr lang="ko-KR" altLang="en-US" sz="1400" dirty="0"/>
              <a:t>웹페이지에서 사용할 모든 파일이 로딩 완료하면 활성화 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resize : </a:t>
            </a:r>
            <a:r>
              <a:rPr lang="ko-KR" altLang="en-US" sz="1400" dirty="0"/>
              <a:t>브라우저 창 크기를 조절 할 때 발생합니다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scroll : </a:t>
            </a:r>
            <a:r>
              <a:rPr lang="ko-KR" altLang="en-US" sz="1400" dirty="0"/>
              <a:t>스크롤을 하면 활성화 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스크롤바가 없는 창은 이벤트가 발생하지 않습니다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unload : </a:t>
            </a:r>
            <a:r>
              <a:rPr lang="ko-KR" altLang="en-US" sz="1400" dirty="0"/>
              <a:t>다른 페이지로 전환하거나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브라우저 창을 최소화 또는</a:t>
            </a:r>
            <a:r>
              <a:rPr lang="en-US" altLang="ko-KR" sz="1400" dirty="0"/>
              <a:t> </a:t>
            </a:r>
            <a:r>
              <a:rPr lang="ko-KR" altLang="en-US" sz="1400" dirty="0"/>
              <a:t>창을 닫을 때</a:t>
            </a:r>
            <a:r>
              <a:rPr lang="en-US" altLang="ko-KR" sz="1400" dirty="0"/>
              <a:t> </a:t>
            </a:r>
            <a:r>
              <a:rPr lang="ko-KR" altLang="en-US" sz="1400" dirty="0"/>
              <a:t>활성화 됩니다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change : </a:t>
            </a:r>
            <a:r>
              <a:rPr lang="ko-KR" altLang="en-US" sz="1400" dirty="0"/>
              <a:t>폼의 내부 요소 값이 변경되면 활성화 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579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C230E-A1CB-A49E-5B74-FB6C1F86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웹 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E48F5-FD88-8B91-FDAC-371741A21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26929"/>
          </a:xfrm>
        </p:spPr>
        <p:txBody>
          <a:bodyPr/>
          <a:lstStyle/>
          <a:p>
            <a:r>
              <a:rPr lang="en-US" altLang="ko-KR" sz="1600" dirty="0"/>
              <a:t>HTTP </a:t>
            </a:r>
            <a:r>
              <a:rPr lang="ko-KR" altLang="en-US" sz="1600" dirty="0"/>
              <a:t>서버가 </a:t>
            </a:r>
            <a:r>
              <a:rPr lang="en-US" altLang="ko-KR" sz="1600" dirty="0"/>
              <a:t>HTML</a:t>
            </a:r>
            <a:r>
              <a:rPr lang="ko-KR" altLang="en-US" sz="1600" dirty="0"/>
              <a:t>파일을 소지하고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Hyper Text </a:t>
            </a:r>
            <a:r>
              <a:rPr lang="en-US" altLang="ko-KR" sz="1600" dirty="0" err="1"/>
              <a:t>Transper</a:t>
            </a:r>
            <a:r>
              <a:rPr lang="en-US" altLang="ko-KR" sz="1600" dirty="0"/>
              <a:t> Protocol</a:t>
            </a:r>
            <a:r>
              <a:rPr lang="ko-KR" altLang="en-US" sz="1600" dirty="0"/>
              <a:t>을 통해</a:t>
            </a:r>
            <a:r>
              <a:rPr lang="en-US" altLang="ko-KR" sz="1600" dirty="0"/>
              <a:t> </a:t>
            </a:r>
            <a:r>
              <a:rPr lang="ko-KR" altLang="en-US" sz="1600" dirty="0"/>
              <a:t>누군가</a:t>
            </a:r>
            <a:r>
              <a:rPr lang="en-US" altLang="ko-KR" sz="1600" dirty="0"/>
              <a:t>(</a:t>
            </a:r>
            <a:r>
              <a:rPr lang="ko-KR" altLang="en-US" sz="1600" dirty="0"/>
              <a:t>클라이언트</a:t>
            </a:r>
            <a:r>
              <a:rPr lang="en-US" altLang="ko-KR" sz="1600" dirty="0"/>
              <a:t>)</a:t>
            </a:r>
            <a:r>
              <a:rPr lang="ko-KR" altLang="en-US" sz="1600" dirty="0"/>
              <a:t>가 </a:t>
            </a:r>
            <a:r>
              <a:rPr lang="en-US" altLang="ko-KR" sz="1600" dirty="0"/>
              <a:t>(HTTP)Request</a:t>
            </a:r>
            <a:r>
              <a:rPr lang="ko-KR" altLang="en-US" sz="1600" dirty="0"/>
              <a:t>를 보내면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요청에 맞는 </a:t>
            </a:r>
            <a:r>
              <a:rPr lang="en-US" altLang="ko-KR" sz="1600" dirty="0"/>
              <a:t>HTML</a:t>
            </a:r>
            <a:r>
              <a:rPr lang="ko-KR" altLang="en-US" sz="1600" dirty="0"/>
              <a:t>파일을 </a:t>
            </a:r>
            <a:r>
              <a:rPr lang="en-US" altLang="ko-KR" sz="1600" dirty="0"/>
              <a:t>(HTTP)Response</a:t>
            </a:r>
            <a:r>
              <a:rPr lang="ko-KR" altLang="en-US" sz="1600" dirty="0"/>
              <a:t>를 통해 전달 해줍니다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때</a:t>
            </a:r>
            <a:r>
              <a:rPr lang="en-US" altLang="ko-KR" sz="1600" dirty="0"/>
              <a:t>, HTTP</a:t>
            </a:r>
            <a:r>
              <a:rPr lang="ko-KR" altLang="en-US" sz="1600" dirty="0"/>
              <a:t>서버는 웹 서버라고 하고</a:t>
            </a:r>
            <a:r>
              <a:rPr lang="en-US" altLang="ko-KR" sz="1600" dirty="0"/>
              <a:t>, HTTP</a:t>
            </a:r>
            <a:r>
              <a:rPr lang="ko-KR" altLang="en-US" sz="1600" dirty="0"/>
              <a:t>는 서버 주소의 </a:t>
            </a:r>
            <a:r>
              <a:rPr lang="en-US" altLang="ko-KR" sz="1600" dirty="0"/>
              <a:t>80</a:t>
            </a:r>
            <a:r>
              <a:rPr lang="ko-KR" altLang="en-US" sz="1600" dirty="0"/>
              <a:t>포트만 해당 통신이 가능하도록</a:t>
            </a:r>
            <a:br>
              <a:rPr lang="en-US" altLang="ko-KR" sz="1600" dirty="0"/>
            </a:br>
            <a:r>
              <a:rPr lang="ko-KR" altLang="en-US" sz="1600" dirty="0"/>
              <a:t>시스템</a:t>
            </a:r>
            <a:r>
              <a:rPr lang="en-US" altLang="ko-KR" sz="1600" dirty="0"/>
              <a:t>(</a:t>
            </a:r>
            <a:r>
              <a:rPr lang="ko-KR" altLang="en-US" sz="1600" dirty="0"/>
              <a:t>운영체제</a:t>
            </a:r>
            <a:r>
              <a:rPr lang="en-US" altLang="ko-KR" sz="1600" dirty="0"/>
              <a:t>)</a:t>
            </a:r>
            <a:r>
              <a:rPr lang="ko-KR" altLang="en-US" sz="1600" dirty="0"/>
              <a:t>이 탑재되어 있어 이 주소</a:t>
            </a:r>
            <a:r>
              <a:rPr lang="en-US" altLang="ko-KR" sz="1600" dirty="0"/>
              <a:t>(+</a:t>
            </a:r>
            <a:r>
              <a:rPr lang="ko-KR" altLang="en-US" sz="1600" dirty="0"/>
              <a:t>포트</a:t>
            </a:r>
            <a:r>
              <a:rPr lang="en-US" altLang="ko-KR" sz="1600" dirty="0"/>
              <a:t>)</a:t>
            </a:r>
            <a:r>
              <a:rPr lang="ko-KR" altLang="en-US" sz="1600" dirty="0"/>
              <a:t>로 요청과 응답과정을 수행하도록 설계해야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이전 강의의 </a:t>
            </a:r>
            <a:r>
              <a:rPr lang="en-US" altLang="ko-KR" sz="1600" dirty="0"/>
              <a:t>C</a:t>
            </a:r>
            <a:r>
              <a:rPr lang="ko-KR" altLang="en-US" sz="1600" dirty="0"/>
              <a:t>를 이용한 웹서버를 간단하게 만들어 보았고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 err="1"/>
              <a:t>epoll-nonblock</a:t>
            </a:r>
            <a:r>
              <a:rPr lang="ko-KR" altLang="en-US" sz="1600" dirty="0"/>
              <a:t>방식은 실전에서 쓰여도 무방한 성능을 보여주지만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Nginx</a:t>
            </a:r>
            <a:r>
              <a:rPr lang="ko-KR" altLang="en-US" sz="1600" dirty="0"/>
              <a:t>라는 이미 존재하는 도구를 사용하여</a:t>
            </a:r>
            <a:r>
              <a:rPr lang="en-US" altLang="ko-KR" sz="1600" dirty="0"/>
              <a:t>, </a:t>
            </a:r>
            <a:r>
              <a:rPr lang="ko-KR" altLang="en-US" sz="1600" dirty="0"/>
              <a:t>우리가 매번 만들 필요 없이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해당 도구의 설정파일을 조작하는 방식으로</a:t>
            </a:r>
            <a:r>
              <a:rPr lang="en-US" altLang="ko-KR" sz="1600" dirty="0"/>
              <a:t> </a:t>
            </a:r>
            <a:r>
              <a:rPr lang="ko-KR" altLang="en-US" sz="1600" dirty="0"/>
              <a:t>웹서버를 만들어 낼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HTTPS</a:t>
            </a:r>
            <a:r>
              <a:rPr lang="ko-KR" altLang="en-US" sz="1600" dirty="0"/>
              <a:t>는 </a:t>
            </a:r>
            <a:r>
              <a:rPr lang="en-US" altLang="ko-KR" sz="1600" dirty="0"/>
              <a:t>HTTP</a:t>
            </a:r>
            <a:r>
              <a:rPr lang="ko-KR" altLang="en-US" sz="1600" dirty="0"/>
              <a:t>의 </a:t>
            </a:r>
            <a:r>
              <a:rPr lang="en-US" altLang="ko-KR" sz="1600" dirty="0"/>
              <a:t>SSL/(TLS) </a:t>
            </a:r>
            <a:r>
              <a:rPr lang="ko-KR" altLang="en-US" sz="1600" dirty="0"/>
              <a:t>암호화가 적용된 프로토콜로 </a:t>
            </a:r>
            <a:r>
              <a:rPr lang="en-US" altLang="ko-KR" sz="1600" dirty="0"/>
              <a:t>443</a:t>
            </a:r>
            <a:r>
              <a:rPr lang="ko-KR" altLang="en-US" sz="1600" dirty="0"/>
              <a:t>포트를 사용하여 통신하도록 탑재되어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실전에서는 보안상의 이유로 </a:t>
            </a:r>
            <a:r>
              <a:rPr lang="en-US" altLang="ko-KR" sz="1600" dirty="0"/>
              <a:t>HTTPS</a:t>
            </a:r>
            <a:r>
              <a:rPr lang="ko-KR" altLang="en-US" sz="1600" dirty="0"/>
              <a:t>를 훨씬 더 많이 사용하기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Nginx</a:t>
            </a:r>
            <a:r>
              <a:rPr lang="ko-KR" altLang="en-US" sz="1600" dirty="0"/>
              <a:t>에서 </a:t>
            </a:r>
            <a:r>
              <a:rPr lang="en-US" altLang="ko-KR" sz="1600" dirty="0"/>
              <a:t>SSL</a:t>
            </a:r>
            <a:r>
              <a:rPr lang="ko-KR" altLang="en-US" sz="1600" dirty="0"/>
              <a:t>을 등록하여 보다 쉽게 </a:t>
            </a:r>
            <a:r>
              <a:rPr lang="en-US" altLang="ko-KR" sz="1600" dirty="0"/>
              <a:t>HTTPS</a:t>
            </a:r>
            <a:r>
              <a:rPr lang="ko-KR" altLang="en-US" sz="1600" dirty="0"/>
              <a:t>세팅을 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293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1AE0E-6F43-AFF0-443B-E0CC26AB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fetch,</a:t>
            </a:r>
            <a:r>
              <a:rPr lang="ko-KR" altLang="en-US" dirty="0"/>
              <a:t> </a:t>
            </a:r>
            <a:r>
              <a:rPr lang="en-US" altLang="ko-KR" dirty="0" err="1"/>
              <a:t>axios</a:t>
            </a:r>
            <a:r>
              <a:rPr lang="en-US" altLang="ko-KR" dirty="0"/>
              <a:t>, ajax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D6D47-7F6E-A909-03FD-BB008C27C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82534"/>
          </a:xfrm>
        </p:spPr>
        <p:txBody>
          <a:bodyPr/>
          <a:lstStyle/>
          <a:p>
            <a:r>
              <a:rPr lang="ko-KR" altLang="en-US" sz="1400" dirty="0"/>
              <a:t>웹 페이지가 서버가 제공하는 데이터를 가져오기 위해서는 </a:t>
            </a:r>
            <a:r>
              <a:rPr lang="en-US" altLang="ko-KR" sz="1400" dirty="0"/>
              <a:t>RESTAPI</a:t>
            </a:r>
            <a:r>
              <a:rPr lang="ko-KR" altLang="en-US" sz="1400" dirty="0"/>
              <a:t>를 사용해서 </a:t>
            </a:r>
            <a:r>
              <a:rPr lang="en-US" altLang="ko-KR" sz="1400" dirty="0"/>
              <a:t>URL</a:t>
            </a:r>
            <a:r>
              <a:rPr lang="ko-KR" altLang="en-US" sz="1400" dirty="0"/>
              <a:t>을 통해 요청 메소드를 보내고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응답 메소드로 값을 받아 옵니다</a:t>
            </a:r>
            <a:r>
              <a:rPr lang="en-US" altLang="ko-KR" sz="1400" dirty="0"/>
              <a:t>. (</a:t>
            </a:r>
            <a:r>
              <a:rPr lang="ko-KR" altLang="en-US" sz="1400" dirty="0"/>
              <a:t>보통 </a:t>
            </a:r>
            <a:r>
              <a:rPr lang="en-US" altLang="ko-KR" sz="1400" dirty="0" err="1"/>
              <a:t>json</a:t>
            </a:r>
            <a:r>
              <a:rPr lang="ko-KR" altLang="en-US" sz="1400" dirty="0"/>
              <a:t>의 형태로 많이 받는 편입니다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JS</a:t>
            </a:r>
            <a:r>
              <a:rPr lang="ko-KR" altLang="en-US" sz="1400" dirty="0"/>
              <a:t>에서 서버의 </a:t>
            </a:r>
            <a:r>
              <a:rPr lang="en-US" altLang="ko-KR" sz="1400" dirty="0" err="1"/>
              <a:t>json</a:t>
            </a:r>
            <a:r>
              <a:rPr lang="ko-KR" altLang="en-US" sz="1400" dirty="0"/>
              <a:t>을 받아오는 네트워크 함수로 </a:t>
            </a:r>
            <a:r>
              <a:rPr lang="en-US" altLang="ko-KR" sz="1400" dirty="0"/>
              <a:t>fetch, </a:t>
            </a:r>
            <a:r>
              <a:rPr lang="en-US" altLang="ko-KR" sz="1400" dirty="0" err="1"/>
              <a:t>axios</a:t>
            </a:r>
            <a:r>
              <a:rPr lang="en-US" altLang="ko-KR" sz="1400" dirty="0"/>
              <a:t>, ajax</a:t>
            </a:r>
            <a:r>
              <a:rPr lang="ko-KR" altLang="en-US" sz="1400" dirty="0"/>
              <a:t>가 있고</a:t>
            </a:r>
            <a:r>
              <a:rPr lang="en-US" altLang="ko-KR" sz="1400" dirty="0"/>
              <a:t>, </a:t>
            </a:r>
            <a:r>
              <a:rPr lang="ko-KR" altLang="en-US" sz="1400" dirty="0"/>
              <a:t>각 방법의 내용은 다음과 같습니다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ajax</a:t>
            </a:r>
            <a:r>
              <a:rPr lang="ko-KR" altLang="en-US" sz="1400" dirty="0"/>
              <a:t>방식은 </a:t>
            </a:r>
            <a:r>
              <a:rPr lang="en-US" altLang="ko-KR" sz="1400" dirty="0" err="1"/>
              <a:t>jquery</a:t>
            </a:r>
            <a:r>
              <a:rPr lang="ko-KR" altLang="en-US" sz="1400" dirty="0"/>
              <a:t>시절에 자주 사용되어 지금까지도 이용되는 방법 중 하나입니다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장점은 </a:t>
            </a:r>
            <a:r>
              <a:rPr lang="en-US" altLang="ko-KR" sz="1400" dirty="0" err="1"/>
              <a:t>jquery</a:t>
            </a:r>
            <a:r>
              <a:rPr lang="ko-KR" altLang="en-US" sz="1400" dirty="0"/>
              <a:t>랑 궁합이 잘 맞고</a:t>
            </a:r>
            <a:r>
              <a:rPr lang="en-US" altLang="ko-KR" sz="1400" dirty="0"/>
              <a:t>, XHR</a:t>
            </a:r>
            <a:r>
              <a:rPr lang="ko-KR" altLang="en-US" sz="1400" dirty="0"/>
              <a:t> 객체를 이용하여 내용의 일부만 가져올 수 있는 장점이 있는 반면에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단점은 </a:t>
            </a:r>
            <a:r>
              <a:rPr lang="en-US" altLang="ko-KR" sz="1400" dirty="0" err="1"/>
              <a:t>jquery</a:t>
            </a:r>
            <a:r>
              <a:rPr lang="ko-KR" altLang="en-US" sz="1400" dirty="0"/>
              <a:t>에 사실상 의존하고</a:t>
            </a:r>
            <a:r>
              <a:rPr lang="en-US" altLang="ko-KR" sz="1400" dirty="0"/>
              <a:t>, Promise </a:t>
            </a:r>
            <a:r>
              <a:rPr lang="ko-KR" altLang="en-US" sz="1400" dirty="0"/>
              <a:t>타입 기반이 </a:t>
            </a:r>
            <a:r>
              <a:rPr lang="ko-KR" altLang="en-US" sz="1400" dirty="0" err="1"/>
              <a:t>아니라서</a:t>
            </a:r>
            <a:r>
              <a:rPr lang="en-US" altLang="ko-KR" sz="1400" dirty="0"/>
              <a:t> </a:t>
            </a:r>
            <a:r>
              <a:rPr lang="ko-KR" altLang="en-US" sz="1400" dirty="0"/>
              <a:t>성능이 덜 나올 수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axios</a:t>
            </a:r>
            <a:r>
              <a:rPr lang="ko-KR" altLang="en-US" sz="1400" dirty="0"/>
              <a:t> 방식은 </a:t>
            </a:r>
            <a:r>
              <a:rPr lang="en-US" altLang="ko-KR" sz="1400" dirty="0"/>
              <a:t>node.js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백엔드를</a:t>
            </a:r>
            <a:r>
              <a:rPr lang="ko-KR" altLang="en-US" sz="1400" dirty="0"/>
              <a:t> 사용한다면</a:t>
            </a:r>
            <a:r>
              <a:rPr lang="en-US" altLang="ko-KR" sz="1400" dirty="0"/>
              <a:t>, </a:t>
            </a:r>
            <a:r>
              <a:rPr lang="ko-KR" altLang="en-US" sz="1400" dirty="0"/>
              <a:t>두 가지 방법보다 훨씬 좋은 방법이라 볼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장점은 </a:t>
            </a:r>
            <a:r>
              <a:rPr lang="en-US" altLang="ko-KR" sz="1400" dirty="0"/>
              <a:t>response timeout </a:t>
            </a:r>
            <a:r>
              <a:rPr lang="ko-KR" altLang="en-US" sz="1400" dirty="0"/>
              <a:t>처리를 할 수 있고</a:t>
            </a:r>
            <a:r>
              <a:rPr lang="en-US" altLang="ko-KR" sz="1400" dirty="0"/>
              <a:t>, </a:t>
            </a:r>
            <a:r>
              <a:rPr lang="ko-KR" altLang="en-US" sz="1400" dirty="0"/>
              <a:t>호환성과 </a:t>
            </a:r>
            <a:r>
              <a:rPr lang="en-US" altLang="ko-KR" sz="1400" dirty="0"/>
              <a:t>promise </a:t>
            </a:r>
            <a:r>
              <a:rPr lang="ko-KR" altLang="en-US" sz="1400" dirty="0"/>
              <a:t>타입 기반으로 성능이 상당히 준수합니다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단점은 </a:t>
            </a:r>
            <a:r>
              <a:rPr lang="en-US" altLang="ko-KR" sz="1400" dirty="0"/>
              <a:t>node.js</a:t>
            </a:r>
            <a:r>
              <a:rPr lang="ko-KR" altLang="en-US" sz="1400" dirty="0"/>
              <a:t> 전용 방식으로 용도에 맞게 사용해야 할 것입니다</a:t>
            </a:r>
            <a:r>
              <a:rPr lang="en-US" altLang="ko-KR" sz="1400" dirty="0"/>
              <a:t>. (</a:t>
            </a:r>
            <a:r>
              <a:rPr lang="en-US" altLang="ko-KR" sz="1400" dirty="0" err="1"/>
              <a:t>npm</a:t>
            </a:r>
            <a:r>
              <a:rPr lang="ko-KR" altLang="en-US" sz="1400" dirty="0"/>
              <a:t> </a:t>
            </a:r>
            <a:r>
              <a:rPr lang="en-US" altLang="ko-KR" sz="1400" dirty="0"/>
              <a:t>install</a:t>
            </a:r>
            <a:r>
              <a:rPr lang="ko-KR" altLang="en-US" sz="1400" dirty="0"/>
              <a:t> </a:t>
            </a:r>
            <a:r>
              <a:rPr lang="en-US" altLang="ko-KR" sz="1400" dirty="0" err="1"/>
              <a:t>axios</a:t>
            </a:r>
            <a:r>
              <a:rPr lang="en-US" altLang="ko-KR" sz="1400" dirty="0"/>
              <a:t> </a:t>
            </a:r>
            <a:r>
              <a:rPr lang="ko-KR" altLang="en-US" sz="1400" dirty="0"/>
              <a:t>를 통해 설치 및 사용 할 수 있습니다</a:t>
            </a:r>
            <a:r>
              <a:rPr lang="en-US" altLang="ko-KR" sz="1400" dirty="0"/>
              <a:t>.)</a:t>
            </a:r>
          </a:p>
          <a:p>
            <a:r>
              <a:rPr lang="en-US" altLang="ko-KR" sz="1400" dirty="0"/>
              <a:t>fetch</a:t>
            </a:r>
            <a:r>
              <a:rPr lang="ko-KR" altLang="en-US" sz="1400" dirty="0"/>
              <a:t> 방식은 </a:t>
            </a:r>
            <a:r>
              <a:rPr lang="en-US" altLang="ko-KR" sz="1400" dirty="0"/>
              <a:t>ES6</a:t>
            </a:r>
            <a:r>
              <a:rPr lang="ko-KR" altLang="en-US" sz="1400" dirty="0"/>
              <a:t>에 들어온 </a:t>
            </a:r>
            <a:r>
              <a:rPr lang="en-US" altLang="ko-KR" sz="1400" dirty="0"/>
              <a:t>JS</a:t>
            </a:r>
            <a:r>
              <a:rPr lang="ko-KR" altLang="en-US" sz="1400" dirty="0"/>
              <a:t>내장 함수입니다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두 가지 방법보다 개발 환경 호환성은 압도적으로 좋다고 볼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장점은 내장함수라는 점과</a:t>
            </a:r>
            <a:r>
              <a:rPr lang="en-US" altLang="ko-KR" sz="1400" dirty="0"/>
              <a:t>, Promise </a:t>
            </a:r>
            <a:r>
              <a:rPr lang="ko-KR" altLang="en-US" sz="1400" dirty="0"/>
              <a:t>타입기반이라는 점으로 가장 많이 사용되는 방식이기도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단점은 네트워크의 </a:t>
            </a:r>
            <a:r>
              <a:rPr lang="en-US" altLang="ko-KR" sz="1400" dirty="0"/>
              <a:t>timeout</a:t>
            </a:r>
            <a:r>
              <a:rPr lang="ko-KR" altLang="en-US" sz="1400" dirty="0"/>
              <a:t>은 속도의 생명이지만</a:t>
            </a:r>
            <a:r>
              <a:rPr lang="en-US" altLang="ko-KR" sz="1400" dirty="0"/>
              <a:t>, </a:t>
            </a:r>
            <a:r>
              <a:rPr lang="ko-KR" altLang="en-US" sz="1400" dirty="0"/>
              <a:t>이를 조절할 수 있는 능력이 없고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ko-KR" altLang="en-US" sz="1400" dirty="0"/>
              <a:t>응답이 </a:t>
            </a:r>
            <a:r>
              <a:rPr lang="en-US" altLang="ko-KR" sz="1400" dirty="0" err="1"/>
              <a:t>json</a:t>
            </a:r>
            <a:r>
              <a:rPr lang="ko-KR" altLang="en-US" sz="1400" dirty="0"/>
              <a:t>이 </a:t>
            </a:r>
            <a:r>
              <a:rPr lang="ko-KR" altLang="en-US" sz="1400" dirty="0" err="1"/>
              <a:t>아니라서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차적으로 </a:t>
            </a:r>
            <a:r>
              <a:rPr lang="en-US" altLang="ko-KR" sz="1400" dirty="0" err="1"/>
              <a:t>json</a:t>
            </a:r>
            <a:r>
              <a:rPr lang="ko-KR" altLang="en-US" sz="1400" dirty="0"/>
              <a:t>변환 함수를 실행 해줘야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fetch(“API</a:t>
            </a:r>
            <a:r>
              <a:rPr lang="ko-KR" altLang="en-US" sz="1400" dirty="0"/>
              <a:t>주소</a:t>
            </a:r>
            <a:r>
              <a:rPr lang="en-US" altLang="ko-KR" sz="1400" dirty="0"/>
              <a:t>”, { method: “CRUD</a:t>
            </a:r>
            <a:r>
              <a:rPr lang="ko-KR" altLang="en-US" sz="1400" dirty="0"/>
              <a:t>중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택</a:t>
            </a:r>
            <a:r>
              <a:rPr lang="en-US" altLang="ko-KR" sz="1400" dirty="0"/>
              <a:t>” , </a:t>
            </a:r>
            <a:r>
              <a:rPr lang="ko-KR" altLang="en-US" sz="1400" dirty="0"/>
              <a:t>헤더와 바디</a:t>
            </a:r>
            <a:r>
              <a:rPr lang="en-US" altLang="ko-KR" sz="1400" dirty="0"/>
              <a:t>… }).then((res) =&gt; </a:t>
            </a:r>
            <a:r>
              <a:rPr lang="en-US" altLang="ko-KR" sz="1400" dirty="0" err="1"/>
              <a:t>res.json</a:t>
            </a:r>
            <a:r>
              <a:rPr lang="en-US" altLang="ko-KR" sz="1400" dirty="0"/>
              <a:t>()) </a:t>
            </a:r>
            <a:r>
              <a:rPr lang="ko-KR" altLang="en-US" sz="1400" dirty="0"/>
              <a:t>으로 작성 할 수 있습니다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930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AE71A-F0F8-AF42-4BE5-D08B21F0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CSR-SSR-SSG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2FAB7-BB6E-5BC1-7AE6-CF8DB93A3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/>
              <a:t>CSR(</a:t>
            </a:r>
            <a:r>
              <a:rPr lang="en-US" altLang="ko-KR" sz="1400" dirty="0" err="1"/>
              <a:t>ClientSideRendering</a:t>
            </a:r>
            <a:r>
              <a:rPr lang="en-US" altLang="ko-KR" sz="1400" dirty="0"/>
              <a:t>) : </a:t>
            </a:r>
            <a:r>
              <a:rPr lang="ko-KR" altLang="en-US" sz="1400" dirty="0"/>
              <a:t>웹 정적 페이지와 동시에</a:t>
            </a:r>
            <a:r>
              <a:rPr lang="en-US" altLang="ko-KR" sz="1400" dirty="0"/>
              <a:t> </a:t>
            </a:r>
            <a:r>
              <a:rPr lang="ko-KR" altLang="en-US" sz="1400" dirty="0"/>
              <a:t>컴파일러를 주고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클라이언트 자원을 사용해서 컴파일 한 결과를 띄우도록 하는 것입니다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좌측 그림 방식이고</a:t>
            </a:r>
            <a:r>
              <a:rPr lang="en-US" altLang="ko-KR" sz="1400" dirty="0"/>
              <a:t>, </a:t>
            </a:r>
            <a:r>
              <a:rPr lang="ko-KR" altLang="en-US" sz="1400" dirty="0"/>
              <a:t>첫 화면 로딩 속도가 느린 단점이 있고</a:t>
            </a:r>
            <a:r>
              <a:rPr lang="en-US" altLang="ko-KR" sz="1400" dirty="0"/>
              <a:t>, </a:t>
            </a:r>
            <a:r>
              <a:rPr lang="ko-KR" altLang="en-US" sz="1400" dirty="0"/>
              <a:t>서버의 부하가 적은 장점이 있습니다</a:t>
            </a:r>
            <a:r>
              <a:rPr lang="en-US" altLang="ko-KR" sz="1400" dirty="0"/>
              <a:t>.)</a:t>
            </a:r>
          </a:p>
          <a:p>
            <a:r>
              <a:rPr lang="en-US" altLang="ko-KR" sz="1400" dirty="0"/>
              <a:t>SSR(</a:t>
            </a:r>
            <a:r>
              <a:rPr lang="en-US" altLang="ko-KR" sz="1400" dirty="0" err="1"/>
              <a:t>ServerSideRendering</a:t>
            </a:r>
            <a:r>
              <a:rPr lang="en-US" altLang="ko-KR" sz="1400" dirty="0"/>
              <a:t>) : </a:t>
            </a:r>
            <a:r>
              <a:rPr lang="ko-KR" altLang="en-US" sz="1400" dirty="0"/>
              <a:t>웹 페이지를 서버가 컴파일까지 완료해서 실시간으로 내용을 띄워주는 방식입니다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중간 그림 방식이고</a:t>
            </a:r>
            <a:r>
              <a:rPr lang="en-US" altLang="ko-KR" sz="1400" dirty="0"/>
              <a:t>, </a:t>
            </a:r>
            <a:r>
              <a:rPr lang="ko-KR" altLang="en-US" sz="1400" dirty="0"/>
              <a:t>첫 화면 로딩 속도가 빠른 장점이 있고</a:t>
            </a:r>
            <a:r>
              <a:rPr lang="en-US" altLang="ko-KR" sz="1400" dirty="0"/>
              <a:t>, </a:t>
            </a:r>
            <a:r>
              <a:rPr lang="ko-KR" altLang="en-US" sz="1400" dirty="0"/>
              <a:t>서버의 부하가 큰 단점이 있습니다</a:t>
            </a:r>
            <a:r>
              <a:rPr lang="en-US" altLang="ko-KR" sz="1400" dirty="0"/>
              <a:t>.)</a:t>
            </a:r>
          </a:p>
          <a:p>
            <a:r>
              <a:rPr lang="en-US" altLang="ko-KR" sz="1400" dirty="0"/>
              <a:t>SSG(</a:t>
            </a:r>
            <a:r>
              <a:rPr lang="en-US" altLang="ko-KR" sz="1400" dirty="0" err="1"/>
              <a:t>StaticSiteGeneration</a:t>
            </a:r>
            <a:r>
              <a:rPr lang="en-US" altLang="ko-KR" sz="1400" dirty="0"/>
              <a:t>) : </a:t>
            </a:r>
            <a:r>
              <a:rPr lang="ko-KR" altLang="en-US" sz="1400" dirty="0"/>
              <a:t>웹 페이지를 미리 컴파일 한 결과를 들고 있다가 내용을 띄워 주는 방식입니다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우측 그림 방식이고</a:t>
            </a:r>
            <a:r>
              <a:rPr lang="en-US" altLang="ko-KR" sz="1400" dirty="0"/>
              <a:t>, </a:t>
            </a:r>
            <a:r>
              <a:rPr lang="ko-KR" altLang="en-US" sz="1400" dirty="0"/>
              <a:t>세 가지 방식 중 가장 빠르고</a:t>
            </a:r>
            <a:r>
              <a:rPr lang="en-US" altLang="ko-KR" sz="1400" dirty="0"/>
              <a:t>, </a:t>
            </a:r>
            <a:r>
              <a:rPr lang="ko-KR" altLang="en-US" sz="1400" dirty="0"/>
              <a:t>서버 부하도 적지만</a:t>
            </a:r>
            <a:r>
              <a:rPr lang="en-US" altLang="ko-KR" sz="1400" dirty="0"/>
              <a:t>, </a:t>
            </a:r>
            <a:r>
              <a:rPr lang="ko-KR" altLang="en-US" sz="1400" dirty="0"/>
              <a:t>파일을 커스텀 하기가 굉장히 힘들어 집니다</a:t>
            </a:r>
            <a:r>
              <a:rPr lang="en-US" altLang="ko-KR" sz="1400" dirty="0"/>
              <a:t>.)</a:t>
            </a:r>
            <a:endParaRPr lang="ko-KR" altLang="en-US" sz="1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988395-F8F7-E99F-10E5-1DF65505A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64" y="4340732"/>
            <a:ext cx="47815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259BB29-820F-8B59-E56F-56A9FB7B0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21" y="4340732"/>
            <a:ext cx="32004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3B5E129-4886-2D3C-703B-1848582E2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129" y="4340732"/>
            <a:ext cx="26765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390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8D31-7B9D-BCBA-1E5F-694923D2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SSR(react-express)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3D96C-AA6A-8136-8433-6AC6A6C3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06102"/>
          </a:xfrm>
        </p:spPr>
        <p:txBody>
          <a:bodyPr/>
          <a:lstStyle/>
          <a:p>
            <a:r>
              <a:rPr lang="ko-KR" altLang="en-US" sz="1400" dirty="0"/>
              <a:t>기본적으로 </a:t>
            </a:r>
            <a:r>
              <a:rPr lang="en-US" altLang="ko-KR" sz="1400" dirty="0"/>
              <a:t>Node.js</a:t>
            </a:r>
            <a:r>
              <a:rPr lang="ko-KR" altLang="en-US" sz="1400" dirty="0"/>
              <a:t>에서 제공하는 </a:t>
            </a:r>
            <a:r>
              <a:rPr lang="en-US" altLang="ko-KR" sz="1400" dirty="0"/>
              <a:t>HTTP</a:t>
            </a:r>
            <a:r>
              <a:rPr lang="ko-KR" altLang="en-US" sz="1400" dirty="0"/>
              <a:t>모듈과 </a:t>
            </a:r>
            <a:r>
              <a:rPr lang="en-US" altLang="ko-KR" sz="1400" dirty="0"/>
              <a:t>URL</a:t>
            </a:r>
            <a:r>
              <a:rPr lang="ko-KR" altLang="en-US" sz="1400" dirty="0"/>
              <a:t>모듈을 이용해서 사이트를 배포하는 경우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C</a:t>
            </a:r>
            <a:r>
              <a:rPr lang="ko-KR" altLang="en-US" sz="1400" dirty="0"/>
              <a:t>네트워크 통신에 가깝게 코드를 작성 할 수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이보다는 </a:t>
            </a:r>
            <a:r>
              <a:rPr lang="en-US" altLang="ko-KR" sz="1400" dirty="0"/>
              <a:t>express.js</a:t>
            </a:r>
            <a:r>
              <a:rPr lang="ko-KR" altLang="en-US" sz="1400" dirty="0"/>
              <a:t>를 사용해서 보다 쉬운 환경에서 </a:t>
            </a:r>
            <a:r>
              <a:rPr lang="en-US" altLang="ko-KR" sz="1400" dirty="0"/>
              <a:t>API</a:t>
            </a:r>
            <a:r>
              <a:rPr lang="ko-KR" altLang="en-US" sz="1400" dirty="0"/>
              <a:t>를 만듭니다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그렇다면</a:t>
            </a:r>
            <a:r>
              <a:rPr lang="en-US" altLang="ko-KR" sz="1400" dirty="0"/>
              <a:t>, express</a:t>
            </a:r>
            <a:r>
              <a:rPr lang="ko-KR" altLang="en-US" sz="1400" dirty="0"/>
              <a:t>기본 </a:t>
            </a:r>
            <a:r>
              <a:rPr lang="en-US" altLang="ko-KR" sz="1400" dirty="0" err="1"/>
              <a:t>sendfile</a:t>
            </a:r>
            <a:r>
              <a:rPr lang="ko-KR" altLang="en-US" sz="1400" dirty="0"/>
              <a:t>을 사용하는 경우에는 </a:t>
            </a:r>
            <a:r>
              <a:rPr lang="en-US" altLang="ko-KR" sz="1400" dirty="0"/>
              <a:t>CSR</a:t>
            </a:r>
            <a:r>
              <a:rPr lang="ko-KR" altLang="en-US" sz="1400" dirty="0"/>
              <a:t>방식이 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물론 이 형식으로도 문제는 없지만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SSR</a:t>
            </a:r>
            <a:r>
              <a:rPr lang="ko-KR" altLang="en-US" sz="1400" dirty="0"/>
              <a:t>방식으로 동작하고자 한다면</a:t>
            </a:r>
            <a:r>
              <a:rPr lang="en-US" altLang="ko-KR" sz="1400" dirty="0"/>
              <a:t>, send</a:t>
            </a:r>
            <a:r>
              <a:rPr lang="ko-KR" altLang="en-US" sz="1400" dirty="0"/>
              <a:t>파일을 이용한 </a:t>
            </a:r>
            <a:r>
              <a:rPr lang="en-US" altLang="ko-KR" sz="1400" dirty="0"/>
              <a:t>vanilla JS (</a:t>
            </a:r>
            <a:r>
              <a:rPr lang="ko-KR" altLang="en-US" sz="1400" dirty="0"/>
              <a:t>순수</a:t>
            </a:r>
            <a:r>
              <a:rPr lang="en-US" altLang="ko-KR" sz="1400" dirty="0" err="1"/>
              <a:t>js</a:t>
            </a:r>
            <a:r>
              <a:rPr lang="ko-KR" altLang="en-US" sz="1400" dirty="0"/>
              <a:t>로 </a:t>
            </a:r>
            <a:r>
              <a:rPr lang="en-US" altLang="ko-KR" sz="1400" dirty="0"/>
              <a:t>DOM </a:t>
            </a:r>
            <a:r>
              <a:rPr lang="ko-KR" altLang="en-US" sz="1400" dirty="0"/>
              <a:t>구성 방식</a:t>
            </a:r>
            <a:r>
              <a:rPr lang="en-US" altLang="ko-KR" sz="1400" dirty="0"/>
              <a:t>)</a:t>
            </a:r>
            <a:r>
              <a:rPr lang="ko-KR" altLang="en-US" sz="1400" dirty="0"/>
              <a:t>가 가능하고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이것 보다는 </a:t>
            </a:r>
            <a:r>
              <a:rPr lang="en-US" altLang="ko-KR" sz="1400" dirty="0" err="1"/>
              <a:t>ejs</a:t>
            </a:r>
            <a:r>
              <a:rPr lang="ko-KR" altLang="en-US" sz="1400" dirty="0"/>
              <a:t>가 좋은 선택이 될 것입니다</a:t>
            </a:r>
            <a:r>
              <a:rPr lang="en-US" altLang="ko-KR" sz="1400" dirty="0"/>
              <a:t>. (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 install </a:t>
            </a:r>
            <a:r>
              <a:rPr lang="en-US" altLang="ko-KR" sz="1400" dirty="0" err="1"/>
              <a:t>ejs</a:t>
            </a:r>
            <a:r>
              <a:rPr lang="en-US" altLang="ko-KR" sz="1400" dirty="0"/>
              <a:t> </a:t>
            </a:r>
            <a:r>
              <a:rPr lang="ko-KR" altLang="en-US" sz="1400" dirty="0"/>
              <a:t>로 의존성 주입하고 사용 가능합니다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웹 프레임 워크 중에서 가장 많이 사용하는 </a:t>
            </a:r>
            <a:r>
              <a:rPr lang="en-US" altLang="ko-KR" sz="1400" dirty="0"/>
              <a:t>react</a:t>
            </a:r>
            <a:r>
              <a:rPr lang="ko-KR" altLang="en-US" sz="1400" dirty="0"/>
              <a:t>를 사용해서도 </a:t>
            </a:r>
            <a:r>
              <a:rPr lang="en-US" altLang="ko-KR" sz="1400" dirty="0"/>
              <a:t>SSR</a:t>
            </a:r>
            <a:r>
              <a:rPr lang="ko-KR" altLang="en-US" sz="1400" dirty="0"/>
              <a:t>방식을 구성 할 수도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 err="1"/>
              <a:t>npm</a:t>
            </a:r>
            <a:r>
              <a:rPr lang="en-US" altLang="ko-KR" sz="1400" dirty="0"/>
              <a:t> install express-react-views react react-</a:t>
            </a:r>
            <a:r>
              <a:rPr lang="en-US" altLang="ko-KR" sz="1400" dirty="0" err="1"/>
              <a:t>dom</a:t>
            </a:r>
            <a:r>
              <a:rPr lang="en-US" altLang="ko-KR" sz="1400" dirty="0"/>
              <a:t> </a:t>
            </a:r>
            <a:r>
              <a:rPr lang="ko-KR" altLang="en-US" sz="1400" dirty="0"/>
              <a:t>을 입력하여 의존성 주입하고</a:t>
            </a:r>
            <a:r>
              <a:rPr lang="en-US" altLang="ko-KR" sz="1400" dirty="0"/>
              <a:t>, </a:t>
            </a:r>
            <a:r>
              <a:rPr lang="ko-KR" altLang="en-US" sz="1400" dirty="0"/>
              <a:t>다음 세 줄을 </a:t>
            </a:r>
            <a:r>
              <a:rPr lang="en-US" altLang="ko-KR" sz="1400" dirty="0"/>
              <a:t>index.js</a:t>
            </a:r>
            <a:r>
              <a:rPr lang="ko-KR" altLang="en-US" sz="1400" dirty="0"/>
              <a:t>에 추가합니다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 err="1"/>
              <a:t>app.set</a:t>
            </a:r>
            <a:r>
              <a:rPr lang="en-US" altLang="ko-KR" sz="1400" dirty="0"/>
              <a:t>('views', __</a:t>
            </a:r>
            <a:r>
              <a:rPr lang="en-US" altLang="ko-KR" sz="1400" dirty="0" err="1"/>
              <a:t>dirname</a:t>
            </a:r>
            <a:r>
              <a:rPr lang="en-US" altLang="ko-KR" sz="1400" dirty="0"/>
              <a:t> + '/views’);	</a:t>
            </a:r>
            <a:r>
              <a:rPr lang="en-US" altLang="ko-KR" sz="1400" dirty="0" err="1"/>
              <a:t>app.set</a:t>
            </a:r>
            <a:r>
              <a:rPr lang="en-US" altLang="ko-KR" sz="1400" dirty="0"/>
              <a:t>('view engine', '</a:t>
            </a:r>
            <a:r>
              <a:rPr lang="en-US" altLang="ko-KR" sz="1400" dirty="0" err="1"/>
              <a:t>jsx</a:t>
            </a:r>
            <a:r>
              <a:rPr lang="en-US" altLang="ko-KR" sz="1400" dirty="0"/>
              <a:t>’);</a:t>
            </a:r>
            <a:br>
              <a:rPr lang="en-US" altLang="ko-KR" sz="1400" dirty="0"/>
            </a:br>
            <a:r>
              <a:rPr lang="en-US" altLang="ko-KR" sz="1400" dirty="0" err="1"/>
              <a:t>app.engine</a:t>
            </a:r>
            <a:r>
              <a:rPr lang="en-US" altLang="ko-KR" sz="1400" dirty="0"/>
              <a:t>('</a:t>
            </a:r>
            <a:r>
              <a:rPr lang="en-US" altLang="ko-KR" sz="1400" dirty="0" err="1"/>
              <a:t>jsx</a:t>
            </a:r>
            <a:r>
              <a:rPr lang="en-US" altLang="ko-KR" sz="1400" dirty="0"/>
              <a:t>', require('express-react-views').</a:t>
            </a:r>
            <a:r>
              <a:rPr lang="en-US" altLang="ko-KR" sz="1400" dirty="0" err="1"/>
              <a:t>createEngine</a:t>
            </a:r>
            <a:r>
              <a:rPr lang="en-US" altLang="ko-KR" sz="1400" dirty="0"/>
              <a:t>());</a:t>
            </a:r>
            <a:br>
              <a:rPr lang="en-US" altLang="ko-KR" sz="1400" dirty="0"/>
            </a:br>
            <a:r>
              <a:rPr lang="ko-KR" altLang="en-US" sz="1400" dirty="0"/>
              <a:t>이후</a:t>
            </a:r>
            <a:r>
              <a:rPr lang="en-US" altLang="ko-KR" sz="1400" dirty="0"/>
              <a:t>, ./views/</a:t>
            </a:r>
            <a:r>
              <a:rPr lang="en-US" altLang="ko-KR" sz="1400" dirty="0" err="1"/>
              <a:t>mainpage.jsx</a:t>
            </a:r>
            <a:r>
              <a:rPr lang="ko-KR" altLang="en-US" sz="1400" dirty="0"/>
              <a:t> 를 만들었다고 한다면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 err="1"/>
              <a:t>app.get</a:t>
            </a:r>
            <a:r>
              <a:rPr lang="en-US" altLang="ko-KR" sz="1400" dirty="0"/>
              <a:t>('/', (req, res) =&gt; {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en-US" altLang="ko-KR" sz="1400" dirty="0" err="1"/>
              <a:t>res.render</a:t>
            </a:r>
            <a:r>
              <a:rPr lang="en-US" altLang="ko-KR" sz="1400" dirty="0"/>
              <a:t>(‘</a:t>
            </a:r>
            <a:r>
              <a:rPr lang="en-US" altLang="ko-KR" sz="1400" dirty="0" err="1"/>
              <a:t>mainpage</a:t>
            </a:r>
            <a:r>
              <a:rPr lang="en-US" altLang="ko-KR" sz="1400" dirty="0"/>
              <a:t>’, { (</a:t>
            </a:r>
            <a:r>
              <a:rPr lang="en-US" altLang="ko-KR" sz="1400" dirty="0" err="1"/>
              <a:t>jsx</a:t>
            </a:r>
            <a:r>
              <a:rPr lang="ko-KR" altLang="en-US" sz="1400" dirty="0"/>
              <a:t>파일에 </a:t>
            </a:r>
            <a:r>
              <a:rPr lang="en-US" altLang="ko-KR" sz="1400" dirty="0"/>
              <a:t>props</a:t>
            </a:r>
            <a:r>
              <a:rPr lang="ko-KR" altLang="en-US" sz="1400" dirty="0"/>
              <a:t>를 인자로 받는다면</a:t>
            </a:r>
            <a:r>
              <a:rPr lang="en-US" altLang="ko-KR" sz="1400" dirty="0"/>
              <a:t>, </a:t>
            </a:r>
            <a:r>
              <a:rPr lang="ko-KR" altLang="en-US" sz="1400" dirty="0"/>
              <a:t>객체 값을 여기에서 넘길 수 있습니다</a:t>
            </a:r>
            <a:r>
              <a:rPr lang="en-US" altLang="ko-KR" sz="1400" dirty="0"/>
              <a:t>.) });</a:t>
            </a:r>
            <a:br>
              <a:rPr lang="en-US" altLang="ko-KR" sz="1400" dirty="0"/>
            </a:br>
            <a:r>
              <a:rPr lang="en-US" altLang="ko-KR" sz="1400" dirty="0"/>
              <a:t>});</a:t>
            </a:r>
            <a:br>
              <a:rPr lang="en-US" altLang="ko-KR" sz="1400" dirty="0"/>
            </a:br>
            <a:r>
              <a:rPr lang="ko-KR" altLang="en-US" sz="1400" dirty="0"/>
              <a:t>로 작성하여 페이지를 띄울 수 있고</a:t>
            </a:r>
            <a:r>
              <a:rPr lang="en-US" altLang="ko-KR" sz="1400" dirty="0"/>
              <a:t>, {} </a:t>
            </a:r>
            <a:r>
              <a:rPr lang="ko-KR" altLang="en-US" sz="1400" dirty="0"/>
              <a:t>안에 객체 값을 넣으면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jsx</a:t>
            </a:r>
            <a:r>
              <a:rPr lang="ko-KR" altLang="en-US" sz="1400" dirty="0"/>
              <a:t> 인자에 값을 받을 수도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 </a:t>
            </a:r>
            <a:r>
              <a:rPr lang="en-US" altLang="ko-KR" sz="1200" dirty="0"/>
              <a:t>( </a:t>
            </a:r>
            <a:r>
              <a:rPr lang="ko-KR" altLang="en-US" sz="1200" dirty="0" err="1"/>
              <a:t>예를들어</a:t>
            </a:r>
            <a:r>
              <a:rPr lang="ko-KR" altLang="en-US" sz="1200" dirty="0"/>
              <a:t> </a:t>
            </a:r>
            <a:r>
              <a:rPr lang="en-US" altLang="ko-KR" sz="1200" dirty="0" err="1"/>
              <a:t>jsx</a:t>
            </a:r>
            <a:r>
              <a:rPr lang="ko-KR" altLang="en-US" sz="1200" dirty="0"/>
              <a:t> 에서 </a:t>
            </a:r>
            <a:r>
              <a:rPr lang="en-US" altLang="ko-KR" sz="1200" dirty="0"/>
              <a:t>function </a:t>
            </a:r>
            <a:r>
              <a:rPr lang="en-US" altLang="ko-KR" sz="1200" dirty="0" err="1"/>
              <a:t>HelloMessage</a:t>
            </a:r>
            <a:r>
              <a:rPr lang="en-US" altLang="ko-KR" sz="1200" dirty="0"/>
              <a:t>(props) { return &lt;div&gt;Hello {props.name}&lt;/div&gt;; } </a:t>
            </a:r>
            <a:r>
              <a:rPr lang="ko-KR" altLang="en-US" sz="1200" dirty="0"/>
              <a:t>하면 </a:t>
            </a:r>
            <a:r>
              <a:rPr lang="en-US" altLang="ko-KR" sz="1200" dirty="0"/>
              <a:t>{}</a:t>
            </a:r>
            <a:r>
              <a:rPr lang="ko-KR" altLang="en-US" sz="1200" dirty="0"/>
              <a:t>값을 </a:t>
            </a:r>
            <a:r>
              <a:rPr lang="en-US" altLang="ko-KR" sz="1200" dirty="0"/>
              <a:t>props</a:t>
            </a:r>
            <a:r>
              <a:rPr lang="ko-KR" altLang="en-US" sz="1200" dirty="0"/>
              <a:t>에 받을 수 있습니다</a:t>
            </a:r>
            <a:r>
              <a:rPr lang="en-US" altLang="ko-KR" sz="1200" dirty="0"/>
              <a:t>. )</a:t>
            </a:r>
          </a:p>
        </p:txBody>
      </p:sp>
    </p:spTree>
    <p:extLst>
      <p:ext uri="{BB962C8B-B14F-4D97-AF65-F5344CB8AC3E}">
        <p14:creationId xmlns:p14="http://schemas.microsoft.com/office/powerpoint/2010/main" val="1307695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63EA2-60B2-B526-D2F6-AB01C062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웹 프레임워크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3164C-69EF-5E14-2BC5-697AACDE2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0"/>
            <a:ext cx="5381535" cy="3903362"/>
          </a:xfrm>
        </p:spPr>
        <p:txBody>
          <a:bodyPr/>
          <a:lstStyle/>
          <a:p>
            <a:r>
              <a:rPr lang="ko-KR" altLang="en-US" sz="1400" dirty="0"/>
              <a:t>웹 프레임 워크는 라이브러리와 다르게</a:t>
            </a:r>
            <a:br>
              <a:rPr lang="en-US" altLang="ko-KR" sz="1400" dirty="0"/>
            </a:br>
            <a:r>
              <a:rPr lang="ko-KR" altLang="en-US" sz="1400" dirty="0"/>
              <a:t>독립적인 컴파일 시스템과 기능들을 제공하여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개발자들의 편의에 따라 사용 가능한</a:t>
            </a:r>
            <a:br>
              <a:rPr lang="en-US" altLang="ko-KR" sz="1400" dirty="0"/>
            </a:br>
            <a:r>
              <a:rPr lang="ko-KR" altLang="en-US" sz="1400" dirty="0"/>
              <a:t>또 하나의 개발 환경 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다양한 웹 프레임 워크가 존재하는데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3</a:t>
            </a:r>
            <a:r>
              <a:rPr lang="ko-KR" altLang="en-US" sz="1400" dirty="0"/>
              <a:t>대장이었던 </a:t>
            </a:r>
            <a:r>
              <a:rPr lang="en-US" altLang="ko-KR" sz="1400" dirty="0"/>
              <a:t>react, Vue.js, Angular</a:t>
            </a:r>
            <a:r>
              <a:rPr lang="ko-KR" altLang="en-US" sz="1400" dirty="0"/>
              <a:t>를 제치고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en-US" altLang="ko-KR" sz="1400" dirty="0"/>
              <a:t>Svelte</a:t>
            </a:r>
            <a:r>
              <a:rPr lang="ko-KR" altLang="en-US" sz="1400" dirty="0"/>
              <a:t>와 </a:t>
            </a:r>
            <a:r>
              <a:rPr lang="en-US" altLang="ko-KR" sz="1400" dirty="0"/>
              <a:t>Solid, </a:t>
            </a:r>
            <a:r>
              <a:rPr lang="en-US" altLang="ko-KR" sz="1400" dirty="0" err="1"/>
              <a:t>Qwik</a:t>
            </a:r>
            <a:r>
              <a:rPr lang="ko-KR" altLang="en-US" sz="1400" dirty="0"/>
              <a:t>이 눈에 띄게 인기 인 것을 볼 수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Svelte</a:t>
            </a:r>
            <a:r>
              <a:rPr lang="ko-KR" altLang="en-US" sz="1400" dirty="0"/>
              <a:t>는 다른 두 개 보다 나온 지 조금 지났음에도</a:t>
            </a:r>
            <a:br>
              <a:rPr lang="en-US" altLang="ko-KR" sz="1400" dirty="0"/>
            </a:br>
            <a:r>
              <a:rPr lang="ko-KR" altLang="en-US" sz="1400" dirty="0"/>
              <a:t>순위가 유지되는 것은 확실히 지켜볼 만한</a:t>
            </a:r>
            <a:br>
              <a:rPr lang="en-US" altLang="ko-KR" sz="1400" dirty="0"/>
            </a:br>
            <a:r>
              <a:rPr lang="ko-KR" altLang="en-US" sz="1400" dirty="0"/>
              <a:t>프레임 워크라는 것을</a:t>
            </a:r>
            <a:r>
              <a:rPr lang="en-US" altLang="ko-KR" sz="1400" dirty="0"/>
              <a:t> </a:t>
            </a:r>
            <a:r>
              <a:rPr lang="ko-KR" altLang="en-US" sz="1400" dirty="0"/>
              <a:t>알려주는 것 같습니다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여전히 </a:t>
            </a:r>
            <a:r>
              <a:rPr lang="en-US" altLang="ko-KR" sz="1400" dirty="0"/>
              <a:t>react</a:t>
            </a:r>
            <a:r>
              <a:rPr lang="ko-KR" altLang="en-US" sz="1400" dirty="0"/>
              <a:t>는 순위권에 있는 편이고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svelte</a:t>
            </a:r>
            <a:r>
              <a:rPr lang="ko-KR" altLang="en-US" sz="1400" dirty="0"/>
              <a:t>의 </a:t>
            </a:r>
            <a:r>
              <a:rPr lang="en-US" altLang="ko-KR" sz="1400" dirty="0"/>
              <a:t>bind </a:t>
            </a:r>
            <a:r>
              <a:rPr lang="ko-KR" altLang="en-US" sz="1400" dirty="0"/>
              <a:t>개념과</a:t>
            </a:r>
            <a:r>
              <a:rPr lang="en-US" altLang="ko-KR" sz="1400" dirty="0"/>
              <a:t> react</a:t>
            </a:r>
            <a:r>
              <a:rPr lang="ko-KR" altLang="en-US" sz="1400" dirty="0"/>
              <a:t>의 </a:t>
            </a:r>
            <a:r>
              <a:rPr lang="en-US" altLang="ko-KR" sz="1400" dirty="0"/>
              <a:t>effect, state</a:t>
            </a:r>
            <a:r>
              <a:rPr lang="ko-KR" altLang="en-US" sz="1400" dirty="0"/>
              <a:t>등의</a:t>
            </a:r>
            <a:r>
              <a:rPr lang="en-US" altLang="ko-KR" sz="1400" dirty="0"/>
              <a:t> </a:t>
            </a:r>
            <a:r>
              <a:rPr lang="ko-KR" altLang="en-US" sz="1400" dirty="0"/>
              <a:t>개념들이</a:t>
            </a:r>
            <a:br>
              <a:rPr lang="en-US" altLang="ko-KR" sz="1400" dirty="0"/>
            </a:br>
            <a:r>
              <a:rPr lang="ko-KR" altLang="en-US" sz="1400" dirty="0"/>
              <a:t>아직 인기있는 이유로</a:t>
            </a:r>
            <a:r>
              <a:rPr lang="en-US" altLang="ko-KR" sz="1400" dirty="0"/>
              <a:t> </a:t>
            </a:r>
            <a:r>
              <a:rPr lang="ko-KR" altLang="en-US" sz="1400" dirty="0"/>
              <a:t>꼽히는 것이라 간주됩니다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5CB65E-C57C-089F-1F49-CF9B22AEB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5992" b="26206"/>
          <a:stretch/>
        </p:blipFill>
        <p:spPr>
          <a:xfrm>
            <a:off x="6478815" y="2108200"/>
            <a:ext cx="4676865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94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9E478-F44A-A1E7-ADA4-5A034700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마치며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765AF-84D4-CC65-060B-0AC72D2C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SSL/TLS, </a:t>
            </a:r>
            <a:r>
              <a:rPr lang="ko-KR" altLang="en-US" sz="1600" dirty="0"/>
              <a:t>리버스 프록시</a:t>
            </a:r>
            <a:r>
              <a:rPr lang="en-US" altLang="ko-KR" sz="1600" dirty="0"/>
              <a:t>, EMMET, </a:t>
            </a:r>
            <a:r>
              <a:rPr lang="ko-KR" altLang="en-US" sz="1600" dirty="0"/>
              <a:t>블록태그와 인라인태그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flex,</a:t>
            </a:r>
            <a:r>
              <a:rPr lang="ko-KR" altLang="en-US" sz="1600" dirty="0"/>
              <a:t> </a:t>
            </a:r>
            <a:r>
              <a:rPr lang="en-US" altLang="ko-KR" sz="1600" dirty="0"/>
              <a:t>grid,</a:t>
            </a:r>
            <a:r>
              <a:rPr lang="ko-KR" altLang="en-US" sz="1600" dirty="0"/>
              <a:t> 반응형 웹</a:t>
            </a:r>
            <a:r>
              <a:rPr lang="en-US" altLang="ko-KR" sz="1600" dirty="0"/>
              <a:t>, CSS</a:t>
            </a:r>
            <a:r>
              <a:rPr lang="ko-KR" altLang="en-US" sz="1600" dirty="0"/>
              <a:t> 전처리기</a:t>
            </a:r>
            <a:r>
              <a:rPr lang="en-US" altLang="ko-KR" sz="1600" dirty="0"/>
              <a:t>, </a:t>
            </a:r>
            <a:r>
              <a:rPr lang="ko-KR" altLang="en-US" sz="1600" dirty="0"/>
              <a:t>후처리기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JS</a:t>
            </a:r>
            <a:r>
              <a:rPr lang="ko-KR" altLang="en-US" sz="1600" dirty="0"/>
              <a:t>프로토타입</a:t>
            </a:r>
            <a:r>
              <a:rPr lang="en-US" altLang="ko-KR" sz="1600" dirty="0"/>
              <a:t>, hoisting, DOM,</a:t>
            </a:r>
            <a:r>
              <a:rPr lang="ko-KR" altLang="en-US" sz="1600" dirty="0"/>
              <a:t> 이벤트 루프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옵저버</a:t>
            </a:r>
            <a:r>
              <a:rPr lang="ko-KR" altLang="en-US" sz="1600" dirty="0"/>
              <a:t> 패턴</a:t>
            </a:r>
            <a:r>
              <a:rPr lang="en-US" altLang="ko-KR" sz="1600" dirty="0"/>
              <a:t>, interpolation</a:t>
            </a:r>
            <a:r>
              <a:rPr lang="ko-KR" altLang="en-US" sz="1600" dirty="0"/>
              <a:t>과</a:t>
            </a:r>
            <a:r>
              <a:rPr lang="en-US" altLang="ko-KR" sz="1600" dirty="0"/>
              <a:t> </a:t>
            </a:r>
            <a:r>
              <a:rPr lang="ko-KR" altLang="en-US" sz="1600" dirty="0"/>
              <a:t>인터럽트</a:t>
            </a:r>
            <a:endParaRPr lang="en-US" altLang="ko-KR" sz="1600" dirty="0"/>
          </a:p>
          <a:p>
            <a:r>
              <a:rPr lang="ko-KR" altLang="en-US" sz="1600" dirty="0" err="1"/>
              <a:t>커링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클로저</a:t>
            </a:r>
            <a:r>
              <a:rPr lang="en-US" altLang="ko-KR" sz="1600" dirty="0"/>
              <a:t>, </a:t>
            </a:r>
            <a:r>
              <a:rPr lang="ko-KR" altLang="en-US" sz="1600" dirty="0"/>
              <a:t>익명함수</a:t>
            </a:r>
            <a:r>
              <a:rPr lang="en-US" altLang="ko-KR" sz="1600" dirty="0"/>
              <a:t>, </a:t>
            </a:r>
            <a:r>
              <a:rPr lang="ko-KR" altLang="en-US" sz="1600" dirty="0"/>
              <a:t>고차함수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패턴매칭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디스트럭쳐링</a:t>
            </a:r>
            <a:r>
              <a:rPr lang="en-US" altLang="ko-KR" sz="1600" dirty="0"/>
              <a:t>), </a:t>
            </a:r>
            <a:r>
              <a:rPr lang="ko-KR" altLang="en-US" sz="1600" dirty="0"/>
              <a:t>콜백함수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모나드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CSR, SSR, SSG, use-effect, use-state, </a:t>
            </a:r>
            <a:r>
              <a:rPr lang="en-US" altLang="ko-KR" sz="1600" dirty="0" err="1"/>
              <a:t>bind:value</a:t>
            </a:r>
            <a:endParaRPr lang="en-US" altLang="ko-KR" sz="1600" dirty="0"/>
          </a:p>
          <a:p>
            <a:r>
              <a:rPr lang="en-US" altLang="ko-KR" sz="1600" dirty="0">
                <a:hlinkClick r:id="rId2"/>
              </a:rPr>
              <a:t>https://flexboxfroggy.com/</a:t>
            </a:r>
            <a:r>
              <a:rPr lang="en-US" altLang="ko-KR" sz="1600" dirty="0"/>
              <a:t>  &lt;- flex </a:t>
            </a:r>
            <a:r>
              <a:rPr lang="ko-KR" altLang="en-US" sz="1600" dirty="0"/>
              <a:t>연습 게임 사이트</a:t>
            </a:r>
            <a:endParaRPr lang="en-US" altLang="ko-KR" sz="1600" dirty="0"/>
          </a:p>
          <a:p>
            <a:r>
              <a:rPr lang="en-US" altLang="ko-KR" sz="1600" dirty="0">
                <a:hlinkClick r:id="rId3"/>
              </a:rPr>
              <a:t>https://cssgridgarden.com/</a:t>
            </a:r>
            <a:r>
              <a:rPr lang="en-US" altLang="ko-KR" sz="1600" dirty="0"/>
              <a:t> &lt;- grid </a:t>
            </a:r>
            <a:r>
              <a:rPr lang="ko-KR" altLang="en-US" sz="1600" dirty="0"/>
              <a:t>연습 게임 사이트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639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2AB18-2B09-23A5-1DBB-5028D13E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Nginx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E4E9F-C5CF-9D04-121A-901B58ECB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202975" cy="4144318"/>
          </a:xfrm>
        </p:spPr>
        <p:txBody>
          <a:bodyPr/>
          <a:lstStyle/>
          <a:p>
            <a:r>
              <a:rPr lang="en-US" altLang="ko-KR" sz="1400" dirty="0"/>
              <a:t>Nginx</a:t>
            </a:r>
            <a:r>
              <a:rPr lang="ko-KR" altLang="en-US" sz="1400" dirty="0"/>
              <a:t>는 </a:t>
            </a:r>
            <a:r>
              <a:rPr lang="en-US" altLang="ko-KR" sz="1400" dirty="0"/>
              <a:t>C</a:t>
            </a:r>
            <a:r>
              <a:rPr lang="ko-KR" altLang="en-US" sz="1400" dirty="0"/>
              <a:t>언어로 만들어진 웹 서버</a:t>
            </a:r>
            <a:r>
              <a:rPr lang="en-US" altLang="ko-KR" sz="1400" dirty="0"/>
              <a:t>,</a:t>
            </a:r>
            <a:r>
              <a:rPr lang="ko-KR" altLang="en-US" sz="1400" dirty="0"/>
              <a:t>프록시 서버 도구로</a:t>
            </a:r>
            <a:r>
              <a:rPr lang="en-US" altLang="ko-KR" sz="1400" dirty="0"/>
              <a:t>,</a:t>
            </a:r>
            <a:r>
              <a:rPr lang="ko-KR" altLang="en-US" sz="1400" dirty="0"/>
              <a:t> 예전에 최고였던 아파치</a:t>
            </a:r>
            <a:r>
              <a:rPr lang="en-US" altLang="ko-KR" sz="1400" dirty="0"/>
              <a:t>(2)</a:t>
            </a:r>
            <a:r>
              <a:rPr lang="ko-KR" altLang="en-US" sz="1400" dirty="0"/>
              <a:t>의 단점을 극복하여</a:t>
            </a:r>
            <a:br>
              <a:rPr lang="en-US" altLang="ko-KR" sz="1400" dirty="0"/>
            </a:br>
            <a:r>
              <a:rPr lang="ko-KR" altLang="en-US" sz="1400" dirty="0"/>
              <a:t>오늘날 가장 많이 사용되는 웹서버 툴로 자리잡고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apt</a:t>
            </a:r>
            <a:r>
              <a:rPr lang="ko-KR" altLang="en-US" sz="1400" dirty="0"/>
              <a:t> </a:t>
            </a:r>
            <a:r>
              <a:rPr lang="en-US" altLang="ko-KR" sz="1400" dirty="0"/>
              <a:t>install</a:t>
            </a:r>
            <a:r>
              <a:rPr lang="ko-KR" altLang="en-US" sz="1400" dirty="0"/>
              <a:t> </a:t>
            </a:r>
            <a:r>
              <a:rPr lang="en-US" altLang="ko-KR" sz="1400" dirty="0"/>
              <a:t>nginx</a:t>
            </a:r>
            <a:r>
              <a:rPr lang="ko-KR" altLang="en-US" sz="1400" dirty="0"/>
              <a:t> 를 하여 </a:t>
            </a:r>
            <a:r>
              <a:rPr lang="en-US" altLang="ko-KR" sz="1400" dirty="0"/>
              <a:t>nginx</a:t>
            </a:r>
            <a:r>
              <a:rPr lang="ko-KR" altLang="en-US" sz="1400" dirty="0"/>
              <a:t>를 설치하고</a:t>
            </a:r>
            <a:r>
              <a:rPr lang="en-US" altLang="ko-KR" sz="1400" dirty="0"/>
              <a:t>, service</a:t>
            </a:r>
            <a:r>
              <a:rPr lang="ko-KR" altLang="en-US" sz="1400" dirty="0"/>
              <a:t> </a:t>
            </a:r>
            <a:r>
              <a:rPr lang="en-US" altLang="ko-KR" sz="1400" dirty="0"/>
              <a:t>nginx</a:t>
            </a:r>
            <a:r>
              <a:rPr lang="ko-KR" altLang="en-US" sz="1400" dirty="0"/>
              <a:t> </a:t>
            </a:r>
            <a:r>
              <a:rPr lang="en-US" altLang="ko-KR" sz="1400" dirty="0"/>
              <a:t>start </a:t>
            </a:r>
            <a:r>
              <a:rPr lang="ko-KR" altLang="en-US" sz="1400" dirty="0"/>
              <a:t>를 하여 </a:t>
            </a:r>
            <a:r>
              <a:rPr lang="en-US" altLang="ko-KR" sz="1400" dirty="0"/>
              <a:t>nginx</a:t>
            </a:r>
            <a:r>
              <a:rPr lang="ko-KR" altLang="en-US" sz="1400" dirty="0"/>
              <a:t>를 서비스에서 시작하도록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이후</a:t>
            </a:r>
            <a:r>
              <a:rPr lang="en-US" altLang="ko-KR" sz="1400" dirty="0"/>
              <a:t>, service</a:t>
            </a:r>
            <a:r>
              <a:rPr lang="ko-KR" altLang="en-US" sz="1400" dirty="0"/>
              <a:t> </a:t>
            </a:r>
            <a:r>
              <a:rPr lang="en-US" altLang="ko-KR" sz="1400" dirty="0"/>
              <a:t>nginx</a:t>
            </a:r>
            <a:r>
              <a:rPr lang="ko-KR" altLang="en-US" sz="1400" dirty="0"/>
              <a:t> </a:t>
            </a:r>
            <a:r>
              <a:rPr lang="en-US" altLang="ko-KR" sz="1400" dirty="0"/>
              <a:t>stop</a:t>
            </a:r>
            <a:r>
              <a:rPr lang="ko-KR" altLang="en-US" sz="1400" dirty="0"/>
              <a:t>을 하여 </a:t>
            </a:r>
            <a:r>
              <a:rPr lang="en-US" altLang="ko-KR" sz="1400" dirty="0"/>
              <a:t>nginx</a:t>
            </a:r>
            <a:r>
              <a:rPr lang="ko-KR" altLang="en-US" sz="1400" dirty="0"/>
              <a:t>를 서비스에서 종료 할 수도 있고</a:t>
            </a:r>
            <a:r>
              <a:rPr lang="en-US" altLang="ko-KR" sz="1400" dirty="0"/>
              <a:t>, service nginx</a:t>
            </a:r>
            <a:r>
              <a:rPr lang="ko-KR" altLang="en-US" sz="1400" dirty="0"/>
              <a:t> </a:t>
            </a:r>
            <a:r>
              <a:rPr lang="en-US" altLang="ko-KR" sz="1400" dirty="0"/>
              <a:t>restart </a:t>
            </a:r>
            <a:r>
              <a:rPr lang="ko-KR" altLang="en-US" sz="1400" dirty="0"/>
              <a:t>를 하면 재시작 할 수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nginx</a:t>
            </a:r>
            <a:r>
              <a:rPr lang="ko-KR" altLang="en-US" sz="1400" dirty="0"/>
              <a:t> 설정파일은 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/nginx</a:t>
            </a:r>
            <a:r>
              <a:rPr lang="ko-KR" altLang="en-US" sz="1400" dirty="0"/>
              <a:t> 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여기서 </a:t>
            </a:r>
            <a:r>
              <a:rPr lang="en-US" altLang="ko-KR" sz="1400" dirty="0" err="1"/>
              <a:t>conf.d</a:t>
            </a:r>
            <a:r>
              <a:rPr lang="en-US" altLang="ko-KR" sz="1400" dirty="0"/>
              <a:t> </a:t>
            </a:r>
            <a:r>
              <a:rPr lang="ko-KR" altLang="en-US" sz="1400" dirty="0"/>
              <a:t>폴더에서 웹서버 설정파일을 작성합니다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파일은 </a:t>
            </a:r>
            <a:r>
              <a:rPr lang="en-US" altLang="ko-KR" sz="1400" dirty="0"/>
              <a:t>*.conf </a:t>
            </a:r>
            <a:r>
              <a:rPr lang="ko-KR" altLang="en-US" sz="1400" dirty="0"/>
              <a:t>로 작성하시고</a:t>
            </a:r>
            <a:r>
              <a:rPr lang="en-US" altLang="ko-KR" sz="1400" dirty="0"/>
              <a:t>, </a:t>
            </a:r>
            <a:r>
              <a:rPr lang="ko-KR" altLang="en-US" sz="1400" dirty="0"/>
              <a:t>내용은 </a:t>
            </a:r>
            <a:r>
              <a:rPr lang="en-US" altLang="ko-KR" sz="1400" dirty="0"/>
              <a:t>server{ } </a:t>
            </a:r>
            <a:r>
              <a:rPr lang="ko-KR" altLang="en-US" sz="1400"/>
              <a:t>의 중괄호 안에 </a:t>
            </a:r>
            <a:r>
              <a:rPr lang="ko-KR" altLang="en-US" sz="1400" dirty="0"/>
              <a:t>작성하시면 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listen</a:t>
            </a:r>
            <a:r>
              <a:rPr lang="ko-KR" altLang="en-US" sz="1400" dirty="0"/>
              <a:t> </a:t>
            </a:r>
            <a:r>
              <a:rPr lang="en-US" altLang="ko-KR" sz="1400" dirty="0"/>
              <a:t>“</a:t>
            </a:r>
            <a:r>
              <a:rPr lang="ko-KR" altLang="en-US" sz="1400" dirty="0"/>
              <a:t>포트 번호</a:t>
            </a:r>
            <a:r>
              <a:rPr lang="en-US" altLang="ko-KR" sz="1400" dirty="0"/>
              <a:t>”; </a:t>
            </a:r>
            <a:r>
              <a:rPr lang="ko-KR" altLang="en-US" sz="1400" dirty="0"/>
              <a:t>는 </a:t>
            </a:r>
            <a:r>
              <a:rPr lang="en-US" altLang="ko-KR" sz="1400" dirty="0"/>
              <a:t>“</a:t>
            </a:r>
            <a:r>
              <a:rPr lang="ko-KR" altLang="en-US" sz="1400" dirty="0"/>
              <a:t>포트 번호</a:t>
            </a:r>
            <a:r>
              <a:rPr lang="en-US" altLang="ko-KR" sz="1400" dirty="0"/>
              <a:t>” </a:t>
            </a:r>
            <a:r>
              <a:rPr lang="ko-KR" altLang="en-US" sz="1400" dirty="0"/>
              <a:t>를 </a:t>
            </a:r>
            <a:r>
              <a:rPr lang="en-US" altLang="ko-KR" sz="1400" dirty="0"/>
              <a:t>listen </a:t>
            </a:r>
            <a:r>
              <a:rPr lang="ko-KR" altLang="en-US" sz="1400" dirty="0"/>
              <a:t>한다는 의미입니다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예를 들어 </a:t>
            </a:r>
            <a:r>
              <a:rPr lang="en-US" altLang="ko-KR" sz="1400" dirty="0"/>
              <a:t>listen 80; </a:t>
            </a:r>
            <a:r>
              <a:rPr lang="en-US" altLang="ko-KR" sz="1400" dirty="0">
                <a:sym typeface="Wingdings" panose="05000000000000000000" pitchFamily="2" charset="2"/>
              </a:rPr>
              <a:t></a:t>
            </a:r>
            <a:r>
              <a:rPr lang="ko-KR" altLang="en-US" sz="1400" dirty="0"/>
              <a:t> </a:t>
            </a:r>
            <a:r>
              <a:rPr lang="en-US" altLang="ko-KR" sz="1400" dirty="0"/>
              <a:t>80</a:t>
            </a:r>
            <a:r>
              <a:rPr lang="ko-KR" altLang="en-US" sz="1400" dirty="0"/>
              <a:t>포트를 </a:t>
            </a:r>
            <a:r>
              <a:rPr lang="en-US" altLang="ko-KR" sz="1400" dirty="0"/>
              <a:t>listen</a:t>
            </a:r>
            <a:r>
              <a:rPr lang="ko-KR" altLang="en-US" sz="1400" dirty="0"/>
              <a:t>상태로 변경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 err="1"/>
              <a:t>server_name</a:t>
            </a:r>
            <a:r>
              <a:rPr lang="en-US" altLang="ko-KR" sz="1400" dirty="0"/>
              <a:t> “(HTTP</a:t>
            </a:r>
            <a:r>
              <a:rPr lang="ko-KR" altLang="en-US" sz="1400" dirty="0"/>
              <a:t>와</a:t>
            </a:r>
            <a:r>
              <a:rPr lang="en-US" altLang="ko-KR" sz="1400" dirty="0"/>
              <a:t>IP</a:t>
            </a:r>
            <a:r>
              <a:rPr lang="ko-KR" altLang="en-US" sz="1400" dirty="0"/>
              <a:t>주소 또는 </a:t>
            </a:r>
            <a:r>
              <a:rPr lang="en-US" altLang="ko-KR" sz="1400" dirty="0"/>
              <a:t>DNS)=URL”; </a:t>
            </a:r>
            <a:r>
              <a:rPr lang="ko-KR" altLang="en-US" sz="1400" dirty="0"/>
              <a:t>는 </a:t>
            </a:r>
            <a:r>
              <a:rPr lang="en-US" altLang="ko-KR" sz="1400" dirty="0"/>
              <a:t>“URL”</a:t>
            </a:r>
            <a:r>
              <a:rPr lang="ko-KR" altLang="en-US" sz="1400" dirty="0"/>
              <a:t>로 들어오는 요청에 대해서 처리한다는 의미입니다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root “</a:t>
            </a:r>
            <a:r>
              <a:rPr lang="ko-KR" altLang="en-US" sz="1400" dirty="0"/>
              <a:t>폴더경로명</a:t>
            </a:r>
            <a:r>
              <a:rPr lang="en-US" altLang="ko-KR" sz="1400" dirty="0"/>
              <a:t>”</a:t>
            </a:r>
            <a:r>
              <a:rPr lang="ko-KR" altLang="en-US" sz="1400" dirty="0"/>
              <a:t>은 배포할 </a:t>
            </a:r>
            <a:r>
              <a:rPr lang="en-US" altLang="ko-KR" sz="1400" dirty="0"/>
              <a:t>html</a:t>
            </a:r>
            <a:r>
              <a:rPr lang="ko-KR" altLang="en-US" sz="1400" dirty="0"/>
              <a:t>파일이 있는 경로명이고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배포할 정적파일은 아래 </a:t>
            </a:r>
            <a:r>
              <a:rPr lang="en-US" altLang="ko-KR" sz="1400" dirty="0"/>
              <a:t>“</a:t>
            </a:r>
            <a:r>
              <a:rPr lang="ko-KR" altLang="en-US" sz="1400" dirty="0"/>
              <a:t>파일이름</a:t>
            </a:r>
            <a:r>
              <a:rPr lang="en-US" altLang="ko-KR" sz="1400" dirty="0"/>
              <a:t>”</a:t>
            </a:r>
            <a:r>
              <a:rPr lang="ko-KR" altLang="en-US" sz="1400" dirty="0"/>
              <a:t>을 작성하시면 파일을 띄울 수 있게 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location / {} </a:t>
            </a:r>
            <a:r>
              <a:rPr lang="ko-KR" altLang="en-US" sz="1400" dirty="0"/>
              <a:t>에 이동 주소를 작성 할 수 있고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proxy_pass</a:t>
            </a:r>
            <a:r>
              <a:rPr lang="en-US" altLang="ko-KR" sz="1400" dirty="0"/>
              <a:t> “</a:t>
            </a:r>
            <a:r>
              <a:rPr lang="ko-KR" altLang="en-US" sz="1400" dirty="0"/>
              <a:t>넘길 </a:t>
            </a:r>
            <a:r>
              <a:rPr lang="en-US" altLang="ko-KR" sz="1400" dirty="0"/>
              <a:t>URL”; </a:t>
            </a:r>
            <a:r>
              <a:rPr lang="ko-KR" altLang="en-US" sz="1400" dirty="0"/>
              <a:t>은 리버스 프록시 할 </a:t>
            </a:r>
            <a:r>
              <a:rPr lang="en-US" altLang="ko-KR" sz="1400" dirty="0"/>
              <a:t>URL</a:t>
            </a:r>
            <a:r>
              <a:rPr lang="ko-KR" altLang="en-US" sz="1400" dirty="0"/>
              <a:t>을 작성하여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리버스 프록시에 사용 할 수도 있습니다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32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F8E65-0606-57D2-3A24-483F21E7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vanilla</a:t>
            </a:r>
            <a:r>
              <a:rPr lang="ko-KR" altLang="en-US" dirty="0"/>
              <a:t> </a:t>
            </a:r>
            <a:r>
              <a:rPr lang="en-US" altLang="ko-KR" dirty="0"/>
              <a:t>JS-express.JS-</a:t>
            </a:r>
            <a:r>
              <a:rPr lang="en-US" altLang="ko-KR" dirty="0" err="1"/>
              <a:t>mysql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37842-3B31-A20E-5623-60CDEDE2E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/>
              <a:t>vanilla JS</a:t>
            </a:r>
            <a:r>
              <a:rPr lang="ko-KR" altLang="en-US" sz="1400" dirty="0"/>
              <a:t>를 사용하려면 </a:t>
            </a:r>
            <a:r>
              <a:rPr lang="en-US" altLang="ko-KR" sz="1400" dirty="0"/>
              <a:t>node.js</a:t>
            </a:r>
            <a:r>
              <a:rPr lang="ko-KR" altLang="en-US" sz="1400" dirty="0"/>
              <a:t>를 설치해야 사용 가능합니다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apt install </a:t>
            </a:r>
            <a:r>
              <a:rPr lang="en-US" altLang="ko-KR" sz="1400" dirty="0" err="1"/>
              <a:t>nodejs</a:t>
            </a:r>
            <a:r>
              <a:rPr lang="en-US" altLang="ko-KR" sz="1400" dirty="0"/>
              <a:t>, apt install 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ko-KR" altLang="en-US" sz="1400" dirty="0"/>
              <a:t>이후</a:t>
            </a:r>
            <a:r>
              <a:rPr lang="en-US" altLang="ko-KR" sz="1400" dirty="0"/>
              <a:t>, html-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-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 </a:t>
            </a:r>
            <a:r>
              <a:rPr lang="ko-KR" altLang="en-US" sz="1400" dirty="0"/>
              <a:t>로 만들고 </a:t>
            </a:r>
            <a:r>
              <a:rPr lang="en-US" altLang="ko-KR" sz="1400" dirty="0"/>
              <a:t>html</a:t>
            </a:r>
            <a:r>
              <a:rPr lang="ko-KR" altLang="en-US" sz="1400" dirty="0"/>
              <a:t>에 두 파일을 연결하면 브라우저에 모두 적용된 </a:t>
            </a:r>
            <a:r>
              <a:rPr lang="en-US" altLang="ko-KR" sz="1400" dirty="0"/>
              <a:t>vanilla</a:t>
            </a:r>
            <a:r>
              <a:rPr lang="ko-KR" altLang="en-US" sz="1400" dirty="0"/>
              <a:t>가 완성 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express.JS</a:t>
            </a:r>
            <a:r>
              <a:rPr lang="ko-KR" altLang="en-US" sz="1400" dirty="0"/>
              <a:t>을 사용하려면 </a:t>
            </a:r>
            <a:r>
              <a:rPr lang="en-US" altLang="ko-KR" sz="1400" dirty="0"/>
              <a:t>express.js</a:t>
            </a:r>
            <a:r>
              <a:rPr lang="ko-KR" altLang="en-US" sz="1400" dirty="0"/>
              <a:t>를 설치해야 합니다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npm</a:t>
            </a:r>
            <a:r>
              <a:rPr lang="ko-KR" altLang="en-US" sz="1400" dirty="0"/>
              <a:t> </a:t>
            </a:r>
            <a:r>
              <a:rPr lang="en-US" altLang="ko-KR" sz="1400" dirty="0"/>
              <a:t>install</a:t>
            </a:r>
            <a:r>
              <a:rPr lang="ko-KR" altLang="en-US" sz="1400" dirty="0"/>
              <a:t> </a:t>
            </a:r>
            <a:r>
              <a:rPr lang="en-US" altLang="ko-KR" sz="1400" dirty="0"/>
              <a:t>express</a:t>
            </a:r>
            <a:r>
              <a:rPr lang="ko-KR" altLang="en-US" sz="1400" dirty="0"/>
              <a:t> </a:t>
            </a:r>
            <a:r>
              <a:rPr lang="en-US" altLang="ko-KR" sz="1400" dirty="0"/>
              <a:t>--save</a:t>
            </a:r>
            <a:br>
              <a:rPr lang="en-US" altLang="ko-KR" sz="1400" dirty="0"/>
            </a:br>
            <a:r>
              <a:rPr lang="ko-KR" altLang="en-US" sz="1400" dirty="0"/>
              <a:t>이후</a:t>
            </a:r>
            <a:r>
              <a:rPr lang="en-US" altLang="ko-KR" sz="1400" dirty="0"/>
              <a:t>, express.js </a:t>
            </a:r>
            <a:r>
              <a:rPr lang="ko-KR" altLang="en-US" sz="1400" dirty="0"/>
              <a:t>를 폴더에 추가하고 싶을 때는 해당 경로에서 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init</a:t>
            </a:r>
            <a:r>
              <a:rPr lang="ko-KR" altLang="en-US" sz="1400" dirty="0"/>
              <a:t>을 하면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 err="1"/>
              <a:t>package.json</a:t>
            </a:r>
            <a:r>
              <a:rPr lang="en-US" altLang="ko-KR" sz="1400" dirty="0"/>
              <a:t> </a:t>
            </a:r>
            <a:r>
              <a:rPr lang="ko-KR" altLang="en-US" sz="1400" dirty="0"/>
              <a:t>이 생기면서 </a:t>
            </a:r>
            <a:r>
              <a:rPr lang="en-US" altLang="ko-KR" sz="1400" dirty="0"/>
              <a:t>express</a:t>
            </a:r>
            <a:r>
              <a:rPr lang="ko-KR" altLang="en-US" sz="1400" dirty="0"/>
              <a:t>를 사용할 수 있는 상태로 폴더가 전환됩니다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mysql</a:t>
            </a:r>
            <a:r>
              <a:rPr lang="ko-KR" altLang="en-US" sz="1400" dirty="0"/>
              <a:t>을 사용하려면 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-server</a:t>
            </a:r>
            <a:r>
              <a:rPr lang="ko-KR" altLang="en-US" sz="1400" dirty="0"/>
              <a:t>를 설치해야 합니다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apt install 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-server</a:t>
            </a:r>
            <a:br>
              <a:rPr lang="en-US" altLang="ko-KR" sz="1400" dirty="0"/>
            </a:br>
            <a:r>
              <a:rPr lang="ko-KR" altLang="en-US" sz="1400" dirty="0"/>
              <a:t>이후</a:t>
            </a:r>
            <a:r>
              <a:rPr lang="en-US" altLang="ko-KR" sz="1400" dirty="0"/>
              <a:t>, (</a:t>
            </a:r>
            <a:r>
              <a:rPr lang="en-US" altLang="ko-KR" sz="1400" dirty="0" err="1"/>
              <a:t>sudo</a:t>
            </a:r>
            <a:r>
              <a:rPr lang="ko-KR" altLang="en-US" sz="1400" dirty="0"/>
              <a:t> </a:t>
            </a:r>
            <a:r>
              <a:rPr lang="en-US" altLang="ko-KR" sz="1400" dirty="0" err="1"/>
              <a:t>ufw</a:t>
            </a:r>
            <a:r>
              <a:rPr lang="ko-KR" altLang="en-US" sz="1400" dirty="0"/>
              <a:t> </a:t>
            </a:r>
            <a:r>
              <a:rPr lang="en-US" altLang="ko-KR" sz="1400" dirty="0"/>
              <a:t>allow</a:t>
            </a:r>
            <a:r>
              <a:rPr lang="ko-KR" altLang="en-US" sz="1400" dirty="0"/>
              <a:t> 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</a:t>
            </a:r>
            <a:r>
              <a:rPr lang="ko-KR" altLang="en-US" sz="1400" dirty="0"/>
              <a:t>로 방화벽을 개방하고</a:t>
            </a:r>
            <a:r>
              <a:rPr lang="en-US" altLang="ko-KR" sz="1400" dirty="0"/>
              <a:t>,)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vi 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/</a:t>
            </a:r>
            <a:r>
              <a:rPr lang="en-US" altLang="ko-KR" sz="1400" dirty="0" err="1"/>
              <a:t>mysql.conf.d</a:t>
            </a:r>
            <a:r>
              <a:rPr lang="en-US" altLang="ko-KR" sz="1400" dirty="0"/>
              <a:t>/</a:t>
            </a:r>
            <a:r>
              <a:rPr lang="en-US" altLang="ko-KR" sz="1400" dirty="0" err="1"/>
              <a:t>mysqld.cnf</a:t>
            </a:r>
            <a:r>
              <a:rPr lang="en-US" altLang="ko-KR" sz="1400" dirty="0"/>
              <a:t> </a:t>
            </a:r>
            <a:r>
              <a:rPr lang="ko-KR" altLang="en-US" sz="1400" dirty="0"/>
              <a:t>로 파일을 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				</a:t>
            </a:r>
            <a:r>
              <a:rPr lang="ko-KR" altLang="en-US" sz="1400" dirty="0"/>
              <a:t>좌측 그림 으로 가서 </a:t>
            </a:r>
            <a:r>
              <a:rPr lang="en-US" altLang="ko-KR" sz="1400" dirty="0"/>
              <a:t>bind-address</a:t>
            </a:r>
            <a:r>
              <a:rPr lang="ko-KR" altLang="en-US" sz="1400" dirty="0"/>
              <a:t>는 주석처리</a:t>
            </a:r>
            <a:r>
              <a:rPr lang="en-US" altLang="ko-KR" sz="1400" dirty="0"/>
              <a:t>(#)</a:t>
            </a:r>
            <a:r>
              <a:rPr lang="ko-KR" altLang="en-US" sz="1400" dirty="0"/>
              <a:t>을 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				</a:t>
            </a:r>
            <a:r>
              <a:rPr lang="en-US" altLang="ko-KR" sz="1400" dirty="0" err="1"/>
              <a:t>default_auth</a:t>
            </a:r>
            <a:r>
              <a:rPr lang="en-US" altLang="ko-KR" sz="1400" dirty="0"/>
              <a:t>~~</a:t>
            </a:r>
            <a:r>
              <a:rPr lang="ko-KR" altLang="en-US" sz="1400" dirty="0"/>
              <a:t> 를 추가하고 </a:t>
            </a:r>
            <a:r>
              <a:rPr lang="en-US" altLang="ko-KR" sz="1400" dirty="0"/>
              <a:t>:</a:t>
            </a:r>
            <a:r>
              <a:rPr lang="en-US" altLang="ko-KR" sz="1400" dirty="0" err="1"/>
              <a:t>wq</a:t>
            </a:r>
            <a:r>
              <a:rPr lang="ko-KR" altLang="en-US" sz="1400" dirty="0"/>
              <a:t>를 하여 저장합니다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				</a:t>
            </a:r>
            <a:r>
              <a:rPr lang="ko-KR" altLang="en-US" sz="1400" dirty="0"/>
              <a:t>이후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sudo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systemctl</a:t>
            </a:r>
            <a:r>
              <a:rPr lang="en-US" altLang="ko-KR" sz="1400" dirty="0"/>
              <a:t> start </a:t>
            </a:r>
            <a:r>
              <a:rPr lang="en-US" altLang="ko-KR" sz="1400" dirty="0" err="1"/>
              <a:t>mysql</a:t>
            </a:r>
            <a:r>
              <a:rPr lang="ko-KR" altLang="en-US" sz="1400" dirty="0"/>
              <a:t>을 하여 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-server</a:t>
            </a:r>
            <a:r>
              <a:rPr lang="ko-KR" altLang="en-US" sz="1400" dirty="0"/>
              <a:t>를 켭니다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				(</a:t>
            </a:r>
            <a:r>
              <a:rPr lang="ko-KR" altLang="en-US" sz="1400" dirty="0"/>
              <a:t>추가로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systemctl</a:t>
            </a:r>
            <a:r>
              <a:rPr lang="en-US" altLang="ko-KR" sz="1400" dirty="0"/>
              <a:t> enable </a:t>
            </a:r>
            <a:r>
              <a:rPr lang="en-US" altLang="ko-KR" sz="1400" dirty="0" err="1"/>
              <a:t>mysql</a:t>
            </a:r>
            <a:r>
              <a:rPr lang="ko-KR" altLang="en-US" sz="1400" dirty="0"/>
              <a:t>을 하여 서비스 등록을 할 수 있습니다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만약</a:t>
            </a:r>
            <a:r>
              <a:rPr lang="en-US" altLang="ko-KR" sz="1400" dirty="0"/>
              <a:t>, </a:t>
            </a:r>
            <a:r>
              <a:rPr lang="ko-KR" altLang="en-US" sz="1400" dirty="0"/>
              <a:t>제대로 동작한다면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sudo</a:t>
            </a:r>
            <a:r>
              <a:rPr lang="ko-KR" altLang="en-US" sz="1400" dirty="0"/>
              <a:t> 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-u root -p </a:t>
            </a:r>
            <a:r>
              <a:rPr lang="ko-KR" altLang="en-US" sz="1400" dirty="0"/>
              <a:t>로 패스워드를 입력하여 루트권한으로 </a:t>
            </a:r>
            <a:r>
              <a:rPr lang="en-US" altLang="ko-KR" sz="1400" dirty="0" err="1"/>
              <a:t>mysql</a:t>
            </a:r>
            <a:r>
              <a:rPr lang="ko-KR" altLang="en-US" sz="1400" dirty="0"/>
              <a:t>에 로그인 할 수 있습니다</a:t>
            </a:r>
            <a:r>
              <a:rPr lang="en-US" altLang="ko-KR" sz="1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9A2105-323F-CD59-E368-7537C6400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21" y="4317312"/>
            <a:ext cx="3546542" cy="86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3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2CA63-9678-0EB6-F3D5-B9A6CF6B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의 </a:t>
            </a:r>
            <a:r>
              <a:rPr lang="en-US" altLang="ko-KR" dirty="0"/>
              <a:t>H.W</a:t>
            </a:r>
            <a:r>
              <a:rPr lang="ko-KR" altLang="en-US" dirty="0"/>
              <a:t>를 </a:t>
            </a:r>
            <a:r>
              <a:rPr lang="en-US" altLang="ko-KR" dirty="0"/>
              <a:t>80</a:t>
            </a:r>
            <a:r>
              <a:rPr lang="ko-KR" altLang="en-US" dirty="0"/>
              <a:t>포트에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645EF-AFCC-FC98-CE15-5A714EE50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264758" cy="3897183"/>
          </a:xfrm>
        </p:spPr>
        <p:txBody>
          <a:bodyPr/>
          <a:lstStyle/>
          <a:p>
            <a:r>
              <a:rPr lang="ko-KR" altLang="en-US" sz="1400" dirty="0"/>
              <a:t>먼저</a:t>
            </a:r>
            <a:r>
              <a:rPr lang="en-US" altLang="ko-KR" sz="1400" dirty="0"/>
              <a:t>, DB</a:t>
            </a:r>
            <a:r>
              <a:rPr lang="ko-KR" altLang="en-US" sz="1400" dirty="0"/>
              <a:t>에서 </a:t>
            </a:r>
            <a:r>
              <a:rPr lang="en-US" altLang="ko-KR" sz="1400" dirty="0"/>
              <a:t>root</a:t>
            </a:r>
            <a:r>
              <a:rPr lang="ko-KR" altLang="en-US" sz="1400" dirty="0"/>
              <a:t>계정으로 로그인 한 후</a:t>
            </a:r>
            <a:r>
              <a:rPr lang="en-US" altLang="ko-KR" sz="1400" dirty="0"/>
              <a:t>, create</a:t>
            </a:r>
            <a:r>
              <a:rPr lang="ko-KR" altLang="en-US" sz="1400" dirty="0"/>
              <a:t> </a:t>
            </a:r>
            <a:r>
              <a:rPr lang="en-US" altLang="ko-KR" sz="1400"/>
              <a:t>database</a:t>
            </a:r>
            <a:r>
              <a:rPr lang="ko-KR" altLang="en-US" sz="1400"/>
              <a:t> </a:t>
            </a:r>
            <a:r>
              <a:rPr lang="en-US" altLang="ko-KR" sz="1400" dirty="0"/>
              <a:t>“DB</a:t>
            </a:r>
            <a:r>
              <a:rPr lang="ko-KR" altLang="en-US" sz="1400" dirty="0"/>
              <a:t>이름</a:t>
            </a:r>
            <a:r>
              <a:rPr lang="en-US" altLang="ko-KR" sz="1400" dirty="0"/>
              <a:t>”; </a:t>
            </a:r>
            <a:r>
              <a:rPr lang="ko-KR" altLang="en-US" sz="1400" dirty="0"/>
              <a:t>을 하면</a:t>
            </a:r>
            <a:r>
              <a:rPr lang="en-US" altLang="ko-KR" sz="1400" dirty="0"/>
              <a:t>, “DB</a:t>
            </a:r>
            <a:r>
              <a:rPr lang="ko-KR" altLang="en-US" sz="1400" dirty="0"/>
              <a:t>이름</a:t>
            </a:r>
            <a:r>
              <a:rPr lang="en-US" altLang="ko-KR" sz="1400" dirty="0"/>
              <a:t>”</a:t>
            </a:r>
            <a:r>
              <a:rPr lang="ko-KR" altLang="en-US" sz="1400" dirty="0"/>
              <a:t>의 데이터 베이스가 만들어집니다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다음</a:t>
            </a:r>
            <a:r>
              <a:rPr lang="en-US" altLang="ko-KR" sz="1400" dirty="0"/>
              <a:t>, create user ‘”</a:t>
            </a:r>
            <a:r>
              <a:rPr lang="ko-KR" altLang="en-US" sz="1400" dirty="0"/>
              <a:t>유저이름</a:t>
            </a:r>
            <a:r>
              <a:rPr lang="en-US" altLang="ko-KR" sz="1400" dirty="0"/>
              <a:t>”’@’%’ identified by ‘”</a:t>
            </a:r>
            <a:r>
              <a:rPr lang="ko-KR" altLang="en-US" sz="1400" dirty="0"/>
              <a:t>비번</a:t>
            </a:r>
            <a:r>
              <a:rPr lang="en-US" altLang="ko-KR" sz="1400" dirty="0"/>
              <a:t>”’; </a:t>
            </a:r>
            <a:r>
              <a:rPr lang="ko-KR" altLang="en-US" sz="1400" dirty="0"/>
              <a:t>을 하면</a:t>
            </a:r>
            <a:r>
              <a:rPr lang="en-US" altLang="ko-KR" sz="1400" dirty="0"/>
              <a:t>, “</a:t>
            </a:r>
            <a:r>
              <a:rPr lang="ko-KR" altLang="en-US" sz="1400" dirty="0"/>
              <a:t>유저이름</a:t>
            </a:r>
            <a:r>
              <a:rPr lang="en-US" altLang="ko-KR" sz="1400" dirty="0"/>
              <a:t>”</a:t>
            </a:r>
            <a:r>
              <a:rPr lang="ko-KR" altLang="en-US" sz="1400" dirty="0"/>
              <a:t> 계정의 비밀번호가 </a:t>
            </a:r>
            <a:r>
              <a:rPr lang="en-US" altLang="ko-KR" sz="1400" dirty="0"/>
              <a:t>“</a:t>
            </a:r>
            <a:r>
              <a:rPr lang="ko-KR" altLang="en-US" sz="1400" dirty="0"/>
              <a:t>비번</a:t>
            </a:r>
            <a:r>
              <a:rPr lang="en-US" altLang="ko-KR" sz="1400" dirty="0"/>
              <a:t>” </a:t>
            </a:r>
            <a:r>
              <a:rPr lang="ko-KR" altLang="en-US" sz="1400" dirty="0"/>
              <a:t>인 계정이 생성됩니다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다음</a:t>
            </a:r>
            <a:r>
              <a:rPr lang="en-US" altLang="ko-KR" sz="1400" dirty="0"/>
              <a:t>, grant</a:t>
            </a:r>
            <a:r>
              <a:rPr lang="ko-KR" altLang="en-US" sz="1400" dirty="0"/>
              <a:t> </a:t>
            </a:r>
            <a:r>
              <a:rPr lang="en-US" altLang="ko-KR" sz="1400" dirty="0"/>
              <a:t>all</a:t>
            </a:r>
            <a:r>
              <a:rPr lang="ko-KR" altLang="en-US" sz="1400" dirty="0"/>
              <a:t> </a:t>
            </a:r>
            <a:r>
              <a:rPr lang="en-US" altLang="ko-KR" sz="1400" dirty="0"/>
              <a:t>privileges</a:t>
            </a:r>
            <a:r>
              <a:rPr lang="ko-KR" altLang="en-US" sz="1400" dirty="0"/>
              <a:t> </a:t>
            </a:r>
            <a:r>
              <a:rPr lang="en-US" altLang="ko-KR" sz="1400" dirty="0"/>
              <a:t>on</a:t>
            </a:r>
            <a:r>
              <a:rPr lang="ko-KR" altLang="en-US" sz="1400" dirty="0"/>
              <a:t> </a:t>
            </a:r>
            <a:r>
              <a:rPr lang="en-US" altLang="ko-KR" sz="1400" dirty="0"/>
              <a:t>‘”DB</a:t>
            </a:r>
            <a:r>
              <a:rPr lang="ko-KR" altLang="en-US" sz="1400" dirty="0"/>
              <a:t>이름</a:t>
            </a:r>
            <a:r>
              <a:rPr lang="en-US" altLang="ko-KR" sz="1400" dirty="0"/>
              <a:t>”’.* to ‘”</a:t>
            </a:r>
            <a:r>
              <a:rPr lang="ko-KR" altLang="en-US" sz="1400" dirty="0"/>
              <a:t>유저이름</a:t>
            </a:r>
            <a:r>
              <a:rPr lang="en-US" altLang="ko-KR" sz="1400" dirty="0"/>
              <a:t>”’@’%’; </a:t>
            </a:r>
            <a:r>
              <a:rPr lang="ko-KR" altLang="en-US" sz="1400" dirty="0"/>
              <a:t>을 하면</a:t>
            </a:r>
            <a:r>
              <a:rPr lang="en-US" altLang="ko-KR" sz="1400" dirty="0"/>
              <a:t>, “</a:t>
            </a:r>
            <a:r>
              <a:rPr lang="ko-KR" altLang="en-US" sz="1400" dirty="0"/>
              <a:t>유저이름</a:t>
            </a:r>
            <a:r>
              <a:rPr lang="en-US" altLang="ko-KR" sz="1400" dirty="0"/>
              <a:t>” </a:t>
            </a:r>
            <a:r>
              <a:rPr lang="ko-KR" altLang="en-US" sz="1400" dirty="0"/>
              <a:t>계정에게 </a:t>
            </a:r>
            <a:r>
              <a:rPr lang="en-US" altLang="ko-KR" sz="1400" dirty="0"/>
              <a:t>“DB</a:t>
            </a:r>
            <a:r>
              <a:rPr lang="ko-KR" altLang="en-US" sz="1400" dirty="0"/>
              <a:t>이름</a:t>
            </a:r>
            <a:r>
              <a:rPr lang="en-US" altLang="ko-KR" sz="1400" dirty="0"/>
              <a:t>” DB</a:t>
            </a:r>
            <a:r>
              <a:rPr lang="ko-KR" altLang="en-US" sz="1400" dirty="0"/>
              <a:t>접근을 허용합니다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설정이 끝나면</a:t>
            </a:r>
            <a:r>
              <a:rPr lang="en-US" altLang="ko-KR" sz="1400" dirty="0"/>
              <a:t>, flush privileges; </a:t>
            </a:r>
            <a:r>
              <a:rPr lang="ko-KR" altLang="en-US" sz="1400" dirty="0"/>
              <a:t>를 하여 값을 적용합니다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추가로</a:t>
            </a:r>
            <a:r>
              <a:rPr lang="en-US" altLang="ko-KR" sz="1400" dirty="0"/>
              <a:t>, alter user ‘”</a:t>
            </a:r>
            <a:r>
              <a:rPr lang="ko-KR" altLang="en-US" sz="1400" dirty="0"/>
              <a:t>유저이름</a:t>
            </a:r>
            <a:r>
              <a:rPr lang="en-US" altLang="ko-KR" sz="1400" dirty="0"/>
              <a:t>”’@’%’ identified with </a:t>
            </a:r>
            <a:r>
              <a:rPr lang="en-US" altLang="ko-KR" sz="1400" dirty="0" err="1"/>
              <a:t>mysql_native_password</a:t>
            </a:r>
            <a:r>
              <a:rPr lang="en-US" altLang="ko-KR" sz="1400" dirty="0"/>
              <a:t> by ‘“</a:t>
            </a:r>
            <a:r>
              <a:rPr lang="ko-KR" altLang="en-US" sz="1400" dirty="0"/>
              <a:t>비번</a:t>
            </a:r>
            <a:r>
              <a:rPr lang="en-US" altLang="ko-KR" sz="1400" dirty="0"/>
              <a:t>”’; </a:t>
            </a:r>
            <a:r>
              <a:rPr lang="ko-KR" altLang="en-US" sz="1400" dirty="0"/>
              <a:t>을 하면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“</a:t>
            </a:r>
            <a:r>
              <a:rPr lang="ko-KR" altLang="en-US" sz="1400" dirty="0"/>
              <a:t>유저이름</a:t>
            </a:r>
            <a:r>
              <a:rPr lang="en-US" altLang="ko-KR" sz="1400" dirty="0"/>
              <a:t>”</a:t>
            </a:r>
            <a:r>
              <a:rPr lang="ko-KR" altLang="en-US" sz="1400" dirty="0"/>
              <a:t>과 </a:t>
            </a:r>
            <a:r>
              <a:rPr lang="en-US" altLang="ko-KR" sz="1400" dirty="0"/>
              <a:t>“</a:t>
            </a:r>
            <a:r>
              <a:rPr lang="ko-KR" altLang="en-US" sz="1400" dirty="0"/>
              <a:t>비번</a:t>
            </a:r>
            <a:r>
              <a:rPr lang="en-US" altLang="ko-KR" sz="1400" dirty="0"/>
              <a:t>”</a:t>
            </a:r>
            <a:r>
              <a:rPr lang="ko-KR" altLang="en-US" sz="1400" dirty="0"/>
              <a:t>을 이용해서 로그인 할 수 있도록 한 것이고</a:t>
            </a:r>
            <a:r>
              <a:rPr lang="en-US" altLang="ko-KR" sz="1400" dirty="0"/>
              <a:t>, (</a:t>
            </a:r>
            <a:r>
              <a:rPr lang="ko-KR" altLang="en-US" sz="1400" dirty="0"/>
              <a:t>호스트는 모두 허용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( </a:t>
            </a:r>
            <a:r>
              <a:rPr lang="ko-KR" altLang="en-US" sz="1400" dirty="0"/>
              <a:t>위의 코드 대신에 </a:t>
            </a:r>
            <a:r>
              <a:rPr lang="en-US" altLang="ko-KR" sz="1400" dirty="0"/>
              <a:t>alter user ‘”</a:t>
            </a:r>
            <a:r>
              <a:rPr lang="ko-KR" altLang="en-US" sz="1400" dirty="0"/>
              <a:t>유저이름</a:t>
            </a:r>
            <a:r>
              <a:rPr lang="en-US" altLang="ko-KR" sz="1400" dirty="0"/>
              <a:t>”’@‘localhost’ identified with </a:t>
            </a:r>
            <a:r>
              <a:rPr lang="en-US" altLang="ko-KR" sz="1400" dirty="0" err="1"/>
              <a:t>mysql_native_password</a:t>
            </a:r>
            <a:r>
              <a:rPr lang="en-US" altLang="ko-KR" sz="1400" dirty="0"/>
              <a:t> by ‘”</a:t>
            </a:r>
            <a:r>
              <a:rPr lang="ko-KR" altLang="en-US" sz="1400" dirty="0"/>
              <a:t>비번</a:t>
            </a:r>
            <a:r>
              <a:rPr lang="en-US" altLang="ko-KR" sz="1400" dirty="0"/>
              <a:t>”’; </a:t>
            </a:r>
            <a:r>
              <a:rPr lang="ko-KR" altLang="en-US" sz="1400" dirty="0"/>
              <a:t>을 하면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호스트를 </a:t>
            </a:r>
            <a:r>
              <a:rPr lang="en-US" altLang="ko-KR" sz="1400" dirty="0"/>
              <a:t>“127.0.0.1”, “</a:t>
            </a:r>
            <a:r>
              <a:rPr lang="ko-KR" altLang="en-US" sz="1400" dirty="0"/>
              <a:t>유저이름</a:t>
            </a:r>
            <a:r>
              <a:rPr lang="en-US" altLang="ko-KR" sz="1400" dirty="0"/>
              <a:t>”</a:t>
            </a:r>
            <a:r>
              <a:rPr lang="ko-KR" altLang="en-US" sz="1400" dirty="0"/>
              <a:t>과 </a:t>
            </a:r>
            <a:r>
              <a:rPr lang="en-US" altLang="ko-KR" sz="1400" dirty="0"/>
              <a:t>“</a:t>
            </a:r>
            <a:r>
              <a:rPr lang="ko-KR" altLang="en-US" sz="1400" dirty="0"/>
              <a:t>비번</a:t>
            </a:r>
            <a:r>
              <a:rPr lang="en-US" altLang="ko-KR" sz="1400" dirty="0"/>
              <a:t>”</a:t>
            </a:r>
            <a:r>
              <a:rPr lang="ko-KR" altLang="en-US" sz="1400" dirty="0"/>
              <a:t>을 이용해서 로그인 할 수 있도록 한 것입니다</a:t>
            </a:r>
            <a:r>
              <a:rPr lang="en-US" altLang="ko-KR" sz="1400" dirty="0"/>
              <a:t>. )</a:t>
            </a:r>
            <a:br>
              <a:rPr lang="en-US" altLang="ko-KR" sz="1400" dirty="0"/>
            </a:br>
            <a:r>
              <a:rPr lang="en-US" altLang="ko-KR" sz="1400" dirty="0"/>
              <a:t>grant all privileges on *.* to ‘“</a:t>
            </a:r>
            <a:r>
              <a:rPr lang="ko-KR" altLang="en-US" sz="1400" dirty="0"/>
              <a:t>유저이름</a:t>
            </a:r>
            <a:r>
              <a:rPr lang="en-US" altLang="ko-KR" sz="1400" dirty="0"/>
              <a:t>”’@’%’ with grant option; </a:t>
            </a:r>
            <a:r>
              <a:rPr lang="ko-KR" altLang="en-US" sz="1400" dirty="0"/>
              <a:t>을 하면 위의 모든 추가 옵션을 허용합니다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flush privileges;</a:t>
            </a:r>
            <a:r>
              <a:rPr lang="ko-KR" altLang="en-US" sz="1400" dirty="0"/>
              <a:t>을 하여 값을 적용하고</a:t>
            </a:r>
            <a:r>
              <a:rPr lang="en-US" altLang="ko-KR" sz="1400" dirty="0"/>
              <a:t>, exit; </a:t>
            </a:r>
            <a:r>
              <a:rPr lang="ko-KR" altLang="en-US" sz="1400" dirty="0"/>
              <a:t>을 하여 </a:t>
            </a:r>
            <a:r>
              <a:rPr lang="en-US" altLang="ko-KR" sz="1400" dirty="0" err="1"/>
              <a:t>mysql</a:t>
            </a:r>
            <a:r>
              <a:rPr lang="ko-KR" altLang="en-US" sz="1400" dirty="0"/>
              <a:t>콘솔 창을 닫을 수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“</a:t>
            </a:r>
            <a:r>
              <a:rPr lang="ko-KR" altLang="en-US" sz="1400" dirty="0"/>
              <a:t>유저이름</a:t>
            </a:r>
            <a:r>
              <a:rPr lang="en-US" altLang="ko-KR" sz="1400" dirty="0"/>
              <a:t>”</a:t>
            </a:r>
            <a:r>
              <a:rPr lang="ko-KR" altLang="en-US" sz="1400" dirty="0"/>
              <a:t>으로 로그인 해서 </a:t>
            </a:r>
            <a:r>
              <a:rPr lang="en-US" altLang="ko-KR" sz="1400" dirty="0"/>
              <a:t>show databases; </a:t>
            </a:r>
            <a:r>
              <a:rPr lang="ko-KR" altLang="en-US" sz="1400" dirty="0"/>
              <a:t>를 해서</a:t>
            </a:r>
            <a:r>
              <a:rPr lang="en-US" altLang="ko-KR" sz="1400" dirty="0"/>
              <a:t> “DB</a:t>
            </a:r>
            <a:r>
              <a:rPr lang="ko-KR" altLang="en-US" sz="1400" dirty="0"/>
              <a:t>이름</a:t>
            </a:r>
            <a:r>
              <a:rPr lang="en-US" altLang="ko-KR" sz="1400" dirty="0"/>
              <a:t>” </a:t>
            </a:r>
            <a:r>
              <a:rPr lang="ko-KR" altLang="en-US" sz="1400" dirty="0"/>
              <a:t>이 뜨면 정상적으로 된 것입니다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-h 127.0.0.1 -P 3306 -u “</a:t>
            </a:r>
            <a:r>
              <a:rPr lang="ko-KR" altLang="en-US" sz="1400" dirty="0"/>
              <a:t>유저이름</a:t>
            </a:r>
            <a:r>
              <a:rPr lang="en-US" altLang="ko-KR" sz="1400" dirty="0"/>
              <a:t>” -p </a:t>
            </a:r>
            <a:r>
              <a:rPr lang="ko-KR" altLang="en-US" sz="1400" dirty="0"/>
              <a:t>이 된다면</a:t>
            </a:r>
            <a:r>
              <a:rPr lang="en-US" altLang="ko-KR" sz="1400" dirty="0"/>
              <a:t>, express</a:t>
            </a:r>
            <a:r>
              <a:rPr lang="ko-KR" altLang="en-US" sz="1400" dirty="0"/>
              <a:t>에서 사용 가능하다는 것입니다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다음장에서 </a:t>
            </a:r>
            <a:r>
              <a:rPr lang="en-US" altLang="ko-KR" sz="1400" dirty="0"/>
              <a:t>DB </a:t>
            </a:r>
            <a:r>
              <a:rPr lang="ko-KR" altLang="en-US" sz="1400" dirty="0"/>
              <a:t>로그인을 하여 </a:t>
            </a:r>
            <a:r>
              <a:rPr lang="en-US" altLang="ko-KR" sz="1400" dirty="0"/>
              <a:t>“DB</a:t>
            </a:r>
            <a:r>
              <a:rPr lang="ko-KR" altLang="en-US" sz="1400" dirty="0"/>
              <a:t>이름</a:t>
            </a:r>
            <a:r>
              <a:rPr lang="en-US" altLang="ko-KR" sz="1400" dirty="0"/>
              <a:t>” DB</a:t>
            </a:r>
            <a:r>
              <a:rPr lang="ko-KR" altLang="en-US" sz="1400" dirty="0"/>
              <a:t>에 출력할 더미 데이터를 추가해 봅시다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052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2CA63-9678-0EB6-F3D5-B9A6CF6B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의 </a:t>
            </a:r>
            <a:r>
              <a:rPr lang="en-US" altLang="ko-KR" dirty="0"/>
              <a:t>H.W</a:t>
            </a:r>
            <a:r>
              <a:rPr lang="ko-KR" altLang="en-US" dirty="0"/>
              <a:t>를 </a:t>
            </a:r>
            <a:r>
              <a:rPr lang="en-US" altLang="ko-KR" dirty="0"/>
              <a:t>80</a:t>
            </a:r>
            <a:r>
              <a:rPr lang="ko-KR" altLang="en-US" dirty="0"/>
              <a:t>포트에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645EF-AFCC-FC98-CE15-5A714EE50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918769" cy="4101069"/>
          </a:xfrm>
        </p:spPr>
        <p:txBody>
          <a:bodyPr/>
          <a:lstStyle/>
          <a:p>
            <a:r>
              <a:rPr lang="en-US" altLang="ko-KR" sz="1400" dirty="0"/>
              <a:t>use “DB</a:t>
            </a:r>
            <a:r>
              <a:rPr lang="ko-KR" altLang="en-US" sz="1400" dirty="0"/>
              <a:t>이름</a:t>
            </a:r>
            <a:r>
              <a:rPr lang="en-US" altLang="ko-KR" sz="1400" dirty="0"/>
              <a:t>”; </a:t>
            </a:r>
            <a:r>
              <a:rPr lang="ko-KR" altLang="en-US" sz="1400" dirty="0"/>
              <a:t>을 하여 로그인 한 유저가 해당 </a:t>
            </a:r>
            <a:r>
              <a:rPr lang="en-US" altLang="ko-KR" sz="1400" dirty="0"/>
              <a:t>DB</a:t>
            </a:r>
            <a:r>
              <a:rPr lang="ko-KR" altLang="en-US" sz="1400" dirty="0"/>
              <a:t>를 수정 가능하도록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create table “table</a:t>
            </a:r>
            <a:r>
              <a:rPr lang="ko-KR" altLang="en-US" sz="1400" dirty="0"/>
              <a:t>명</a:t>
            </a:r>
            <a:r>
              <a:rPr lang="en-US" altLang="ko-KR" sz="1400" dirty="0"/>
              <a:t>” (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,)	id</a:t>
            </a:r>
            <a:r>
              <a:rPr lang="ko-KR" altLang="en-US" sz="1400" dirty="0"/>
              <a:t> </a:t>
            </a:r>
            <a:r>
              <a:rPr lang="en-US" altLang="ko-KR" sz="1400" dirty="0"/>
              <a:t>INT PRIMARY KEY AUTO_INCREMENT,</a:t>
            </a:r>
            <a:br>
              <a:rPr lang="en-US" altLang="ko-KR" sz="1400" dirty="0"/>
            </a:br>
            <a:r>
              <a:rPr lang="en-US" altLang="ko-KR" sz="1400" dirty="0"/>
              <a:t>		name VARCHAR(16) NOT NULL,</a:t>
            </a:r>
            <a:br>
              <a:rPr lang="en-US" altLang="ko-KR" sz="1400" dirty="0"/>
            </a:br>
            <a:r>
              <a:rPr lang="en-US" altLang="ko-KR" sz="1400" dirty="0"/>
              <a:t>		msg VARCHAR(32) DEFAULT ‘no massage’,</a:t>
            </a:r>
            <a:br>
              <a:rPr lang="en-US" altLang="ko-KR" sz="1400" dirty="0"/>
            </a:br>
            <a:r>
              <a:rPr lang="en-US" altLang="ko-KR" sz="1400" dirty="0"/>
              <a:t>) ENGINE=INNODB;</a:t>
            </a:r>
            <a:br>
              <a:rPr lang="en-US" altLang="ko-KR" sz="1400" dirty="0"/>
            </a:br>
            <a:r>
              <a:rPr lang="ko-KR" altLang="en-US" sz="1400" dirty="0"/>
              <a:t>을 하여 </a:t>
            </a:r>
            <a:r>
              <a:rPr lang="en-US" altLang="ko-KR" sz="1400" dirty="0"/>
              <a:t>“table</a:t>
            </a:r>
            <a:r>
              <a:rPr lang="ko-KR" altLang="en-US" sz="1400" dirty="0"/>
              <a:t>명</a:t>
            </a:r>
            <a:r>
              <a:rPr lang="en-US" altLang="ko-KR" sz="1400" dirty="0"/>
              <a:t>” </a:t>
            </a:r>
            <a:r>
              <a:rPr lang="ko-KR" altLang="en-US" sz="1400" dirty="0"/>
              <a:t>테이블을 만들고 </a:t>
            </a:r>
            <a:r>
              <a:rPr lang="en-US" altLang="ko-KR" sz="1400" dirty="0"/>
              <a:t>() </a:t>
            </a:r>
            <a:r>
              <a:rPr lang="ko-KR" altLang="en-US" sz="1400" dirty="0"/>
              <a:t>내부의 칼럼을 만들어 둡니다</a:t>
            </a:r>
            <a:r>
              <a:rPr lang="en-US" altLang="ko-KR" sz="1400" dirty="0"/>
              <a:t>. (</a:t>
            </a:r>
            <a:r>
              <a:rPr lang="ko-KR" altLang="en-US" sz="1400" dirty="0"/>
              <a:t>데이터 저장 구조는 </a:t>
            </a:r>
            <a:r>
              <a:rPr lang="en-US" altLang="ko-KR" sz="1400" dirty="0"/>
              <a:t>INNODB </a:t>
            </a:r>
            <a:r>
              <a:rPr lang="ko-KR" altLang="en-US" sz="1400" dirty="0"/>
              <a:t>방식을 사용합니다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이후</a:t>
            </a:r>
            <a:r>
              <a:rPr lang="en-US" altLang="ko-KR" sz="1400" dirty="0"/>
              <a:t>, describe</a:t>
            </a:r>
            <a:r>
              <a:rPr lang="ko-KR" altLang="en-US" sz="1400" dirty="0"/>
              <a:t> </a:t>
            </a:r>
            <a:r>
              <a:rPr lang="en-US" altLang="ko-KR" sz="1400" dirty="0"/>
              <a:t>“table</a:t>
            </a:r>
            <a:r>
              <a:rPr lang="ko-KR" altLang="en-US" sz="1400" dirty="0"/>
              <a:t>명</a:t>
            </a:r>
            <a:r>
              <a:rPr lang="en-US" altLang="ko-KR" sz="1400" dirty="0"/>
              <a:t>”; </a:t>
            </a:r>
            <a:r>
              <a:rPr lang="ko-KR" altLang="en-US" sz="1400" dirty="0"/>
              <a:t>을 하여 해당 테이블을 출력할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이제</a:t>
            </a:r>
            <a:r>
              <a:rPr lang="en-US" altLang="ko-KR" sz="1400" dirty="0"/>
              <a:t>, </a:t>
            </a:r>
            <a:r>
              <a:rPr lang="ko-KR" altLang="en-US" sz="1400" dirty="0"/>
              <a:t>더미 데이터를 </a:t>
            </a:r>
            <a:r>
              <a:rPr lang="en-US" altLang="ko-KR" sz="1400" dirty="0"/>
              <a:t>insert into “table</a:t>
            </a:r>
            <a:r>
              <a:rPr lang="ko-KR" altLang="en-US" sz="1400" dirty="0"/>
              <a:t>명</a:t>
            </a:r>
            <a:r>
              <a:rPr lang="en-US" altLang="ko-KR" sz="1400" dirty="0"/>
              <a:t>” (“</a:t>
            </a:r>
            <a:r>
              <a:rPr lang="ko-KR" altLang="en-US" sz="1400" dirty="0"/>
              <a:t>콤마 단위로 칼럼 나열</a:t>
            </a:r>
            <a:r>
              <a:rPr lang="en-US" altLang="ko-KR" sz="1400" dirty="0"/>
              <a:t>”) values (“</a:t>
            </a:r>
            <a:r>
              <a:rPr lang="ko-KR" altLang="en-US" sz="1400" dirty="0"/>
              <a:t>콤마 단위로 나열 순서에</a:t>
            </a:r>
            <a:r>
              <a:rPr lang="en-US" altLang="ko-KR" sz="1400" dirty="0"/>
              <a:t>, </a:t>
            </a:r>
            <a:r>
              <a:rPr lang="ko-KR" altLang="en-US" sz="1400" dirty="0"/>
              <a:t>규칙에 맞게 입력</a:t>
            </a:r>
            <a:r>
              <a:rPr lang="en-US" altLang="ko-KR" sz="1400" dirty="0"/>
              <a:t>”); 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하여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데이터를 추가합니다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,) insert</a:t>
            </a:r>
            <a:r>
              <a:rPr lang="ko-KR" altLang="en-US" sz="1400" dirty="0"/>
              <a:t> </a:t>
            </a:r>
            <a:r>
              <a:rPr lang="en-US" altLang="ko-KR" sz="1400" dirty="0"/>
              <a:t>into</a:t>
            </a:r>
            <a:r>
              <a:rPr lang="ko-KR" altLang="en-US" sz="1400" dirty="0"/>
              <a:t> </a:t>
            </a:r>
            <a:r>
              <a:rPr lang="en-US" altLang="ko-KR" sz="1400" dirty="0"/>
              <a:t>table1 (name, msg) values (‘</a:t>
            </a:r>
            <a:r>
              <a:rPr lang="ko-KR" altLang="en-US" sz="1400" dirty="0" err="1"/>
              <a:t>하민우</a:t>
            </a:r>
            <a:r>
              <a:rPr lang="en-US" altLang="ko-KR" sz="1400" dirty="0"/>
              <a:t>’, ‘</a:t>
            </a:r>
            <a:r>
              <a:rPr lang="en-US" altLang="ko-KR" sz="1400" dirty="0" err="1"/>
              <a:t>NotHelloHell</a:t>
            </a:r>
            <a:r>
              <a:rPr lang="en-US" altLang="ko-KR" sz="1400" dirty="0"/>
              <a:t>’);</a:t>
            </a:r>
            <a:r>
              <a:rPr lang="ko-KR" altLang="en-US" sz="1400" dirty="0"/>
              <a:t> 이 예시가 될 수 있을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이후</a:t>
            </a:r>
            <a:r>
              <a:rPr lang="en-US" altLang="ko-KR" sz="1400" dirty="0"/>
              <a:t>, select</a:t>
            </a:r>
            <a:r>
              <a:rPr lang="ko-KR" altLang="en-US" sz="1400" dirty="0"/>
              <a:t> </a:t>
            </a:r>
            <a:r>
              <a:rPr lang="en-US" altLang="ko-KR" sz="1400" dirty="0"/>
              <a:t>*</a:t>
            </a:r>
            <a:r>
              <a:rPr lang="ko-KR" altLang="en-US" sz="1400" dirty="0"/>
              <a:t> </a:t>
            </a:r>
            <a:r>
              <a:rPr lang="en-US" altLang="ko-KR" sz="1400" dirty="0"/>
              <a:t>from “table</a:t>
            </a:r>
            <a:r>
              <a:rPr lang="ko-KR" altLang="en-US" sz="1400" dirty="0"/>
              <a:t>명</a:t>
            </a:r>
            <a:r>
              <a:rPr lang="en-US" altLang="ko-KR" sz="1400" dirty="0"/>
              <a:t>”</a:t>
            </a:r>
            <a:r>
              <a:rPr lang="ko-KR" altLang="en-US" sz="1400" dirty="0"/>
              <a:t>을 하면</a:t>
            </a:r>
            <a:r>
              <a:rPr lang="en-US" altLang="ko-KR" sz="1400" dirty="0"/>
              <a:t>, </a:t>
            </a:r>
            <a:r>
              <a:rPr lang="ko-KR" altLang="en-US" sz="1400" dirty="0"/>
              <a:t>만든 내용이 나오는 것을 확인 할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이제</a:t>
            </a:r>
            <a:r>
              <a:rPr lang="en-US" altLang="ko-KR" sz="1400" dirty="0"/>
              <a:t>, </a:t>
            </a:r>
            <a:r>
              <a:rPr lang="ko-KR" altLang="en-US" sz="1400" dirty="0"/>
              <a:t>다양하게 테이블을 만들거나 칼럼과 열 값을 열심히 만들어 사용하기 위해 </a:t>
            </a:r>
            <a:r>
              <a:rPr lang="en-US" altLang="ko-KR" sz="1400" dirty="0"/>
              <a:t>SQL</a:t>
            </a:r>
            <a:r>
              <a:rPr lang="ko-KR" altLang="en-US" sz="1400" dirty="0"/>
              <a:t>을 배우면 될 것입니다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555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2CA63-9678-0EB6-F3D5-B9A6CF6B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의 </a:t>
            </a:r>
            <a:r>
              <a:rPr lang="en-US" altLang="ko-KR" dirty="0"/>
              <a:t>H.W</a:t>
            </a:r>
            <a:r>
              <a:rPr lang="ko-KR" altLang="en-US" dirty="0"/>
              <a:t>를 </a:t>
            </a:r>
            <a:r>
              <a:rPr lang="en-US" altLang="ko-KR" dirty="0"/>
              <a:t>80</a:t>
            </a:r>
            <a:r>
              <a:rPr lang="ko-KR" altLang="en-US" dirty="0"/>
              <a:t>포트에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645EF-AFCC-FC98-CE15-5A714EE50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918769" cy="4144318"/>
          </a:xfrm>
        </p:spPr>
        <p:txBody>
          <a:bodyPr/>
          <a:lstStyle/>
          <a:p>
            <a:r>
              <a:rPr lang="ko-KR" altLang="en-US" sz="1400" dirty="0"/>
              <a:t>이제 </a:t>
            </a:r>
            <a:r>
              <a:rPr lang="en-US" altLang="ko-KR" sz="1400" dirty="0"/>
              <a:t>express</a:t>
            </a:r>
            <a:r>
              <a:rPr lang="ko-KR" altLang="en-US" sz="1400" dirty="0"/>
              <a:t> 폴더에서 </a:t>
            </a:r>
            <a:r>
              <a:rPr lang="en-US" altLang="ko-KR" sz="1400" dirty="0"/>
              <a:t>/config</a:t>
            </a:r>
            <a:r>
              <a:rPr lang="ko-KR" altLang="en-US" sz="1400" dirty="0"/>
              <a:t> 폴더와 </a:t>
            </a:r>
            <a:r>
              <a:rPr lang="en-US" altLang="ko-KR" sz="1400" dirty="0"/>
              <a:t>/config/dbinfo.js </a:t>
            </a:r>
            <a:r>
              <a:rPr lang="ko-KR" altLang="en-US" sz="1400" dirty="0"/>
              <a:t>를 만들어 데이터 베이스를 연동 해봅시다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dbinfo.js</a:t>
            </a:r>
            <a:r>
              <a:rPr lang="ko-KR" altLang="en-US" sz="1400" dirty="0"/>
              <a:t>의 내용은 다음과 같을 것입니다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module.exports</a:t>
            </a:r>
            <a:r>
              <a:rPr lang="en-US" altLang="ko-KR" sz="1400" dirty="0"/>
              <a:t> = {</a:t>
            </a:r>
            <a:br>
              <a:rPr lang="en-US" altLang="ko-KR" sz="1400" dirty="0"/>
            </a:br>
            <a:r>
              <a:rPr lang="en-US" altLang="ko-KR" sz="1400" dirty="0"/>
              <a:t>	host : ‘127.0.0.1’,</a:t>
            </a:r>
            <a:br>
              <a:rPr lang="en-US" altLang="ko-KR" sz="1400" dirty="0"/>
            </a:br>
            <a:r>
              <a:rPr lang="en-US" altLang="ko-KR" sz="1400" dirty="0"/>
              <a:t>	port : 3306,</a:t>
            </a:r>
            <a:br>
              <a:rPr lang="en-US" altLang="ko-KR" sz="1400" dirty="0"/>
            </a:br>
            <a:r>
              <a:rPr lang="en-US" altLang="ko-KR" sz="1400" dirty="0"/>
              <a:t>	user : ‘”</a:t>
            </a:r>
            <a:r>
              <a:rPr lang="ko-KR" altLang="en-US" sz="1400" dirty="0"/>
              <a:t>유저이름</a:t>
            </a:r>
            <a:r>
              <a:rPr lang="en-US" altLang="ko-KR" sz="1400" dirty="0"/>
              <a:t>”’,</a:t>
            </a:r>
            <a:br>
              <a:rPr lang="en-US" altLang="ko-KR" sz="1400" dirty="0"/>
            </a:br>
            <a:r>
              <a:rPr lang="en-US" altLang="ko-KR" sz="1400" dirty="0"/>
              <a:t>	password : ‘”</a:t>
            </a:r>
            <a:r>
              <a:rPr lang="ko-KR" altLang="en-US" sz="1400" dirty="0"/>
              <a:t>비번</a:t>
            </a:r>
            <a:r>
              <a:rPr lang="en-US" altLang="ko-KR" sz="1400" dirty="0"/>
              <a:t>”’,</a:t>
            </a:r>
            <a:br>
              <a:rPr lang="en-US" altLang="ko-KR" sz="1400" dirty="0"/>
            </a:br>
            <a:r>
              <a:rPr lang="en-US" altLang="ko-KR" sz="1400" dirty="0"/>
              <a:t>	database : ‘”DB</a:t>
            </a:r>
            <a:r>
              <a:rPr lang="ko-KR" altLang="en-US" sz="1400" dirty="0"/>
              <a:t>이름</a:t>
            </a:r>
            <a:r>
              <a:rPr lang="en-US" altLang="ko-KR" sz="1400" dirty="0"/>
              <a:t>”’</a:t>
            </a:r>
            <a:br>
              <a:rPr lang="en-US" altLang="ko-KR" sz="1400" dirty="0"/>
            </a:br>
            <a:r>
              <a:rPr lang="en-US" altLang="ko-KR" sz="1400" dirty="0"/>
              <a:t>}; </a:t>
            </a:r>
            <a:r>
              <a:rPr lang="ko-KR" altLang="en-US" sz="1400" dirty="0"/>
              <a:t>을 하여 기존에 만든 </a:t>
            </a:r>
            <a:r>
              <a:rPr lang="en-US" altLang="ko-KR" sz="1400" dirty="0"/>
              <a:t>DB</a:t>
            </a:r>
            <a:r>
              <a:rPr lang="ko-KR" altLang="en-US" sz="1400" dirty="0"/>
              <a:t>를 전용계정과 호스트</a:t>
            </a:r>
            <a:r>
              <a:rPr lang="en-US" altLang="ko-KR" sz="1400" dirty="0"/>
              <a:t>, </a:t>
            </a:r>
            <a:r>
              <a:rPr lang="ko-KR" altLang="en-US" sz="1400" dirty="0"/>
              <a:t>비밀번호를 통하여 접속 가능하도록 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이후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 install express 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</a:t>
            </a:r>
            <a:r>
              <a:rPr lang="ko-KR" altLang="en-US" sz="1400" dirty="0"/>
              <a:t>을 하여</a:t>
            </a:r>
            <a:r>
              <a:rPr lang="en-US" altLang="ko-KR" sz="1400" dirty="0"/>
              <a:t>, </a:t>
            </a:r>
            <a:r>
              <a:rPr lang="ko-KR" altLang="en-US" sz="1400" dirty="0"/>
              <a:t>해당 프로젝트 </a:t>
            </a:r>
            <a:r>
              <a:rPr lang="en-US" altLang="ko-KR" sz="1400" dirty="0"/>
              <a:t>express</a:t>
            </a:r>
            <a:r>
              <a:rPr lang="ko-KR" altLang="en-US" sz="1400" dirty="0"/>
              <a:t>폴더에서 </a:t>
            </a:r>
            <a:r>
              <a:rPr lang="en-US" altLang="ko-KR" sz="1400" dirty="0" err="1"/>
              <a:t>mysql</a:t>
            </a:r>
            <a:r>
              <a:rPr lang="ko-KR" altLang="en-US" sz="1400" dirty="0"/>
              <a:t>을 쓸 준비를 </a:t>
            </a:r>
            <a:r>
              <a:rPr lang="ko-KR" altLang="en-US" sz="1400" dirty="0" err="1"/>
              <a:t>해둡니다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그리고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package.json</a:t>
            </a:r>
            <a:r>
              <a:rPr lang="ko-KR" altLang="en-US" sz="1400" dirty="0"/>
              <a:t>에 가서 다음 내용을 추가 하여 의존성 주입을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"dependencies": {</a:t>
            </a:r>
            <a:br>
              <a:rPr lang="en-US" altLang="ko-KR" sz="1400" dirty="0"/>
            </a:br>
            <a:r>
              <a:rPr lang="en-US" altLang="ko-KR" sz="1400" dirty="0"/>
              <a:t>	"express": "^</a:t>
            </a:r>
            <a:r>
              <a:rPr lang="ko-KR" altLang="en-US" sz="1400" dirty="0"/>
              <a:t>현재 </a:t>
            </a:r>
            <a:r>
              <a:rPr lang="en-US" altLang="ko-KR" sz="1400" dirty="0"/>
              <a:t>express </a:t>
            </a:r>
            <a:r>
              <a:rPr lang="ko-KR" altLang="en-US" sz="1400" dirty="0"/>
              <a:t>버전 </a:t>
            </a:r>
            <a:r>
              <a:rPr lang="en-US" altLang="ko-KR" sz="1400" dirty="0"/>
              <a:t>(</a:t>
            </a:r>
            <a:r>
              <a:rPr lang="ko-KR" altLang="en-US" sz="1400" dirty="0"/>
              <a:t>확인은 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 show express version </a:t>
            </a:r>
            <a:r>
              <a:rPr lang="ko-KR" altLang="en-US" sz="1400" dirty="0"/>
              <a:t>으로 가능합니다</a:t>
            </a:r>
            <a:r>
              <a:rPr lang="en-US" altLang="ko-KR" sz="1400" dirty="0"/>
              <a:t>.)",</a:t>
            </a:r>
            <a:br>
              <a:rPr lang="en-US" altLang="ko-KR" sz="1400" dirty="0"/>
            </a:br>
            <a:r>
              <a:rPr lang="en-US" altLang="ko-KR" sz="1400" dirty="0"/>
              <a:t>	"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": "^</a:t>
            </a:r>
            <a:r>
              <a:rPr lang="ko-KR" altLang="en-US" sz="1400" dirty="0"/>
              <a:t>현재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</a:t>
            </a:r>
            <a:r>
              <a:rPr lang="ko-KR" altLang="en-US" sz="1400" dirty="0"/>
              <a:t>버전</a:t>
            </a:r>
            <a:r>
              <a:rPr lang="en-US" altLang="ko-KR" sz="1400" dirty="0"/>
              <a:t>(</a:t>
            </a:r>
            <a:r>
              <a:rPr lang="ko-KR" altLang="en-US" sz="1400" dirty="0"/>
              <a:t>확인은 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 show 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version </a:t>
            </a:r>
            <a:r>
              <a:rPr lang="ko-KR" altLang="en-US" sz="1400" dirty="0"/>
              <a:t>으로 가능합니다</a:t>
            </a:r>
            <a:r>
              <a:rPr lang="en-US" altLang="ko-KR" sz="1400" dirty="0"/>
              <a:t>.)“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005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2CA63-9678-0EB6-F3D5-B9A6CF6B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의 </a:t>
            </a:r>
            <a:r>
              <a:rPr lang="en-US" altLang="ko-KR" dirty="0"/>
              <a:t>H.W</a:t>
            </a:r>
            <a:r>
              <a:rPr lang="ko-KR" altLang="en-US" dirty="0"/>
              <a:t>를 </a:t>
            </a:r>
            <a:r>
              <a:rPr lang="en-US" altLang="ko-KR" dirty="0"/>
              <a:t>80</a:t>
            </a:r>
            <a:r>
              <a:rPr lang="ko-KR" altLang="en-US" dirty="0"/>
              <a:t>포트에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645EF-AFCC-FC98-CE15-5A714EE50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0"/>
            <a:ext cx="9918769" cy="4238811"/>
          </a:xfrm>
        </p:spPr>
        <p:txBody>
          <a:bodyPr/>
          <a:lstStyle/>
          <a:p>
            <a:r>
              <a:rPr lang="ko-KR" altLang="en-US" sz="1400" dirty="0"/>
              <a:t>그리고</a:t>
            </a:r>
            <a:r>
              <a:rPr lang="en-US" altLang="ko-KR" sz="1400" dirty="0"/>
              <a:t>, express.js</a:t>
            </a:r>
            <a:r>
              <a:rPr lang="ko-KR" altLang="en-US" sz="1400" dirty="0"/>
              <a:t> 엔트리 포인트</a:t>
            </a:r>
            <a:r>
              <a:rPr lang="en-US" altLang="ko-KR" sz="1400" dirty="0"/>
              <a:t>(</a:t>
            </a:r>
            <a:r>
              <a:rPr lang="ko-KR" altLang="en-US" sz="1400" dirty="0"/>
              <a:t>기본 값은 </a:t>
            </a:r>
            <a:r>
              <a:rPr lang="en-US" altLang="ko-KR" sz="1400" dirty="0"/>
              <a:t>index.js)</a:t>
            </a:r>
            <a:r>
              <a:rPr lang="ko-KR" altLang="en-US" sz="1400" dirty="0"/>
              <a:t>파일을 만들고</a:t>
            </a:r>
            <a:r>
              <a:rPr lang="en-US" altLang="ko-KR" sz="1400" dirty="0"/>
              <a:t>,</a:t>
            </a:r>
            <a:r>
              <a:rPr lang="ko-KR" altLang="en-US" sz="1400" dirty="0"/>
              <a:t>다음의 내용을 작성합니다</a:t>
            </a:r>
            <a:r>
              <a:rPr lang="en-US" altLang="ko-KR" sz="1400" dirty="0"/>
              <a:t>.</a:t>
            </a:r>
          </a:p>
          <a:p>
            <a:r>
              <a:rPr lang="en-US" altLang="ko-KR" sz="1200" dirty="0"/>
              <a:t>const express = require('express’);</a:t>
            </a:r>
            <a:br>
              <a:rPr lang="en-US" altLang="ko-KR" sz="1200" dirty="0"/>
            </a:br>
            <a:r>
              <a:rPr lang="en-US" altLang="ko-KR" sz="1200" dirty="0"/>
              <a:t>const 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 = require('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’);</a:t>
            </a:r>
            <a:br>
              <a:rPr lang="en-US" altLang="ko-KR" sz="1200" dirty="0"/>
            </a:br>
            <a:r>
              <a:rPr lang="en-US" altLang="ko-KR" sz="1200" dirty="0"/>
              <a:t>const </a:t>
            </a:r>
            <a:r>
              <a:rPr lang="en-US" altLang="ko-KR" sz="1200" dirty="0" err="1"/>
              <a:t>dbconfig</a:t>
            </a:r>
            <a:r>
              <a:rPr lang="en-US" altLang="ko-KR" sz="1200" dirty="0"/>
              <a:t> = require('./config/dbinfo.js’);</a:t>
            </a:r>
            <a:br>
              <a:rPr lang="en-US" altLang="ko-KR" sz="1200" dirty="0"/>
            </a:br>
            <a:r>
              <a:rPr lang="en-US" altLang="ko-KR" sz="1200" dirty="0"/>
              <a:t>const connection = </a:t>
            </a:r>
            <a:r>
              <a:rPr lang="en-US" altLang="ko-KR" sz="1200" dirty="0" err="1"/>
              <a:t>mysql.createConnection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dbconfig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const app = express();</a:t>
            </a:r>
            <a:br>
              <a:rPr lang="en-US" altLang="ko-KR" sz="1200" dirty="0"/>
            </a:br>
            <a:r>
              <a:rPr lang="en-US" altLang="ko-KR" sz="1200" dirty="0"/>
              <a:t>const port = 3000;</a:t>
            </a:r>
          </a:p>
          <a:p>
            <a:r>
              <a:rPr lang="en-US" altLang="ko-KR" sz="1200" dirty="0" err="1"/>
              <a:t>app.get</a:t>
            </a:r>
            <a:r>
              <a:rPr lang="en-US" altLang="ko-KR" sz="1200" dirty="0"/>
              <a:t>('/', (req, res) =&gt; {</a:t>
            </a:r>
            <a:br>
              <a:rPr lang="en-US" altLang="ko-KR" sz="1200" dirty="0"/>
            </a:br>
            <a:r>
              <a:rPr lang="en-US" altLang="ko-KR" sz="1200" dirty="0"/>
              <a:t>	</a:t>
            </a:r>
            <a:r>
              <a:rPr lang="en-US" altLang="ko-KR" sz="1200" dirty="0" err="1"/>
              <a:t>connection.query</a:t>
            </a:r>
            <a:r>
              <a:rPr lang="en-US" altLang="ko-KR" sz="1200" dirty="0"/>
              <a:t>('SELECT * FROM table1', (error, rows) =&gt; {</a:t>
            </a:r>
            <a:br>
              <a:rPr lang="en-US" altLang="ko-KR" sz="1200" dirty="0"/>
            </a:br>
            <a:r>
              <a:rPr lang="en-US" altLang="ko-KR" sz="1200" dirty="0"/>
              <a:t>		if (error) throw error;</a:t>
            </a:r>
            <a:br>
              <a:rPr lang="en-US" altLang="ko-KR" sz="1200" dirty="0"/>
            </a:br>
            <a:r>
              <a:rPr lang="en-US" altLang="ko-KR" sz="1200" dirty="0"/>
              <a:t>		</a:t>
            </a:r>
            <a:r>
              <a:rPr lang="en-US" altLang="ko-KR" sz="1200" dirty="0" err="1"/>
              <a:t>res.send</a:t>
            </a:r>
            <a:r>
              <a:rPr lang="en-US" altLang="ko-KR" sz="1200" dirty="0"/>
              <a:t>(rows);</a:t>
            </a:r>
            <a:br>
              <a:rPr lang="en-US" altLang="ko-KR" sz="1200" dirty="0"/>
            </a:br>
            <a:r>
              <a:rPr lang="en-US" altLang="ko-KR" sz="1200" dirty="0"/>
              <a:t>	});</a:t>
            </a:r>
            <a:br>
              <a:rPr lang="en-US" altLang="ko-KR" sz="1200" dirty="0"/>
            </a:br>
            <a:r>
              <a:rPr lang="en-US" altLang="ko-KR" sz="1200" dirty="0"/>
              <a:t>});</a:t>
            </a:r>
          </a:p>
          <a:p>
            <a:r>
              <a:rPr lang="en-US" altLang="ko-KR" sz="1200" dirty="0" err="1"/>
              <a:t>app.listen</a:t>
            </a:r>
            <a:r>
              <a:rPr lang="en-US" altLang="ko-KR" sz="1200" dirty="0"/>
              <a:t>(port, () =&gt; {</a:t>
            </a:r>
            <a:br>
              <a:rPr lang="en-US" altLang="ko-KR" sz="1200" dirty="0"/>
            </a:br>
            <a:r>
              <a:rPr lang="en-US" altLang="ko-KR" sz="1200" dirty="0"/>
              <a:t>	console.log(`Example app listening on port ${port}`);</a:t>
            </a:r>
            <a:br>
              <a:rPr lang="en-US" altLang="ko-KR" sz="1200" dirty="0"/>
            </a:br>
            <a:r>
              <a:rPr lang="en-US" altLang="ko-KR" sz="1200" dirty="0"/>
              <a:t>});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298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Retrospect">
      <a:majorFont>
        <a:latin typeface="Malgun Gothic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lgun Gothic Semi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7022</Words>
  <Application>Microsoft Office PowerPoint</Application>
  <PresentationFormat>와이드스크린</PresentationFormat>
  <Paragraphs>167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Malgun Gothic Semilight</vt:lpstr>
      <vt:lpstr>Malgun Gothic</vt:lpstr>
      <vt:lpstr>Calibri</vt:lpstr>
      <vt:lpstr>Consolas</vt:lpstr>
      <vt:lpstr>RetrospectVTI</vt:lpstr>
      <vt:lpstr>동계방학 – 기초 4</vt:lpstr>
      <vt:lpstr>목차</vt:lpstr>
      <vt:lpstr>웹 서버</vt:lpstr>
      <vt:lpstr>Nginx</vt:lpstr>
      <vt:lpstr>vanilla JS-express.JS-mysql</vt:lpstr>
      <vt:lpstr>DB의 H.W를 80포트에 출력</vt:lpstr>
      <vt:lpstr>DB의 H.W를 80포트에 출력</vt:lpstr>
      <vt:lpstr>DB의 H.W를 80포트에 출력</vt:lpstr>
      <vt:lpstr>DB의 H.W를 80포트에 출력</vt:lpstr>
      <vt:lpstr>DB의 H.W를 80포트에 출력</vt:lpstr>
      <vt:lpstr>DB의 H.W를 80포트에 출력</vt:lpstr>
      <vt:lpstr>DB의 H.W를 80포트에 출력</vt:lpstr>
      <vt:lpstr>DB의 H.W를 80포트에 출력</vt:lpstr>
      <vt:lpstr>HTML</vt:lpstr>
      <vt:lpstr>HTML 태그들</vt:lpstr>
      <vt:lpstr>시맨틱 태그</vt:lpstr>
      <vt:lpstr>CSS</vt:lpstr>
      <vt:lpstr>선택자</vt:lpstr>
      <vt:lpstr>박스모델</vt:lpstr>
      <vt:lpstr>CSS layout</vt:lpstr>
      <vt:lpstr>CSS 미디어 쿼리</vt:lpstr>
      <vt:lpstr>CSS 전처리기, 후처리기</vt:lpstr>
      <vt:lpstr>CSS 전처리기, 후처리기</vt:lpstr>
      <vt:lpstr>JS</vt:lpstr>
      <vt:lpstr>JS 언어 기초</vt:lpstr>
      <vt:lpstr>DOM, BOM</vt:lpstr>
      <vt:lpstr>JS 함수형 테크닉</vt:lpstr>
      <vt:lpstr>콜백, 비동기 패턴</vt:lpstr>
      <vt:lpstr>Event</vt:lpstr>
      <vt:lpstr>fetch, axios, ajax</vt:lpstr>
      <vt:lpstr>CSR-SSR-SSG</vt:lpstr>
      <vt:lpstr>SSR(react-express)</vt:lpstr>
      <vt:lpstr>웹 프레임워크</vt:lpstr>
      <vt:lpstr>마치며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minuHa</dc:creator>
  <cp:lastModifiedBy>MinU Ha</cp:lastModifiedBy>
  <cp:revision>359</cp:revision>
  <dcterms:created xsi:type="dcterms:W3CDTF">2023-06-22T07:39:13Z</dcterms:created>
  <dcterms:modified xsi:type="dcterms:W3CDTF">2023-12-29T07:14:05Z</dcterms:modified>
</cp:coreProperties>
</file>