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30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Elon Musk: Visionary Entrepreneur and Business Magnate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A500"/>
                </a:solidFill>
              </a:defRPr>
            </a:pPr>
            <a:r>
              <a:t>Ideasppt | July 2025 | Business Performance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5486400"/>
            <a:ext cx="1371600" cy="27432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286000" y="5486400"/>
            <a:ext cx="1371600" cy="27432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4114800" y="5486400"/>
            <a:ext cx="1371600" cy="27432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Ideasppt | July 2025 |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3087"/>
                </a:solidFill>
              </a:defRPr>
            </a:pPr>
            <a:r>
              <a:t>Slide 1: 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0972800" cy="9144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Elon Musk: A revolutionary leader in technology and innovation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Founder of Tesla, SpaceX, Neuralink, and The Boring Company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Visionary entrepreneur with a passion for solving global 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3087"/>
                </a:solidFill>
              </a:defRPr>
            </a:pPr>
            <a:r>
              <a:t>Slide 2: Tesla's Electric Vehicle Revolution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0972800" cy="9144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Tesla's mission: Accelerating the world's transition to sustainable energy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Pioneering electric vehicle technology and sustainable manufacturing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Disrupting the traditional automotive industry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3087"/>
                </a:solidFill>
              </a:defRPr>
            </a:pPr>
            <a:r>
              <a:t>Slide 3: SpaceX and Reusable Rocket Technology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0972800" cy="9144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SpaceX's reusable rocket technology revolutionizing space exploration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Falcon 9 and Falcon Heavy: Lowering the cost of space travel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Ambitious plans for Mars colonization and interplanetary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3087"/>
                </a:solidFill>
              </a:defRPr>
            </a:pPr>
            <a:r>
              <a:t>Slide 4: Neuralink and Brain-Machine Interfaces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0972800" cy="9144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Neuralink: Developing brain-machine interfaces to enhance human capabilities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Potential applications in treating neurological disorders and disabilities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Exploring the ethical implications of neurotechnology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3087"/>
                </a:solidFill>
              </a:defRPr>
            </a:pPr>
            <a:r>
              <a:t>Slide 5: The Boring Company and Innovative Transportation Solutions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0972800" cy="9144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The Boring Company: Developing underground transportation tunnels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Addressing traffic congestion and creating efficient transportation networks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Exploring new modes of underground transportation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261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3087"/>
                </a:solidFill>
              </a:defRPr>
            </a:pPr>
            <a:r>
              <a:t>Slide 6: Elon Musk's Impact and Legacy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0972800" cy="9144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Transforming industries through disruptive innovation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Inspiring a new generation of entrepreneurs and innovators</a:t>
            </a:r>
          </a:p>
          <a:p>
            <a:pPr>
              <a:spcAft>
                <a:spcPts val="1200"/>
              </a:spcAft>
              <a:defRPr sz="1800">
                <a:solidFill>
                  <a:srgbClr val="404040"/>
                </a:solidFill>
              </a:defRPr>
            </a:pPr>
            <a:r>
              <a:t>Pushing the boundaries of what's possible in technology and human achievement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Your Company | July 2025 | 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>
                <a:solidFill>
                  <a:srgbClr val="808080"/>
                </a:solidFill>
              </a:defRPr>
            </a:pPr>
            <a:r>
              <a:t>Page 262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