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FFA500"/>
                </a:solidFill>
              </a:defRPr>
            </a:pPr>
            <a:r>
              <a:t>Poojita | July 2025 | Business Performance, Cargo Management, Plot Structure, Transportation Efficiency, Compliance and Regulations, Character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087"/>
                </a:solidFill>
              </a:defRPr>
            </a:pPr>
            <a:r>
              <a:t>ABC Logistics - Monthly Performance Report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457200"/>
            <a:ext cx="914400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Poojita | July 2025 |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087"/>
                </a:solidFill>
              </a:defRPr>
            </a:pPr>
            <a:r>
              <a:t>Business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Global operations spanning multiple regions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Core services: Cargo transportation and logistics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Reporting period: August 2025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087"/>
                </a:solidFill>
              </a:defRPr>
            </a:pPr>
            <a:r>
              <a:t>Cargo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Total cargo weight: 550 tons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Major cargo types: Electronics, Textiles, Machinery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Key destinations: New York, London, Shanghai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087"/>
                </a:solidFill>
              </a:defRPr>
            </a:pPr>
            <a:r>
              <a:t>Transportation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Vehicle fleet: Trucks, Vans, Rail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Total vehicles deployed: 3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On-time delivery rate: 92%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Fuel efficiency: 8 km/L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087"/>
                </a:solidFill>
              </a:defRPr>
            </a:pPr>
            <a:r>
              <a:t>Operational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Delay in Shanghai route due to customs clearance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Vehicle V002 requires urgent maintenance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High fuel costs impacting profitability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260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087"/>
                </a:solidFill>
              </a:defRPr>
            </a:pPr>
            <a:r>
              <a:t>Compliance and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Adherence to local and international regulations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Safety protocols and risk management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Environmental impact and sustainability initiatives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261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