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9dd4cd361_2_75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9dd4cd361_2_75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9dd4cd361_2_85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d9dd4cd361_2_85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9dd4cd361_2_91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d9dd4cd361_2_91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9dd4cd361_2_97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9dd4cd361_2_97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9dd4cd361_2_103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d9dd4cd361_2_103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9dd4cd361_2_109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9dd4cd361_2_109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08125" y="205975"/>
            <a:ext cx="872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r>
              <a:rPr lang="ru" sz="1200"/>
              <a:t>							</a:t>
            </a:r>
            <a:br>
              <a:rPr lang="ru" sz="1200"/>
            </a:br>
            <a:r>
              <a:rPr lang="ru" sz="1200"/>
              <a:t>                                                                                                                                                                                            </a:t>
            </a:r>
            <a:r>
              <a:rPr b="1" lang="ru" sz="1200"/>
              <a:t> 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факультет</a:t>
            </a:r>
            <a:b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информационных технологий</a:t>
            </a:r>
            <a:br>
              <a:rPr lang="ru" sz="1200"/>
            </a:br>
            <a:endParaRPr sz="1200"/>
          </a:p>
        </p:txBody>
      </p:sp>
      <p:pic>
        <p:nvPicPr>
          <p:cNvPr descr="МГППУ_ЛОГО.jpg" id="130" name="Google Shape;13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5" y="205975"/>
            <a:ext cx="3220800" cy="123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.OT317-1\Desktop\буклет it\logoMGPPU.png" id="131" name="Google Shape;131;p25"/>
          <p:cNvPicPr preferRelativeResize="0"/>
          <p:nvPr/>
        </p:nvPicPr>
        <p:blipFill rotWithShape="1">
          <a:blip r:embed="rId4">
            <a:alphaModFix/>
          </a:blip>
          <a:srcRect b="38271" l="25244" r="24080" t="22615"/>
          <a:stretch/>
        </p:blipFill>
        <p:spPr>
          <a:xfrm>
            <a:off x="6821084" y="303494"/>
            <a:ext cx="1684264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1988850" y="1571546"/>
            <a:ext cx="51663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Имитация видео генеративными моделями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377550" y="2814774"/>
            <a:ext cx="846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</a:t>
            </a:r>
            <a:r>
              <a:rPr b="0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	    	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Колотовкин Игорь Сергеевич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		         	        Царюк Артем Владимирович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2177690" y="4484615"/>
            <a:ext cx="47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2024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05978"/>
            <a:ext cx="8229600" cy="745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951570"/>
            <a:ext cx="8363272" cy="375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2746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55588" lvl="0" marL="26828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75200" y="326152"/>
            <a:ext cx="8229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" sz="3200">
                <a:latin typeface="Times New Roman"/>
                <a:ea typeface="Times New Roman"/>
                <a:cs typeface="Times New Roman"/>
                <a:sym typeface="Times New Roman"/>
              </a:rPr>
              <a:t>Цель, задачи, гипотезы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87524" y="519522"/>
            <a:ext cx="8604956" cy="440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" y="870561"/>
            <a:ext cx="8327268" cy="39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62500" y="1221600"/>
            <a:ext cx="82296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ru" sz="66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