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9dd4cd361_2_75:notes"/>
          <p:cNvSpPr txBox="1"/>
          <p:nvPr>
            <p:ph idx="1" type="body"/>
          </p:nvPr>
        </p:nvSpPr>
        <p:spPr>
          <a:xfrm>
            <a:off x="686122" y="4343989"/>
            <a:ext cx="5485756" cy="411450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d9dd4cd361_2_75:notes"/>
          <p:cNvSpPr/>
          <p:nvPr>
            <p:ph idx="2" type="sldImg"/>
          </p:nvPr>
        </p:nvSpPr>
        <p:spPr>
          <a:xfrm>
            <a:off x="91806" y="685506"/>
            <a:ext cx="667439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9dd4cd361_2_85:notes"/>
          <p:cNvSpPr txBox="1"/>
          <p:nvPr>
            <p:ph idx="1" type="body"/>
          </p:nvPr>
        </p:nvSpPr>
        <p:spPr>
          <a:xfrm>
            <a:off x="686122" y="4343989"/>
            <a:ext cx="5485756" cy="411450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d9dd4cd361_2_85:notes"/>
          <p:cNvSpPr/>
          <p:nvPr>
            <p:ph idx="2" type="sldImg"/>
          </p:nvPr>
        </p:nvSpPr>
        <p:spPr>
          <a:xfrm>
            <a:off x="91806" y="685506"/>
            <a:ext cx="667439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9dd4cd361_2_91:notes"/>
          <p:cNvSpPr txBox="1"/>
          <p:nvPr>
            <p:ph idx="1" type="body"/>
          </p:nvPr>
        </p:nvSpPr>
        <p:spPr>
          <a:xfrm>
            <a:off x="686122" y="4343989"/>
            <a:ext cx="5485756" cy="411450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d9dd4cd361_2_91:notes"/>
          <p:cNvSpPr/>
          <p:nvPr>
            <p:ph idx="2" type="sldImg"/>
          </p:nvPr>
        </p:nvSpPr>
        <p:spPr>
          <a:xfrm>
            <a:off x="91806" y="685506"/>
            <a:ext cx="667439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d9dd4cd361_2_97:notes"/>
          <p:cNvSpPr txBox="1"/>
          <p:nvPr>
            <p:ph idx="1" type="body"/>
          </p:nvPr>
        </p:nvSpPr>
        <p:spPr>
          <a:xfrm>
            <a:off x="686122" y="4343989"/>
            <a:ext cx="5485756" cy="411450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d9dd4cd361_2_97:notes"/>
          <p:cNvSpPr/>
          <p:nvPr>
            <p:ph idx="2" type="sldImg"/>
          </p:nvPr>
        </p:nvSpPr>
        <p:spPr>
          <a:xfrm>
            <a:off x="91806" y="685506"/>
            <a:ext cx="667439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9dd4cd36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9dd4cd36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9dd4cd361_2_109:notes"/>
          <p:cNvSpPr txBox="1"/>
          <p:nvPr>
            <p:ph idx="1" type="body"/>
          </p:nvPr>
        </p:nvSpPr>
        <p:spPr>
          <a:xfrm>
            <a:off x="686122" y="4343989"/>
            <a:ext cx="5485756" cy="411450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d9dd4cd361_2_109:notes"/>
          <p:cNvSpPr/>
          <p:nvPr>
            <p:ph idx="2" type="sldImg"/>
          </p:nvPr>
        </p:nvSpPr>
        <p:spPr>
          <a:xfrm>
            <a:off x="91806" y="685506"/>
            <a:ext cx="667439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78" y="-609600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gif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kwGHujNKyCE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208125" y="205975"/>
            <a:ext cx="8720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ru" sz="1200"/>
            </a:br>
            <a:br>
              <a:rPr lang="ru" sz="1200"/>
            </a:br>
            <a:br>
              <a:rPr lang="ru" sz="1200"/>
            </a:br>
            <a:br>
              <a:rPr lang="ru" sz="1200"/>
            </a:br>
            <a:r>
              <a:rPr lang="ru" sz="1200"/>
              <a:t>							</a:t>
            </a:r>
            <a:br>
              <a:rPr lang="ru" sz="1200"/>
            </a:br>
            <a:r>
              <a:rPr lang="ru" sz="1200"/>
              <a:t>                                                                                                                                                                                            </a:t>
            </a:r>
            <a:r>
              <a:rPr b="1" lang="ru" sz="1200"/>
              <a:t>  </a:t>
            </a:r>
            <a:r>
              <a:rPr b="1" lang="ru" sz="1600">
                <a:latin typeface="Times New Roman"/>
                <a:ea typeface="Times New Roman"/>
                <a:cs typeface="Times New Roman"/>
                <a:sym typeface="Times New Roman"/>
              </a:rPr>
              <a:t>факультет</a:t>
            </a:r>
            <a:br>
              <a:rPr b="1" lang="ru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ru" sz="16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  </a:t>
            </a:r>
            <a:r>
              <a:rPr b="1" lang="ru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ru" sz="1600">
                <a:latin typeface="Times New Roman"/>
                <a:ea typeface="Times New Roman"/>
                <a:cs typeface="Times New Roman"/>
                <a:sym typeface="Times New Roman"/>
              </a:rPr>
              <a:t>информационных технологий</a:t>
            </a:r>
            <a:br>
              <a:rPr lang="ru" sz="1200"/>
            </a:br>
            <a:endParaRPr sz="1200"/>
          </a:p>
        </p:txBody>
      </p:sp>
      <p:pic>
        <p:nvPicPr>
          <p:cNvPr descr="МГППУ_ЛОГО.jpg" id="130" name="Google Shape;130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125" y="205975"/>
            <a:ext cx="3220800" cy="1231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user.OT317-1\Desktop\буклет it\logoMGPPU.png" id="131" name="Google Shape;131;p25"/>
          <p:cNvPicPr preferRelativeResize="0"/>
          <p:nvPr/>
        </p:nvPicPr>
        <p:blipFill rotWithShape="1">
          <a:blip r:embed="rId4">
            <a:alphaModFix/>
          </a:blip>
          <a:srcRect b="38271" l="25244" r="24080" t="22615"/>
          <a:stretch/>
        </p:blipFill>
        <p:spPr>
          <a:xfrm>
            <a:off x="6821084" y="303494"/>
            <a:ext cx="1684264" cy="64807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/>
          <p:nvPr/>
        </p:nvSpPr>
        <p:spPr>
          <a:xfrm>
            <a:off x="1988850" y="1571546"/>
            <a:ext cx="5166300" cy="8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Имитация видео генеративными моделями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5"/>
          <p:cNvSpPr/>
          <p:nvPr/>
        </p:nvSpPr>
        <p:spPr>
          <a:xfrm>
            <a:off x="377550" y="2814776"/>
            <a:ext cx="84609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Руководитель: </a:t>
            </a: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преподаватель</a:t>
            </a:r>
            <a:r>
              <a:rPr b="0" i="0" lang="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	    	</a:t>
            </a: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Колотовкин Игорь Сергеевич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Исполнители: студенты		         	Царюк Артём Владимирович,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		Приходько Александр Вячеславович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5"/>
          <p:cNvSpPr/>
          <p:nvPr/>
        </p:nvSpPr>
        <p:spPr>
          <a:xfrm>
            <a:off x="2177690" y="4484615"/>
            <a:ext cx="4788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Москва, 2024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457200" y="205978"/>
            <a:ext cx="8229600" cy="745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Актуальность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457200" y="951570"/>
            <a:ext cx="8363272" cy="3753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731837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" sz="20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255588" lvl="0" marL="268288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050" y="2669850"/>
            <a:ext cx="3739450" cy="210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0450" y="1116198"/>
            <a:ext cx="2687700" cy="99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8349" y="2870323"/>
            <a:ext cx="3032226" cy="1705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00" y="1057400"/>
            <a:ext cx="2341174" cy="2341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98883" y="1115908"/>
            <a:ext cx="1389575" cy="138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287525" y="305749"/>
            <a:ext cx="8604900" cy="46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lang="ru" sz="2200">
                <a:latin typeface="Times New Roman"/>
                <a:ea typeface="Times New Roman"/>
                <a:cs typeface="Times New Roman"/>
                <a:sym typeface="Times New Roman"/>
              </a:rPr>
              <a:t>Цель: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2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реализовать современный инструмент для имитации живого видео-ответа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lang="ru" sz="2200"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200"/>
              <a:buFont typeface="Times New Roman"/>
              <a:buAutoNum type="arabicPeriod"/>
            </a:pPr>
            <a:r>
              <a:rPr lang="ru" sz="22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Поиск последних версий открытого программного обеспечения для генерации</a:t>
            </a:r>
            <a:endParaRPr sz="2200">
              <a:solidFill>
                <a:srgbClr val="08080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200"/>
              <a:buFont typeface="Times New Roman"/>
              <a:buAutoNum type="arabicPeriod"/>
            </a:pPr>
            <a:r>
              <a:rPr lang="ru" sz="22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модуля с цепным вызовом инструментов генерации материалов</a:t>
            </a:r>
            <a:endParaRPr sz="2200">
              <a:solidFill>
                <a:srgbClr val="08080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200"/>
              <a:buFont typeface="Times New Roman"/>
              <a:buAutoNum type="arabicPeriod"/>
            </a:pPr>
            <a:r>
              <a:rPr lang="ru" sz="22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фронтального компонента для взаимодействия с модулем генерации</a:t>
            </a:r>
            <a:endParaRPr sz="2200">
              <a:solidFill>
                <a:srgbClr val="08080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200"/>
              <a:buFont typeface="Times New Roman"/>
              <a:buAutoNum type="arabicPeriod"/>
            </a:pPr>
            <a:r>
              <a:rPr lang="ru" sz="22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Договоренность о протоколе обмена данными и синхронизация компонентов системы</a:t>
            </a:r>
            <a:endParaRPr sz="2200">
              <a:solidFill>
                <a:srgbClr val="08080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200"/>
              <a:buFont typeface="Times New Roman"/>
              <a:buAutoNum type="arabicPeriod"/>
            </a:pPr>
            <a:r>
              <a:rPr lang="ru" sz="22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 инструмента и получение пары интересных примеров</a:t>
            </a:r>
            <a:endParaRPr sz="2200">
              <a:solidFill>
                <a:srgbClr val="08080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"/>
              <a:t>Исходные материалы</a:t>
            </a:r>
            <a:endParaRPr/>
          </a:p>
        </p:txBody>
      </p:sp>
      <p:sp>
        <p:nvSpPr>
          <p:cNvPr id="158" name="Google Shape;158;p2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59" name="Google Shape;159;p28" title="vide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168599"/>
            <a:ext cx="2011062" cy="36877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8"/>
          <p:cNvSpPr txBox="1"/>
          <p:nvPr/>
        </p:nvSpPr>
        <p:spPr>
          <a:xfrm>
            <a:off x="2845750" y="1199450"/>
            <a:ext cx="5785500" cy="3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Контекст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Тебя зовут Артем Царюк, старший разработчик в компании МТС Банк, учишься в МГППУ на 3-ем курсе, тебе 20 лет, ты добрый и никогда никого не обидишь, твоя задача </a:t>
            </a:r>
            <a:r>
              <a:rPr lang="ru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сделать</a:t>
            </a:r>
            <a:r>
              <a:rPr lang="ru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мир лучше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Голос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Видео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0875" y="2345650"/>
            <a:ext cx="1592199" cy="68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получилось?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457200" y="436750"/>
            <a:ext cx="8229600" cy="12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ru" sz="6600"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внимание!</a:t>
            </a:r>
            <a:endParaRPr/>
          </a:p>
        </p:txBody>
      </p:sp>
      <p:sp>
        <p:nvSpPr>
          <p:cNvPr id="173" name="Google Shape;173;p3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