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8"/>
  </p:notesMasterIdLst>
  <p:sldIdLst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2FF4F-61A6-4305-93E9-17F9C2C4110A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733ED-D85C-456C-9342-C271B52F48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E20C-288A-4143-87C2-9097ADBFB5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6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E20C-288A-4143-87C2-9097ADBFB5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3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606ABE-F4CF-4DBD-B210-ADEBAF599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" y="0"/>
            <a:ext cx="12190807" cy="68579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565BFD-9175-4207-BB41-12115C32A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45" y="337348"/>
            <a:ext cx="5616608" cy="1043287"/>
          </a:xfrm>
        </p:spPr>
        <p:txBody>
          <a:bodyPr anchor="ctr" anchorCtr="0"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Main 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4904-36D1-582F-EA83-2690B60D6C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6375" y="1571625"/>
            <a:ext cx="11739563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49FD1-F495-4A72-AAA6-8ACE198EC1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3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E394E-F4FB-4FAE-94C5-A91E52E1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6B69-E7EF-45D7-B6A4-4290C68C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5887-B546-466C-AADE-82A60E113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3E8A-F32C-4A9D-AD4B-40E77EEF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Andre Edem Oppong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2F94-0561-4A6A-90D1-7EC25B50D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4ED3-E6EE-44EA-A126-83CCB7B5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E394E-F4FB-4FAE-94C5-A91E52E1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6B69-E7EF-45D7-B6A4-4290C68C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5887-B546-466C-AADE-82A60E113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3E8A-F32C-4A9D-AD4B-40E77EEF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Andre Edem Oppong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2F94-0561-4A6A-90D1-7EC25B50D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3704-9545-4EDD-B912-C8D71F70D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6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A714-D7DA-A982-D491-17F762B30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Athena House Fragrance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EB92-7375-700A-9017-3824737583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7145" y="2000448"/>
            <a:ext cx="5337897" cy="35071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Set out the following: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drop down box for Fragrance group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Separate each group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Add sub totals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Work out the average order cost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Work out profit of total  sales based on 15%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E38B9-5868-E2EE-C263-111497C58D36}"/>
              </a:ext>
            </a:extLst>
          </p:cNvPr>
          <p:cNvSpPr txBox="1"/>
          <p:nvPr/>
        </p:nvSpPr>
        <p:spPr>
          <a:xfrm>
            <a:off x="8495818" y="337348"/>
            <a:ext cx="324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HOMEWORK</a:t>
            </a:r>
            <a:r>
              <a:rPr lang="en-GB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877D-290A-228E-8760-998EA182C822}"/>
              </a:ext>
            </a:extLst>
          </p:cNvPr>
          <p:cNvSpPr txBox="1"/>
          <p:nvPr/>
        </p:nvSpPr>
        <p:spPr>
          <a:xfrm>
            <a:off x="6141982" y="5184412"/>
            <a:ext cx="542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Format as table using colour, text alignment, number formatting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6299B-1866-12DF-3886-1CE1ECB4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20" y="2121182"/>
            <a:ext cx="6455449" cy="28040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3AAFAA-F8E3-E8A3-BCC8-6461279647B8}"/>
              </a:ext>
            </a:extLst>
          </p:cNvPr>
          <p:cNvSpPr txBox="1"/>
          <p:nvPr/>
        </p:nvSpPr>
        <p:spPr>
          <a:xfrm>
            <a:off x="486136" y="1218954"/>
            <a:ext cx="1085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Using the skills learnt today transform the data for Athena House Fragrance into a working sheet.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23B53-BDFF-16FF-7EA8-70C4882B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067" y="1080900"/>
            <a:ext cx="7521592" cy="5159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D8741-1F46-1FF7-44EA-2812B275C977}"/>
              </a:ext>
            </a:extLst>
          </p:cNvPr>
          <p:cNvSpPr txBox="1"/>
          <p:nvPr/>
        </p:nvSpPr>
        <p:spPr>
          <a:xfrm>
            <a:off x="486137" y="231494"/>
            <a:ext cx="925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So it looks something like this </a:t>
            </a:r>
          </a:p>
        </p:txBody>
      </p:sp>
    </p:spTree>
    <p:extLst>
      <p:ext uri="{BB962C8B-B14F-4D97-AF65-F5344CB8AC3E}">
        <p14:creationId xmlns:p14="http://schemas.microsoft.com/office/powerpoint/2010/main" val="2078935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Widescree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013E2B786584DB70F2723EF4EAD43" ma:contentTypeVersion="7" ma:contentTypeDescription="Create a new document." ma:contentTypeScope="" ma:versionID="75b3c4ad9191ecb074e24894e2c7fa2b">
  <xsd:schema xmlns:xsd="http://www.w3.org/2001/XMLSchema" xmlns:xs="http://www.w3.org/2001/XMLSchema" xmlns:p="http://schemas.microsoft.com/office/2006/metadata/properties" xmlns:ns2="c63e1e20-65d7-4e97-9956-c577aab56495" xmlns:ns3="352485e8-ee27-4248-8679-a004f0bbc829" targetNamespace="http://schemas.microsoft.com/office/2006/metadata/properties" ma:root="true" ma:fieldsID="6da5f9100c518741c0cde1fe3631d2a8" ns2:_="" ns3:_="">
    <xsd:import namespace="c63e1e20-65d7-4e97-9956-c577aab56495"/>
    <xsd:import namespace="352485e8-ee27-4248-8679-a004f0bbc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e1e20-65d7-4e97-9956-c577aab56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485e8-ee27-4248-8679-a004f0bbc82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DED7F7-D54A-4068-83F2-4F793376BA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BEC033-19E7-495B-93CA-C220258D7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3e1e20-65d7-4e97-9956-c577aab56495"/>
    <ds:schemaRef ds:uri="352485e8-ee27-4248-8679-a004f0bbc8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42D363-7A3E-44C0-A485-0F6644260B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74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Template Widescreen template</vt:lpstr>
      <vt:lpstr>Office Theme</vt:lpstr>
      <vt:lpstr>Athena House Fragrance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Athena House Fragrance</dc:title>
  <dc:creator>Jeanette Wood</dc:creator>
  <cp:lastModifiedBy>Andre Oppong</cp:lastModifiedBy>
  <cp:revision>3</cp:revision>
  <dcterms:created xsi:type="dcterms:W3CDTF">2023-03-23T09:23:14Z</dcterms:created>
  <dcterms:modified xsi:type="dcterms:W3CDTF">2023-06-22T22:09:21Z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0x0101004D1013E2B786584DB70F2723EF4EAD43</vt:lpwstr>
  </property>
</Properties>
</file>