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0D69E-062D-4BD9-AE28-262C375AD435}" type="datetimeFigureOut">
              <a:rPr lang="en-GB" smtClean="0"/>
              <a:t>25/07/2023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40E49-1580-451F-935A-FE53F44E6987}" type="slidenum">
              <a:rPr lang="en-GB" smtClean="0"/>
              <a:t>‹#›</a:t>
            </a:fld>
            <a:endParaRPr lang="en-GB"/>
          </a:p>
        </p:txBody>
      </p:sp>
    </p:spTree>
    <p:extLst>
      <p:ext uri="{BB962C8B-B14F-4D97-AF65-F5344CB8AC3E}">
        <p14:creationId xmlns:p14="http://schemas.microsoft.com/office/powerpoint/2010/main" val="314397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5B6072-C17F-47EF-9889-43422943797D}" type="datetime1">
              <a:rPr lang="en-GB" smtClean="0"/>
              <a:t>25/07/2023</a:t>
            </a:fld>
            <a:endParaRPr lang="en-GB"/>
          </a:p>
        </p:txBody>
      </p:sp>
      <p:sp>
        <p:nvSpPr>
          <p:cNvPr id="5" name="Footer Placeholder 4"/>
          <p:cNvSpPr>
            <a:spLocks noGrp="1"/>
          </p:cNvSpPr>
          <p:nvPr>
            <p:ph type="ftr" sz="quarter" idx="11"/>
          </p:nvPr>
        </p:nvSpPr>
        <p:spPr>
          <a:xfrm>
            <a:off x="2416500" y="329307"/>
            <a:ext cx="4973915" cy="309201"/>
          </a:xfrm>
        </p:spPr>
        <p:txBody>
          <a:bodyPr/>
          <a:lstStyle/>
          <a:p>
            <a:r>
              <a:rPr lang="en-GB"/>
              <a:t>Andre Oppong</a:t>
            </a:r>
          </a:p>
        </p:txBody>
      </p:sp>
      <p:sp>
        <p:nvSpPr>
          <p:cNvPr id="6" name="Slide Number Placeholder 5"/>
          <p:cNvSpPr>
            <a:spLocks noGrp="1"/>
          </p:cNvSpPr>
          <p:nvPr>
            <p:ph type="sldNum" sz="quarter" idx="12"/>
          </p:nvPr>
        </p:nvSpPr>
        <p:spPr>
          <a:xfrm>
            <a:off x="1437664" y="798973"/>
            <a:ext cx="811019" cy="503578"/>
          </a:xfrm>
        </p:spPr>
        <p:txBody>
          <a:bodyPr/>
          <a:lstStyle/>
          <a:p>
            <a:fld id="{77B9861D-C144-4641-9932-FC71594CB586}"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54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F70CE-7CE0-448E-A568-2DC193A6094B}" type="datetime1">
              <a:rPr lang="en-GB" smtClean="0"/>
              <a:t>25/07/2023</a:t>
            </a:fld>
            <a:endParaRPr lang="en-GB"/>
          </a:p>
        </p:txBody>
      </p:sp>
      <p:sp>
        <p:nvSpPr>
          <p:cNvPr id="5" name="Footer Placeholder 4"/>
          <p:cNvSpPr>
            <a:spLocks noGrp="1"/>
          </p:cNvSpPr>
          <p:nvPr>
            <p:ph type="ftr" sz="quarter" idx="11"/>
          </p:nvPr>
        </p:nvSpPr>
        <p:spPr/>
        <p:txBody>
          <a:bodyPr/>
          <a:lstStyle/>
          <a:p>
            <a:r>
              <a:rPr lang="en-GB"/>
              <a:t>Andre Oppong</a:t>
            </a:r>
          </a:p>
        </p:txBody>
      </p:sp>
      <p:sp>
        <p:nvSpPr>
          <p:cNvPr id="6" name="Slide Number Placeholder 5"/>
          <p:cNvSpPr>
            <a:spLocks noGrp="1"/>
          </p:cNvSpPr>
          <p:nvPr>
            <p:ph type="sldNum" sz="quarter" idx="12"/>
          </p:nvPr>
        </p:nvSpPr>
        <p:spPr/>
        <p:txBody>
          <a:bodyPr/>
          <a:lstStyle/>
          <a:p>
            <a:fld id="{77B9861D-C144-4641-9932-FC71594CB586}"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515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0D384-7110-435B-A7F7-B2F936B017FA}" type="datetime1">
              <a:rPr lang="en-GB" smtClean="0"/>
              <a:t>25/07/2023</a:t>
            </a:fld>
            <a:endParaRPr lang="en-GB"/>
          </a:p>
        </p:txBody>
      </p:sp>
      <p:sp>
        <p:nvSpPr>
          <p:cNvPr id="5" name="Footer Placeholder 4"/>
          <p:cNvSpPr>
            <a:spLocks noGrp="1"/>
          </p:cNvSpPr>
          <p:nvPr>
            <p:ph type="ftr" sz="quarter" idx="11"/>
          </p:nvPr>
        </p:nvSpPr>
        <p:spPr/>
        <p:txBody>
          <a:bodyPr/>
          <a:lstStyle/>
          <a:p>
            <a:r>
              <a:rPr lang="en-GB"/>
              <a:t>Andre Oppong</a:t>
            </a:r>
          </a:p>
        </p:txBody>
      </p:sp>
      <p:sp>
        <p:nvSpPr>
          <p:cNvPr id="6" name="Slide Number Placeholder 5"/>
          <p:cNvSpPr>
            <a:spLocks noGrp="1"/>
          </p:cNvSpPr>
          <p:nvPr>
            <p:ph type="sldNum" sz="quarter" idx="12"/>
          </p:nvPr>
        </p:nvSpPr>
        <p:spPr/>
        <p:txBody>
          <a:bodyPr/>
          <a:lstStyle/>
          <a:p>
            <a:fld id="{77B9861D-C144-4641-9932-FC71594CB586}"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78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A11BA-6E03-4208-AD82-4C99AF86183C}" type="datetime1">
              <a:rPr lang="en-GB" smtClean="0"/>
              <a:t>25/07/2023</a:t>
            </a:fld>
            <a:endParaRPr lang="en-GB"/>
          </a:p>
        </p:txBody>
      </p:sp>
      <p:sp>
        <p:nvSpPr>
          <p:cNvPr id="5" name="Footer Placeholder 4"/>
          <p:cNvSpPr>
            <a:spLocks noGrp="1"/>
          </p:cNvSpPr>
          <p:nvPr>
            <p:ph type="ftr" sz="quarter" idx="11"/>
          </p:nvPr>
        </p:nvSpPr>
        <p:spPr/>
        <p:txBody>
          <a:bodyPr/>
          <a:lstStyle/>
          <a:p>
            <a:r>
              <a:rPr lang="en-GB"/>
              <a:t>Andre Oppong</a:t>
            </a:r>
          </a:p>
        </p:txBody>
      </p:sp>
      <p:sp>
        <p:nvSpPr>
          <p:cNvPr id="6" name="Slide Number Placeholder 5"/>
          <p:cNvSpPr>
            <a:spLocks noGrp="1"/>
          </p:cNvSpPr>
          <p:nvPr>
            <p:ph type="sldNum" sz="quarter" idx="12"/>
          </p:nvPr>
        </p:nvSpPr>
        <p:spPr/>
        <p:txBody>
          <a:bodyPr/>
          <a:lstStyle/>
          <a:p>
            <a:fld id="{77B9861D-C144-4641-9932-FC71594CB586}"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0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E2F0B-0DE8-462E-922C-738E48E63AAC}" type="datetime1">
              <a:rPr lang="en-GB" smtClean="0"/>
              <a:t>25/07/2023</a:t>
            </a:fld>
            <a:endParaRPr lang="en-GB"/>
          </a:p>
        </p:txBody>
      </p:sp>
      <p:sp>
        <p:nvSpPr>
          <p:cNvPr id="5" name="Footer Placeholder 4"/>
          <p:cNvSpPr>
            <a:spLocks noGrp="1"/>
          </p:cNvSpPr>
          <p:nvPr>
            <p:ph type="ftr" sz="quarter" idx="11"/>
          </p:nvPr>
        </p:nvSpPr>
        <p:spPr/>
        <p:txBody>
          <a:bodyPr/>
          <a:lstStyle/>
          <a:p>
            <a:r>
              <a:rPr lang="en-GB"/>
              <a:t>Andre Oppong</a:t>
            </a:r>
          </a:p>
        </p:txBody>
      </p:sp>
      <p:sp>
        <p:nvSpPr>
          <p:cNvPr id="6" name="Slide Number Placeholder 5"/>
          <p:cNvSpPr>
            <a:spLocks noGrp="1"/>
          </p:cNvSpPr>
          <p:nvPr>
            <p:ph type="sldNum" sz="quarter" idx="12"/>
          </p:nvPr>
        </p:nvSpPr>
        <p:spPr/>
        <p:txBody>
          <a:bodyPr/>
          <a:lstStyle/>
          <a:p>
            <a:fld id="{77B9861D-C144-4641-9932-FC71594CB586}"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47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C7D59-ECF6-4CB5-9B03-DC507433D241}" type="datetime1">
              <a:rPr lang="en-GB" smtClean="0"/>
              <a:t>25/07/2023</a:t>
            </a:fld>
            <a:endParaRPr lang="en-GB"/>
          </a:p>
        </p:txBody>
      </p:sp>
      <p:sp>
        <p:nvSpPr>
          <p:cNvPr id="6" name="Footer Placeholder 5"/>
          <p:cNvSpPr>
            <a:spLocks noGrp="1"/>
          </p:cNvSpPr>
          <p:nvPr>
            <p:ph type="ftr" sz="quarter" idx="11"/>
          </p:nvPr>
        </p:nvSpPr>
        <p:spPr/>
        <p:txBody>
          <a:bodyPr/>
          <a:lstStyle/>
          <a:p>
            <a:r>
              <a:rPr lang="en-GB"/>
              <a:t>Andre Oppong</a:t>
            </a:r>
          </a:p>
        </p:txBody>
      </p:sp>
      <p:sp>
        <p:nvSpPr>
          <p:cNvPr id="7" name="Slide Number Placeholder 6"/>
          <p:cNvSpPr>
            <a:spLocks noGrp="1"/>
          </p:cNvSpPr>
          <p:nvPr>
            <p:ph type="sldNum" sz="quarter" idx="12"/>
          </p:nvPr>
        </p:nvSpPr>
        <p:spPr/>
        <p:txBody>
          <a:bodyPr/>
          <a:lstStyle/>
          <a:p>
            <a:fld id="{77B9861D-C144-4641-9932-FC71594CB586}"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591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E2C4-969D-426E-8614-C4DA75823699}" type="datetime1">
              <a:rPr lang="en-GB" smtClean="0"/>
              <a:t>25/07/2023</a:t>
            </a:fld>
            <a:endParaRPr lang="en-GB"/>
          </a:p>
        </p:txBody>
      </p:sp>
      <p:sp>
        <p:nvSpPr>
          <p:cNvPr id="8" name="Footer Placeholder 7"/>
          <p:cNvSpPr>
            <a:spLocks noGrp="1"/>
          </p:cNvSpPr>
          <p:nvPr>
            <p:ph type="ftr" sz="quarter" idx="11"/>
          </p:nvPr>
        </p:nvSpPr>
        <p:spPr/>
        <p:txBody>
          <a:bodyPr/>
          <a:lstStyle/>
          <a:p>
            <a:r>
              <a:rPr lang="en-GB"/>
              <a:t>Andre Oppong</a:t>
            </a:r>
          </a:p>
        </p:txBody>
      </p:sp>
      <p:sp>
        <p:nvSpPr>
          <p:cNvPr id="9" name="Slide Number Placeholder 8"/>
          <p:cNvSpPr>
            <a:spLocks noGrp="1"/>
          </p:cNvSpPr>
          <p:nvPr>
            <p:ph type="sldNum" sz="quarter" idx="12"/>
          </p:nvPr>
        </p:nvSpPr>
        <p:spPr/>
        <p:txBody>
          <a:bodyPr/>
          <a:lstStyle/>
          <a:p>
            <a:fld id="{77B9861D-C144-4641-9932-FC71594CB586}"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64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1377B-2A1B-447B-B08F-EFDD9C723435}" type="datetime1">
              <a:rPr lang="en-GB" smtClean="0"/>
              <a:t>25/07/2023</a:t>
            </a:fld>
            <a:endParaRPr lang="en-GB"/>
          </a:p>
        </p:txBody>
      </p:sp>
      <p:sp>
        <p:nvSpPr>
          <p:cNvPr id="4" name="Footer Placeholder 3"/>
          <p:cNvSpPr>
            <a:spLocks noGrp="1"/>
          </p:cNvSpPr>
          <p:nvPr>
            <p:ph type="ftr" sz="quarter" idx="11"/>
          </p:nvPr>
        </p:nvSpPr>
        <p:spPr/>
        <p:txBody>
          <a:bodyPr/>
          <a:lstStyle/>
          <a:p>
            <a:r>
              <a:rPr lang="en-GB"/>
              <a:t>Andre Oppong</a:t>
            </a:r>
          </a:p>
        </p:txBody>
      </p:sp>
      <p:sp>
        <p:nvSpPr>
          <p:cNvPr id="5" name="Slide Number Placeholder 4"/>
          <p:cNvSpPr>
            <a:spLocks noGrp="1"/>
          </p:cNvSpPr>
          <p:nvPr>
            <p:ph type="sldNum" sz="quarter" idx="12"/>
          </p:nvPr>
        </p:nvSpPr>
        <p:spPr/>
        <p:txBody>
          <a:bodyPr/>
          <a:lstStyle/>
          <a:p>
            <a:fld id="{77B9861D-C144-4641-9932-FC71594CB586}"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4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CB80B-568E-48FE-ADC1-5883D6981E79}" type="datetime1">
              <a:rPr lang="en-GB" smtClean="0"/>
              <a:t>25/07/2023</a:t>
            </a:fld>
            <a:endParaRPr lang="en-GB"/>
          </a:p>
        </p:txBody>
      </p:sp>
      <p:sp>
        <p:nvSpPr>
          <p:cNvPr id="3" name="Footer Placeholder 2"/>
          <p:cNvSpPr>
            <a:spLocks noGrp="1"/>
          </p:cNvSpPr>
          <p:nvPr>
            <p:ph type="ftr" sz="quarter" idx="11"/>
          </p:nvPr>
        </p:nvSpPr>
        <p:spPr/>
        <p:txBody>
          <a:bodyPr/>
          <a:lstStyle/>
          <a:p>
            <a:r>
              <a:rPr lang="en-GB"/>
              <a:t>Andre Oppong</a:t>
            </a:r>
          </a:p>
        </p:txBody>
      </p:sp>
      <p:sp>
        <p:nvSpPr>
          <p:cNvPr id="4" name="Slide Number Placeholder 3"/>
          <p:cNvSpPr>
            <a:spLocks noGrp="1"/>
          </p:cNvSpPr>
          <p:nvPr>
            <p:ph type="sldNum" sz="quarter" idx="12"/>
          </p:nvPr>
        </p:nvSpPr>
        <p:spPr/>
        <p:txBody>
          <a:bodyPr/>
          <a:lstStyle/>
          <a:p>
            <a:fld id="{77B9861D-C144-4641-9932-FC71594CB586}" type="slidenum">
              <a:rPr lang="en-GB" smtClean="0"/>
              <a:t>‹#›</a:t>
            </a:fld>
            <a:endParaRPr lang="en-GB"/>
          </a:p>
        </p:txBody>
      </p:sp>
    </p:spTree>
    <p:extLst>
      <p:ext uri="{BB962C8B-B14F-4D97-AF65-F5344CB8AC3E}">
        <p14:creationId xmlns:p14="http://schemas.microsoft.com/office/powerpoint/2010/main" val="273841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CB04-8B41-4128-AC86-59D24DFA717D}" type="datetime1">
              <a:rPr lang="en-GB" smtClean="0"/>
              <a:t>25/07/2023</a:t>
            </a:fld>
            <a:endParaRPr lang="en-GB"/>
          </a:p>
        </p:txBody>
      </p:sp>
      <p:sp>
        <p:nvSpPr>
          <p:cNvPr id="6" name="Footer Placeholder 5"/>
          <p:cNvSpPr>
            <a:spLocks noGrp="1"/>
          </p:cNvSpPr>
          <p:nvPr>
            <p:ph type="ftr" sz="quarter" idx="11"/>
          </p:nvPr>
        </p:nvSpPr>
        <p:spPr/>
        <p:txBody>
          <a:bodyPr/>
          <a:lstStyle/>
          <a:p>
            <a:r>
              <a:rPr lang="en-GB"/>
              <a:t>Andre Oppong</a:t>
            </a:r>
          </a:p>
        </p:txBody>
      </p:sp>
      <p:sp>
        <p:nvSpPr>
          <p:cNvPr id="7" name="Slide Number Placeholder 6"/>
          <p:cNvSpPr>
            <a:spLocks noGrp="1"/>
          </p:cNvSpPr>
          <p:nvPr>
            <p:ph type="sldNum" sz="quarter" idx="12"/>
          </p:nvPr>
        </p:nvSpPr>
        <p:spPr/>
        <p:txBody>
          <a:bodyPr/>
          <a:lstStyle/>
          <a:p>
            <a:fld id="{77B9861D-C144-4641-9932-FC71594CB586}"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DF9BE7-4F0C-424B-BA73-673E31FFD305}" type="datetime1">
              <a:rPr lang="en-GB" smtClean="0"/>
              <a:t>25/07/2023</a:t>
            </a:fld>
            <a:endParaRPr lang="en-GB"/>
          </a:p>
        </p:txBody>
      </p:sp>
      <p:sp>
        <p:nvSpPr>
          <p:cNvPr id="6" name="Footer Placeholder 5"/>
          <p:cNvSpPr>
            <a:spLocks noGrp="1"/>
          </p:cNvSpPr>
          <p:nvPr>
            <p:ph type="ftr" sz="quarter" idx="11"/>
          </p:nvPr>
        </p:nvSpPr>
        <p:spPr>
          <a:xfrm>
            <a:off x="1447382" y="318640"/>
            <a:ext cx="5541004" cy="320931"/>
          </a:xfrm>
        </p:spPr>
        <p:txBody>
          <a:bodyPr/>
          <a:lstStyle/>
          <a:p>
            <a:r>
              <a:rPr lang="en-GB"/>
              <a:t>Andre Oppong</a:t>
            </a:r>
          </a:p>
        </p:txBody>
      </p:sp>
      <p:sp>
        <p:nvSpPr>
          <p:cNvPr id="7" name="Slide Number Placeholder 6"/>
          <p:cNvSpPr>
            <a:spLocks noGrp="1"/>
          </p:cNvSpPr>
          <p:nvPr>
            <p:ph type="sldNum" sz="quarter" idx="12"/>
          </p:nvPr>
        </p:nvSpPr>
        <p:spPr/>
        <p:txBody>
          <a:bodyPr/>
          <a:lstStyle/>
          <a:p>
            <a:fld id="{77B9861D-C144-4641-9932-FC71594CB586}"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CA7B22-179A-4635-B03A-FCACDC858161}" type="datetime1">
              <a:rPr lang="en-GB" smtClean="0"/>
              <a:t>25/07/2023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GB"/>
              <a:t>Andre Oppong</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B9861D-C144-4641-9932-FC71594CB586}"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2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05C0-5DF7-3CB8-9AC4-D23097471D95}"/>
              </a:ext>
            </a:extLst>
          </p:cNvPr>
          <p:cNvSpPr>
            <a:spLocks noGrp="1"/>
          </p:cNvSpPr>
          <p:nvPr>
            <p:ph type="ctrTitle"/>
          </p:nvPr>
        </p:nvSpPr>
        <p:spPr>
          <a:xfrm>
            <a:off x="2428472" y="563418"/>
            <a:ext cx="6785337" cy="369618"/>
          </a:xfrm>
        </p:spPr>
        <p:txBody>
          <a:bodyPr>
            <a:normAutofit/>
          </a:bodyPr>
          <a:lstStyle/>
          <a:p>
            <a:pPr algn="ctr"/>
            <a:r>
              <a:rPr lang="en-GB" sz="1600" b="1" i="1" u="sng" dirty="0"/>
              <a:t>Case use of Internet of Things</a:t>
            </a:r>
          </a:p>
        </p:txBody>
      </p:sp>
      <p:sp>
        <p:nvSpPr>
          <p:cNvPr id="3" name="Subtitle 2">
            <a:extLst>
              <a:ext uri="{FF2B5EF4-FFF2-40B4-BE49-F238E27FC236}">
                <a16:creationId xmlns:a16="http://schemas.microsoft.com/office/drawing/2014/main" id="{2DC94ED8-B82A-8568-C19D-67B524102935}"/>
              </a:ext>
            </a:extLst>
          </p:cNvPr>
          <p:cNvSpPr>
            <a:spLocks noGrp="1"/>
          </p:cNvSpPr>
          <p:nvPr>
            <p:ph type="subTitle" idx="1"/>
          </p:nvPr>
        </p:nvSpPr>
        <p:spPr>
          <a:xfrm>
            <a:off x="576737" y="3939145"/>
            <a:ext cx="8637072" cy="1697808"/>
          </a:xfrm>
        </p:spPr>
        <p:txBody>
          <a:bodyPr>
            <a:normAutofit/>
          </a:bodyPr>
          <a:lstStyle/>
          <a:p>
            <a:pPr algn="ctr">
              <a:lnSpc>
                <a:spcPct val="107000"/>
              </a:lnSpc>
              <a:spcAft>
                <a:spcPts val="800"/>
              </a:spcAft>
            </a:pPr>
            <a:r>
              <a:rPr lang="en-GB" sz="1800" b="1" i="1" u="sng" kern="100" dirty="0">
                <a:effectLst/>
                <a:latin typeface="Calibri" panose="020F0502020204030204" pitchFamily="34" charset="0"/>
                <a:ea typeface="Calibri" panose="020F0502020204030204" pitchFamily="34" charset="0"/>
                <a:cs typeface="Times New Roman" panose="02020603050405020304" pitchFamily="18" charset="0"/>
              </a:rPr>
              <a:t>Internet of things in Agriculture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Microsoft Unveils a New Look - The Official Microsoft Blog">
            <a:extLst>
              <a:ext uri="{FF2B5EF4-FFF2-40B4-BE49-F238E27FC236}">
                <a16:creationId xmlns:a16="http://schemas.microsoft.com/office/drawing/2014/main" id="{936C899A-421A-DDF5-DA2C-EA698D2B3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46" y="1104296"/>
            <a:ext cx="6913419" cy="254032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849B304-439E-0150-75B8-4E0CCF03535D}"/>
              </a:ext>
            </a:extLst>
          </p:cNvPr>
          <p:cNvSpPr>
            <a:spLocks noGrp="1"/>
          </p:cNvSpPr>
          <p:nvPr>
            <p:ph type="dt" sz="half" idx="10"/>
          </p:nvPr>
        </p:nvSpPr>
        <p:spPr/>
        <p:txBody>
          <a:bodyPr/>
          <a:lstStyle/>
          <a:p>
            <a:fld id="{E3174338-D6FE-4E4F-8DC4-2E6410F900F6}" type="datetime1">
              <a:rPr lang="en-GB" smtClean="0"/>
              <a:t>25/07/2023</a:t>
            </a:fld>
            <a:endParaRPr lang="en-GB"/>
          </a:p>
        </p:txBody>
      </p:sp>
      <p:sp>
        <p:nvSpPr>
          <p:cNvPr id="5" name="Footer Placeholder 4">
            <a:extLst>
              <a:ext uri="{FF2B5EF4-FFF2-40B4-BE49-F238E27FC236}">
                <a16:creationId xmlns:a16="http://schemas.microsoft.com/office/drawing/2014/main" id="{D7DE5A4B-A947-E218-261E-0012C7E8D3C0}"/>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7FD43F19-EBCB-E2D7-236C-58F1A1DFA274}"/>
              </a:ext>
            </a:extLst>
          </p:cNvPr>
          <p:cNvSpPr>
            <a:spLocks noGrp="1"/>
          </p:cNvSpPr>
          <p:nvPr>
            <p:ph type="sldNum" sz="quarter" idx="12"/>
          </p:nvPr>
        </p:nvSpPr>
        <p:spPr/>
        <p:txBody>
          <a:bodyPr/>
          <a:lstStyle/>
          <a:p>
            <a:fld id="{77B9861D-C144-4641-9932-FC71594CB586}" type="slidenum">
              <a:rPr lang="en-GB" smtClean="0"/>
              <a:t>1</a:t>
            </a:fld>
            <a:endParaRPr lang="en-GB"/>
          </a:p>
        </p:txBody>
      </p:sp>
    </p:spTree>
    <p:extLst>
      <p:ext uri="{BB962C8B-B14F-4D97-AF65-F5344CB8AC3E}">
        <p14:creationId xmlns:p14="http://schemas.microsoft.com/office/powerpoint/2010/main" val="47560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5F8C7-D774-0500-8E9A-2AA8C26F1F1D}"/>
              </a:ext>
            </a:extLst>
          </p:cNvPr>
          <p:cNvSpPr>
            <a:spLocks noGrp="1"/>
          </p:cNvSpPr>
          <p:nvPr>
            <p:ph idx="1"/>
          </p:nvPr>
        </p:nvSpPr>
        <p:spPr>
          <a:xfrm>
            <a:off x="1451579" y="1508760"/>
            <a:ext cx="9603275" cy="3957585"/>
          </a:xfrm>
        </p:spPr>
        <p:txBody>
          <a:bodyPr>
            <a:normAutofit fontScale="92500" lnSpcReduction="10000"/>
          </a:bodyPr>
          <a:lstStyle/>
          <a:p>
            <a:r>
              <a:rPr lang="en-GB" dirty="0"/>
              <a:t>Azure Industrial Internet of Things in Manufacturing gives us the encouragement to reduce the cost of Internet of things, operations and developments as well. Nowadays there is  azure stream analytics allows real-time analytics using the right technology to create new solutions and data using the hardware and cloud components to make miracles happen.</a:t>
            </a:r>
          </a:p>
          <a:p>
            <a:pPr rtl="0"/>
            <a:r>
              <a:rPr lang="en-GB" dirty="0">
                <a:effectLst/>
              </a:rPr>
              <a:t>Smart retail gives me  direct access to advanced retail analytics and new methods of connectivity to create a realistic application template</a:t>
            </a:r>
            <a:r>
              <a:rPr lang="en-GB" dirty="0"/>
              <a:t> </a:t>
            </a:r>
            <a:r>
              <a:rPr lang="en-GB" dirty="0">
                <a:effectLst/>
              </a:rPr>
              <a:t>and business values as well. In addition to this, Microsoft company have much knowledge through training on how to keep users safe, when we are using the cloud edge software using the strong passwords.   seamless</a:t>
            </a:r>
          </a:p>
          <a:p>
            <a:pPr rtl="0"/>
            <a:r>
              <a:rPr lang="en-GB" dirty="0">
                <a:effectLst/>
              </a:rPr>
              <a:t>Azure IoT enables your business to get to deployment rapidly with retail-specific application templates, a selection of certified devices, and the industry’s most comprehensive portfolio from device to cloud.</a:t>
            </a:r>
          </a:p>
          <a:p>
            <a:endParaRPr lang="en-GB" dirty="0"/>
          </a:p>
        </p:txBody>
      </p:sp>
      <p:sp>
        <p:nvSpPr>
          <p:cNvPr id="4" name="Date Placeholder 3">
            <a:extLst>
              <a:ext uri="{FF2B5EF4-FFF2-40B4-BE49-F238E27FC236}">
                <a16:creationId xmlns:a16="http://schemas.microsoft.com/office/drawing/2014/main" id="{A5FCF176-47E9-F4AF-5C44-D0F2FC231D8E}"/>
              </a:ext>
            </a:extLst>
          </p:cNvPr>
          <p:cNvSpPr>
            <a:spLocks noGrp="1"/>
          </p:cNvSpPr>
          <p:nvPr>
            <p:ph type="dt" sz="half" idx="10"/>
          </p:nvPr>
        </p:nvSpPr>
        <p:spPr/>
        <p:txBody>
          <a:bodyPr/>
          <a:lstStyle/>
          <a:p>
            <a:fld id="{07E0D060-0FCF-48E8-A2D6-B76B6C7963AC}" type="datetime1">
              <a:rPr lang="en-GB" smtClean="0"/>
              <a:t>25/07/2023</a:t>
            </a:fld>
            <a:endParaRPr lang="en-GB"/>
          </a:p>
        </p:txBody>
      </p:sp>
      <p:sp>
        <p:nvSpPr>
          <p:cNvPr id="5" name="Footer Placeholder 4">
            <a:extLst>
              <a:ext uri="{FF2B5EF4-FFF2-40B4-BE49-F238E27FC236}">
                <a16:creationId xmlns:a16="http://schemas.microsoft.com/office/drawing/2014/main" id="{F5F4197F-CF22-2921-4168-D9E0D7000B8F}"/>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9F1797E4-E2D9-7EE0-7E0C-3CB13997477F}"/>
              </a:ext>
            </a:extLst>
          </p:cNvPr>
          <p:cNvSpPr>
            <a:spLocks noGrp="1"/>
          </p:cNvSpPr>
          <p:nvPr>
            <p:ph type="sldNum" sz="quarter" idx="12"/>
          </p:nvPr>
        </p:nvSpPr>
        <p:spPr/>
        <p:txBody>
          <a:bodyPr/>
          <a:lstStyle/>
          <a:p>
            <a:fld id="{77B9861D-C144-4641-9932-FC71594CB586}" type="slidenum">
              <a:rPr lang="en-GB" smtClean="0"/>
              <a:t>2</a:t>
            </a:fld>
            <a:endParaRPr lang="en-GB"/>
          </a:p>
        </p:txBody>
      </p:sp>
    </p:spTree>
    <p:extLst>
      <p:ext uri="{BB962C8B-B14F-4D97-AF65-F5344CB8AC3E}">
        <p14:creationId xmlns:p14="http://schemas.microsoft.com/office/powerpoint/2010/main" val="120347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2FF9-BCDF-A334-0425-B22981E225EC}"/>
              </a:ext>
            </a:extLst>
          </p:cNvPr>
          <p:cNvSpPr>
            <a:spLocks noGrp="1"/>
          </p:cNvSpPr>
          <p:nvPr>
            <p:ph type="title"/>
          </p:nvPr>
        </p:nvSpPr>
        <p:spPr/>
        <p:txBody>
          <a:bodyPr/>
          <a:lstStyle/>
          <a:p>
            <a:pPr algn="ctr"/>
            <a:r>
              <a:rPr lang="en-GB" b="1" dirty="0"/>
              <a:t>Microsoft </a:t>
            </a:r>
          </a:p>
        </p:txBody>
      </p:sp>
      <p:sp>
        <p:nvSpPr>
          <p:cNvPr id="3" name="Content Placeholder 2">
            <a:extLst>
              <a:ext uri="{FF2B5EF4-FFF2-40B4-BE49-F238E27FC236}">
                <a16:creationId xmlns:a16="http://schemas.microsoft.com/office/drawing/2014/main" id="{AD785F86-A17A-01EE-5017-F50AB62EB19A}"/>
              </a:ext>
            </a:extLst>
          </p:cNvPr>
          <p:cNvSpPr>
            <a:spLocks noGrp="1"/>
          </p:cNvSpPr>
          <p:nvPr>
            <p:ph idx="1"/>
          </p:nvPr>
        </p:nvSpPr>
        <p:spPr/>
        <p:txBody>
          <a:bodyPr>
            <a:normAutofit lnSpcReduction="10000"/>
          </a:bodyPr>
          <a:lstStyle/>
          <a:p>
            <a:r>
              <a:rPr lang="en-GB" dirty="0"/>
              <a:t>For this day forward, privacy guidelines are there to keep Microsoft's Privacy policies safe.  Compliance often takes place every now and again to ensure the governance deadlines and papers are up to scratch.   </a:t>
            </a:r>
          </a:p>
          <a:p>
            <a:r>
              <a:rPr lang="en-GB" dirty="0"/>
              <a:t>Data location- Microsoft Consulting Service data are stored in the United States and other locations to meet their requirements of higher standard services monitored by the Global Delivery Service. </a:t>
            </a:r>
          </a:p>
          <a:p>
            <a:r>
              <a:rPr lang="en-GB" dirty="0"/>
              <a:t>Microsoft Professional Services and Suppliers- Anytime,  anyone gets involves with the Professional Services and enterprise services, the company might decide to hire a supplier  to work for them.</a:t>
            </a:r>
          </a:p>
        </p:txBody>
      </p:sp>
      <p:sp>
        <p:nvSpPr>
          <p:cNvPr id="4" name="Date Placeholder 3">
            <a:extLst>
              <a:ext uri="{FF2B5EF4-FFF2-40B4-BE49-F238E27FC236}">
                <a16:creationId xmlns:a16="http://schemas.microsoft.com/office/drawing/2014/main" id="{96FCCD58-C328-16AC-41C9-3D96092CEBFF}"/>
              </a:ext>
            </a:extLst>
          </p:cNvPr>
          <p:cNvSpPr>
            <a:spLocks noGrp="1"/>
          </p:cNvSpPr>
          <p:nvPr>
            <p:ph type="dt" sz="half" idx="10"/>
          </p:nvPr>
        </p:nvSpPr>
        <p:spPr/>
        <p:txBody>
          <a:bodyPr/>
          <a:lstStyle/>
          <a:p>
            <a:fld id="{9AB993E5-6285-4500-96F9-DF9C49701653}" type="datetime1">
              <a:rPr lang="en-GB" smtClean="0"/>
              <a:t>25/07/2023</a:t>
            </a:fld>
            <a:endParaRPr lang="en-GB"/>
          </a:p>
        </p:txBody>
      </p:sp>
      <p:sp>
        <p:nvSpPr>
          <p:cNvPr id="5" name="Footer Placeholder 4">
            <a:extLst>
              <a:ext uri="{FF2B5EF4-FFF2-40B4-BE49-F238E27FC236}">
                <a16:creationId xmlns:a16="http://schemas.microsoft.com/office/drawing/2014/main" id="{3B446255-8185-20F5-0FE5-829B2B4748AE}"/>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AE153725-6739-3126-A30D-09B9935E5628}"/>
              </a:ext>
            </a:extLst>
          </p:cNvPr>
          <p:cNvSpPr>
            <a:spLocks noGrp="1"/>
          </p:cNvSpPr>
          <p:nvPr>
            <p:ph type="sldNum" sz="quarter" idx="12"/>
          </p:nvPr>
        </p:nvSpPr>
        <p:spPr/>
        <p:txBody>
          <a:bodyPr/>
          <a:lstStyle/>
          <a:p>
            <a:fld id="{77B9861D-C144-4641-9932-FC71594CB586}" type="slidenum">
              <a:rPr lang="en-GB" smtClean="0"/>
              <a:t>3</a:t>
            </a:fld>
            <a:endParaRPr lang="en-GB"/>
          </a:p>
        </p:txBody>
      </p:sp>
    </p:spTree>
    <p:extLst>
      <p:ext uri="{BB962C8B-B14F-4D97-AF65-F5344CB8AC3E}">
        <p14:creationId xmlns:p14="http://schemas.microsoft.com/office/powerpoint/2010/main" val="408561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71EF8-28B3-3F4C-1EEF-F11AEAC5C0E6}"/>
              </a:ext>
            </a:extLst>
          </p:cNvPr>
          <p:cNvSpPr>
            <a:spLocks noGrp="1"/>
          </p:cNvSpPr>
          <p:nvPr>
            <p:ph idx="1"/>
          </p:nvPr>
        </p:nvSpPr>
        <p:spPr>
          <a:xfrm>
            <a:off x="1552980" y="956835"/>
            <a:ext cx="9603275" cy="4944330"/>
          </a:xfrm>
        </p:spPr>
        <p:txBody>
          <a:bodyPr>
            <a:normAutofit lnSpcReduction="10000"/>
          </a:bodyPr>
          <a:lstStyle/>
          <a:p>
            <a:pPr rtl="0"/>
            <a:r>
              <a:rPr lang="en-GB" dirty="0"/>
              <a:t>Azure Internet of things  is turning my version into a reality with secure,  scalable, and open edge-to-cloud solutions from the Microsoft Cloud.</a:t>
            </a:r>
          </a:p>
          <a:p>
            <a:pPr rtl="0"/>
            <a:r>
              <a:rPr lang="en-GB" dirty="0"/>
              <a:t> </a:t>
            </a:r>
            <a:r>
              <a:rPr lang="en-GB" b="1" dirty="0">
                <a:effectLst/>
              </a:rPr>
              <a:t>What is Azure IoT?</a:t>
            </a:r>
            <a:endParaRPr lang="en-GB" dirty="0">
              <a:effectLst/>
            </a:endParaRPr>
          </a:p>
          <a:p>
            <a:pPr rtl="0"/>
            <a:r>
              <a:rPr lang="en-GB" dirty="0">
                <a:effectLst/>
              </a:rPr>
              <a:t>Internet of Things refers to a collection of managed and platform services across edge and cloud that connects, monitors, and controls billions of Io T assets. It also includes security and operating systems for devices and equipment, along with data and analytics that help businesses to build, deploy, and manage IoT applications. When discussing the Internet of Things, we consider how these services work together across three components:</a:t>
            </a:r>
          </a:p>
          <a:p>
            <a:r>
              <a:rPr lang="en-GB" dirty="0"/>
              <a:t>Software very easily.  </a:t>
            </a:r>
          </a:p>
          <a:p>
            <a:r>
              <a:rPr lang="en-GB" dirty="0"/>
              <a:t>Interactive for users </a:t>
            </a:r>
          </a:p>
          <a:p>
            <a:r>
              <a:rPr lang="en-GB" dirty="0"/>
              <a:t>Efficient to understand the basic steps of technology </a:t>
            </a:r>
          </a:p>
        </p:txBody>
      </p:sp>
      <p:sp>
        <p:nvSpPr>
          <p:cNvPr id="4" name="Date Placeholder 3">
            <a:extLst>
              <a:ext uri="{FF2B5EF4-FFF2-40B4-BE49-F238E27FC236}">
                <a16:creationId xmlns:a16="http://schemas.microsoft.com/office/drawing/2014/main" id="{C362A7AA-7470-5CF1-084B-5F5B72E9482A}"/>
              </a:ext>
            </a:extLst>
          </p:cNvPr>
          <p:cNvSpPr>
            <a:spLocks noGrp="1"/>
          </p:cNvSpPr>
          <p:nvPr>
            <p:ph type="dt" sz="half" idx="10"/>
          </p:nvPr>
        </p:nvSpPr>
        <p:spPr/>
        <p:txBody>
          <a:bodyPr/>
          <a:lstStyle/>
          <a:p>
            <a:fld id="{7D4452EB-FD7F-4002-B07B-18FF00358910}" type="datetime1">
              <a:rPr lang="en-GB" smtClean="0"/>
              <a:t>25/07/2023</a:t>
            </a:fld>
            <a:endParaRPr lang="en-GB"/>
          </a:p>
        </p:txBody>
      </p:sp>
      <p:sp>
        <p:nvSpPr>
          <p:cNvPr id="5" name="Footer Placeholder 4">
            <a:extLst>
              <a:ext uri="{FF2B5EF4-FFF2-40B4-BE49-F238E27FC236}">
                <a16:creationId xmlns:a16="http://schemas.microsoft.com/office/drawing/2014/main" id="{F439B87C-A33C-374F-C61F-C4758C0605CF}"/>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49821FB9-A4F0-B1DA-BFC5-2E6F00FE574C}"/>
              </a:ext>
            </a:extLst>
          </p:cNvPr>
          <p:cNvSpPr>
            <a:spLocks noGrp="1"/>
          </p:cNvSpPr>
          <p:nvPr>
            <p:ph type="sldNum" sz="quarter" idx="12"/>
          </p:nvPr>
        </p:nvSpPr>
        <p:spPr/>
        <p:txBody>
          <a:bodyPr/>
          <a:lstStyle/>
          <a:p>
            <a:fld id="{77B9861D-C144-4641-9932-FC71594CB586}" type="slidenum">
              <a:rPr lang="en-GB" smtClean="0"/>
              <a:t>4</a:t>
            </a:fld>
            <a:endParaRPr lang="en-GB"/>
          </a:p>
        </p:txBody>
      </p:sp>
    </p:spTree>
    <p:extLst>
      <p:ext uri="{BB962C8B-B14F-4D97-AF65-F5344CB8AC3E}">
        <p14:creationId xmlns:p14="http://schemas.microsoft.com/office/powerpoint/2010/main" val="273828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75B5C-35AA-99EA-761E-7D2ADB98FD31}"/>
              </a:ext>
            </a:extLst>
          </p:cNvPr>
          <p:cNvSpPr>
            <a:spLocks noGrp="1"/>
          </p:cNvSpPr>
          <p:nvPr>
            <p:ph idx="1"/>
          </p:nvPr>
        </p:nvSpPr>
        <p:spPr>
          <a:xfrm>
            <a:off x="1173481" y="2392680"/>
            <a:ext cx="9881374" cy="3073665"/>
          </a:xfrm>
        </p:spPr>
        <p:txBody>
          <a:bodyPr>
            <a:normAutofit/>
          </a:bodyPr>
          <a:lstStyle/>
          <a:p>
            <a:r>
              <a:rPr lang="en-GB" sz="1800" dirty="0"/>
              <a:t>I personally think that Azure Internet of Things for  Healthcare  offers seamless, smart, and secure.  Reducing the time to market for our Internet of Things gives us an idea of what is all about, because I would like to find out more about the health-specific app templates and certified devices. We are able to connect with  data sources, update health record systems and research databases as well.  In </a:t>
            </a:r>
            <a:r>
              <a:rPr lang="en-GB" sz="1800" dirty="0" err="1"/>
              <a:t>additon</a:t>
            </a:r>
            <a:r>
              <a:rPr lang="en-GB" sz="1800" dirty="0"/>
              <a:t>, Smart delivers healthcare data  and new models of connectivity with the intelligent cloud with Azure. Secure protects patients' data regularly as the  Azure Sphere and Security </a:t>
            </a:r>
            <a:r>
              <a:rPr lang="en-GB" sz="1800" dirty="0" err="1"/>
              <a:t>Center</a:t>
            </a:r>
            <a:r>
              <a:rPr lang="en-GB" sz="1800" dirty="0"/>
              <a:t> worked hard day in and day out to keep peoples data safe as part of the data protection act. Enabling the next generation of healthcare IoT solutions.</a:t>
            </a:r>
          </a:p>
        </p:txBody>
      </p:sp>
      <p:sp>
        <p:nvSpPr>
          <p:cNvPr id="4" name="Date Placeholder 3">
            <a:extLst>
              <a:ext uri="{FF2B5EF4-FFF2-40B4-BE49-F238E27FC236}">
                <a16:creationId xmlns:a16="http://schemas.microsoft.com/office/drawing/2014/main" id="{34D78CCE-15C2-8380-0D36-05A5A4CE6416}"/>
              </a:ext>
            </a:extLst>
          </p:cNvPr>
          <p:cNvSpPr>
            <a:spLocks noGrp="1"/>
          </p:cNvSpPr>
          <p:nvPr>
            <p:ph type="dt" sz="half" idx="10"/>
          </p:nvPr>
        </p:nvSpPr>
        <p:spPr/>
        <p:txBody>
          <a:bodyPr/>
          <a:lstStyle/>
          <a:p>
            <a:fld id="{ECC7DD02-706F-4F6B-9FE8-D3D7DD49CD3F}" type="datetime1">
              <a:rPr lang="en-GB" smtClean="0"/>
              <a:t>25/07/2023</a:t>
            </a:fld>
            <a:endParaRPr lang="en-GB"/>
          </a:p>
        </p:txBody>
      </p:sp>
      <p:sp>
        <p:nvSpPr>
          <p:cNvPr id="5" name="Footer Placeholder 4">
            <a:extLst>
              <a:ext uri="{FF2B5EF4-FFF2-40B4-BE49-F238E27FC236}">
                <a16:creationId xmlns:a16="http://schemas.microsoft.com/office/drawing/2014/main" id="{2DD52668-A835-B164-CCBE-1454681CDAAD}"/>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425A39B0-8BF5-1061-0A00-62DB3DC9F858}"/>
              </a:ext>
            </a:extLst>
          </p:cNvPr>
          <p:cNvSpPr>
            <a:spLocks noGrp="1"/>
          </p:cNvSpPr>
          <p:nvPr>
            <p:ph type="sldNum" sz="quarter" idx="12"/>
          </p:nvPr>
        </p:nvSpPr>
        <p:spPr/>
        <p:txBody>
          <a:bodyPr/>
          <a:lstStyle/>
          <a:p>
            <a:fld id="{77B9861D-C144-4641-9932-FC71594CB586}" type="slidenum">
              <a:rPr lang="en-GB" smtClean="0"/>
              <a:t>5</a:t>
            </a:fld>
            <a:endParaRPr lang="en-GB"/>
          </a:p>
        </p:txBody>
      </p:sp>
    </p:spTree>
    <p:extLst>
      <p:ext uri="{BB962C8B-B14F-4D97-AF65-F5344CB8AC3E}">
        <p14:creationId xmlns:p14="http://schemas.microsoft.com/office/powerpoint/2010/main" val="49286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3C2F6-2D02-1566-248F-8AF7AE0480C8}"/>
              </a:ext>
            </a:extLst>
          </p:cNvPr>
          <p:cNvSpPr>
            <a:spLocks noGrp="1"/>
          </p:cNvSpPr>
          <p:nvPr>
            <p:ph idx="1"/>
          </p:nvPr>
        </p:nvSpPr>
        <p:spPr/>
        <p:txBody>
          <a:bodyPr/>
          <a:lstStyle/>
          <a:p>
            <a:r>
              <a:rPr lang="en-GB" dirty="0"/>
              <a:t>Internet of things Energy,  We know that the energy solutions are put in place to ensure that the selection of the certified device has enough power to make the market a lot easier for the industry. In my opinion,  smart offer intelligence to create a lot of energy data in a particular way to create new models of connectivity.   Secure is when critical data is protected in secure place, where no one make changes to the data, because it is against the law to hack into the governments data to make changes without permission. That's why Microsoft and Partner has the knowledge and ability to supervise the Azure Sphere and Azure Security </a:t>
            </a:r>
            <a:r>
              <a:rPr lang="en-GB" dirty="0" err="1"/>
              <a:t>Center</a:t>
            </a:r>
            <a:r>
              <a:rPr lang="en-GB" dirty="0"/>
              <a:t> as well.</a:t>
            </a:r>
          </a:p>
        </p:txBody>
      </p:sp>
      <p:sp>
        <p:nvSpPr>
          <p:cNvPr id="4" name="Date Placeholder 3">
            <a:extLst>
              <a:ext uri="{FF2B5EF4-FFF2-40B4-BE49-F238E27FC236}">
                <a16:creationId xmlns:a16="http://schemas.microsoft.com/office/drawing/2014/main" id="{4543B894-EC1A-CFBB-DA62-98EC54853DF7}"/>
              </a:ext>
            </a:extLst>
          </p:cNvPr>
          <p:cNvSpPr>
            <a:spLocks noGrp="1"/>
          </p:cNvSpPr>
          <p:nvPr>
            <p:ph type="dt" sz="half" idx="10"/>
          </p:nvPr>
        </p:nvSpPr>
        <p:spPr/>
        <p:txBody>
          <a:bodyPr/>
          <a:lstStyle/>
          <a:p>
            <a:fld id="{F4CE5557-989C-4DCB-9DF7-562E93656428}" type="datetime1">
              <a:rPr lang="en-GB" smtClean="0"/>
              <a:t>25/07/2023</a:t>
            </a:fld>
            <a:endParaRPr lang="en-GB"/>
          </a:p>
        </p:txBody>
      </p:sp>
      <p:sp>
        <p:nvSpPr>
          <p:cNvPr id="5" name="Footer Placeholder 4">
            <a:extLst>
              <a:ext uri="{FF2B5EF4-FFF2-40B4-BE49-F238E27FC236}">
                <a16:creationId xmlns:a16="http://schemas.microsoft.com/office/drawing/2014/main" id="{C20F1F5E-8486-A960-7F02-D3E8A9D5EF60}"/>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7C2EF08C-3769-3067-2BDD-E4813E226FD4}"/>
              </a:ext>
            </a:extLst>
          </p:cNvPr>
          <p:cNvSpPr>
            <a:spLocks noGrp="1"/>
          </p:cNvSpPr>
          <p:nvPr>
            <p:ph type="sldNum" sz="quarter" idx="12"/>
          </p:nvPr>
        </p:nvSpPr>
        <p:spPr/>
        <p:txBody>
          <a:bodyPr/>
          <a:lstStyle/>
          <a:p>
            <a:fld id="{77B9861D-C144-4641-9932-FC71594CB586}" type="slidenum">
              <a:rPr lang="en-GB" smtClean="0"/>
              <a:t>6</a:t>
            </a:fld>
            <a:endParaRPr lang="en-GB"/>
          </a:p>
        </p:txBody>
      </p:sp>
    </p:spTree>
    <p:extLst>
      <p:ext uri="{BB962C8B-B14F-4D97-AF65-F5344CB8AC3E}">
        <p14:creationId xmlns:p14="http://schemas.microsoft.com/office/powerpoint/2010/main" val="426922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95D33-B2F9-6FB5-B300-B06DF2D36D22}"/>
              </a:ext>
            </a:extLst>
          </p:cNvPr>
          <p:cNvSpPr>
            <a:spLocks noGrp="1"/>
          </p:cNvSpPr>
          <p:nvPr>
            <p:ph idx="1"/>
          </p:nvPr>
        </p:nvSpPr>
        <p:spPr/>
        <p:txBody>
          <a:bodyPr/>
          <a:lstStyle/>
          <a:p>
            <a:r>
              <a:rPr lang="en-GB" dirty="0"/>
              <a:t>Azure Internet of Things for transportation and logistics gives me choices to make, when we are managing the smart transportation infrastructure, real time and historic traffic intelligence to make our business move faster and safe.  Azure Maps and Intelligent supply chain alert me where they delays or issues with the parcels, trolleys and pallets are across the global.</a:t>
            </a:r>
          </a:p>
        </p:txBody>
      </p:sp>
      <p:sp>
        <p:nvSpPr>
          <p:cNvPr id="4" name="Date Placeholder 3">
            <a:extLst>
              <a:ext uri="{FF2B5EF4-FFF2-40B4-BE49-F238E27FC236}">
                <a16:creationId xmlns:a16="http://schemas.microsoft.com/office/drawing/2014/main" id="{971E3469-BDD3-08F7-823E-2465625C42AF}"/>
              </a:ext>
            </a:extLst>
          </p:cNvPr>
          <p:cNvSpPr>
            <a:spLocks noGrp="1"/>
          </p:cNvSpPr>
          <p:nvPr>
            <p:ph type="dt" sz="half" idx="10"/>
          </p:nvPr>
        </p:nvSpPr>
        <p:spPr/>
        <p:txBody>
          <a:bodyPr/>
          <a:lstStyle/>
          <a:p>
            <a:fld id="{35BAF878-2FBA-4CA2-B950-21345182C620}" type="datetime1">
              <a:rPr lang="en-GB" smtClean="0"/>
              <a:t>25/07/2023</a:t>
            </a:fld>
            <a:endParaRPr lang="en-GB"/>
          </a:p>
        </p:txBody>
      </p:sp>
      <p:sp>
        <p:nvSpPr>
          <p:cNvPr id="5" name="Footer Placeholder 4">
            <a:extLst>
              <a:ext uri="{FF2B5EF4-FFF2-40B4-BE49-F238E27FC236}">
                <a16:creationId xmlns:a16="http://schemas.microsoft.com/office/drawing/2014/main" id="{975B2E94-FE92-B2F0-3706-2B9593DD8410}"/>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1CF6844D-0529-3B9A-67EB-EB8EC1688822}"/>
              </a:ext>
            </a:extLst>
          </p:cNvPr>
          <p:cNvSpPr>
            <a:spLocks noGrp="1"/>
          </p:cNvSpPr>
          <p:nvPr>
            <p:ph type="sldNum" sz="quarter" idx="12"/>
          </p:nvPr>
        </p:nvSpPr>
        <p:spPr/>
        <p:txBody>
          <a:bodyPr/>
          <a:lstStyle/>
          <a:p>
            <a:fld id="{77B9861D-C144-4641-9932-FC71594CB586}" type="slidenum">
              <a:rPr lang="en-GB" smtClean="0"/>
              <a:t>7</a:t>
            </a:fld>
            <a:endParaRPr lang="en-GB"/>
          </a:p>
        </p:txBody>
      </p:sp>
    </p:spTree>
    <p:extLst>
      <p:ext uri="{BB962C8B-B14F-4D97-AF65-F5344CB8AC3E}">
        <p14:creationId xmlns:p14="http://schemas.microsoft.com/office/powerpoint/2010/main" val="85058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7FE9-377A-0CBF-8A92-F5C32BE4609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E339578-9D3F-8FD4-3A37-8F236CE8B5D6}"/>
              </a:ext>
            </a:extLst>
          </p:cNvPr>
          <p:cNvSpPr>
            <a:spLocks noGrp="1"/>
          </p:cNvSpPr>
          <p:nvPr>
            <p:ph idx="1"/>
          </p:nvPr>
        </p:nvSpPr>
        <p:spPr/>
        <p:txBody>
          <a:bodyPr/>
          <a:lstStyle/>
          <a:p>
            <a:pPr rtl="0"/>
            <a:r>
              <a:rPr lang="en-GB" dirty="0"/>
              <a:t> GE is in Partnership with different companies to make the business intelligence succeed with the data set from the Internet of Things.</a:t>
            </a:r>
          </a:p>
          <a:p>
            <a:pPr rtl="0"/>
            <a:r>
              <a:rPr lang="en-GB" dirty="0">
                <a:effectLst/>
              </a:rPr>
              <a:t>Microsoft was in partnership with another company (Arm) and decided to close that company down, because 30 billion actives Internet of things devices were recorded in the world with 400 percent growth.</a:t>
            </a:r>
          </a:p>
          <a:p>
            <a:r>
              <a:rPr lang="en-GB" dirty="0"/>
              <a:t>Sierra Wireless has anew private APN now to make room for the  Internet of Things for the  applications and enterprises as well.</a:t>
            </a:r>
          </a:p>
          <a:p>
            <a:r>
              <a:rPr lang="en-GB" dirty="0"/>
              <a:t>PTC is in partnership with  Microsoft Azure and cloud infrastructure as well.</a:t>
            </a:r>
          </a:p>
        </p:txBody>
      </p:sp>
      <p:sp>
        <p:nvSpPr>
          <p:cNvPr id="4" name="Date Placeholder 3">
            <a:extLst>
              <a:ext uri="{FF2B5EF4-FFF2-40B4-BE49-F238E27FC236}">
                <a16:creationId xmlns:a16="http://schemas.microsoft.com/office/drawing/2014/main" id="{4AD72CF2-602A-5F81-165E-5154E2C8EFD0}"/>
              </a:ext>
            </a:extLst>
          </p:cNvPr>
          <p:cNvSpPr>
            <a:spLocks noGrp="1"/>
          </p:cNvSpPr>
          <p:nvPr>
            <p:ph type="dt" sz="half" idx="10"/>
          </p:nvPr>
        </p:nvSpPr>
        <p:spPr/>
        <p:txBody>
          <a:bodyPr/>
          <a:lstStyle/>
          <a:p>
            <a:fld id="{2762AB21-B79F-4A46-A820-ED3A1FB17270}" type="datetime1">
              <a:rPr lang="en-GB" smtClean="0"/>
              <a:t>25/07/2023</a:t>
            </a:fld>
            <a:endParaRPr lang="en-GB"/>
          </a:p>
        </p:txBody>
      </p:sp>
      <p:sp>
        <p:nvSpPr>
          <p:cNvPr id="5" name="Footer Placeholder 4">
            <a:extLst>
              <a:ext uri="{FF2B5EF4-FFF2-40B4-BE49-F238E27FC236}">
                <a16:creationId xmlns:a16="http://schemas.microsoft.com/office/drawing/2014/main" id="{7DE2C7DF-FCBC-27F4-63FB-73A4C9369A1B}"/>
              </a:ext>
            </a:extLst>
          </p:cNvPr>
          <p:cNvSpPr>
            <a:spLocks noGrp="1"/>
          </p:cNvSpPr>
          <p:nvPr>
            <p:ph type="ftr" sz="quarter" idx="11"/>
          </p:nvPr>
        </p:nvSpPr>
        <p:spPr/>
        <p:txBody>
          <a:bodyPr/>
          <a:lstStyle/>
          <a:p>
            <a:r>
              <a:rPr lang="en-GB"/>
              <a:t>Andre Oppong</a:t>
            </a:r>
          </a:p>
        </p:txBody>
      </p:sp>
      <p:sp>
        <p:nvSpPr>
          <p:cNvPr id="6" name="Slide Number Placeholder 5">
            <a:extLst>
              <a:ext uri="{FF2B5EF4-FFF2-40B4-BE49-F238E27FC236}">
                <a16:creationId xmlns:a16="http://schemas.microsoft.com/office/drawing/2014/main" id="{7FCA70B2-F60F-9B10-11D2-3772B631A988}"/>
              </a:ext>
            </a:extLst>
          </p:cNvPr>
          <p:cNvSpPr>
            <a:spLocks noGrp="1"/>
          </p:cNvSpPr>
          <p:nvPr>
            <p:ph type="sldNum" sz="quarter" idx="12"/>
          </p:nvPr>
        </p:nvSpPr>
        <p:spPr/>
        <p:txBody>
          <a:bodyPr/>
          <a:lstStyle/>
          <a:p>
            <a:fld id="{77B9861D-C144-4641-9932-FC71594CB586}" type="slidenum">
              <a:rPr lang="en-GB" smtClean="0"/>
              <a:t>8</a:t>
            </a:fld>
            <a:endParaRPr lang="en-GB"/>
          </a:p>
        </p:txBody>
      </p:sp>
    </p:spTree>
    <p:extLst>
      <p:ext uri="{BB962C8B-B14F-4D97-AF65-F5344CB8AC3E}">
        <p14:creationId xmlns:p14="http://schemas.microsoft.com/office/powerpoint/2010/main" val="1672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DA451-47CD-04D2-9C1E-9EAAF6E9CDC5}"/>
              </a:ext>
            </a:extLst>
          </p:cNvPr>
          <p:cNvSpPr>
            <a:spLocks noGrp="1"/>
          </p:cNvSpPr>
          <p:nvPr>
            <p:ph idx="1"/>
          </p:nvPr>
        </p:nvSpPr>
        <p:spPr/>
        <p:txBody>
          <a:bodyPr/>
          <a:lstStyle/>
          <a:p>
            <a:r>
              <a:rPr lang="en-GB" dirty="0"/>
              <a:t>Verizon is  used through Microsoft to connect with the smart homes and cities for the next generation as well.</a:t>
            </a:r>
          </a:p>
          <a:p>
            <a:r>
              <a:rPr lang="en-GB" dirty="0"/>
              <a:t>Cisco academy allowed the Azure to connect with multiple applications and software's to the edge direct through the Cisco's Fog</a:t>
            </a:r>
          </a:p>
          <a:p>
            <a:r>
              <a:rPr lang="en-GB" dirty="0"/>
              <a:t>New </a:t>
            </a:r>
            <a:r>
              <a:rPr lang="en-GB" dirty="0" err="1"/>
              <a:t>Telit</a:t>
            </a:r>
            <a:r>
              <a:rPr lang="en-GB" dirty="0"/>
              <a:t> works  globally  with the Internet of things worldwide to provide connectivity.</a:t>
            </a:r>
          </a:p>
        </p:txBody>
      </p:sp>
      <p:sp>
        <p:nvSpPr>
          <p:cNvPr id="7" name="Date Placeholder 6">
            <a:extLst>
              <a:ext uri="{FF2B5EF4-FFF2-40B4-BE49-F238E27FC236}">
                <a16:creationId xmlns:a16="http://schemas.microsoft.com/office/drawing/2014/main" id="{4A3AFE08-41C8-AE62-F8F0-B957CF2DC9B0}"/>
              </a:ext>
            </a:extLst>
          </p:cNvPr>
          <p:cNvSpPr>
            <a:spLocks noGrp="1"/>
          </p:cNvSpPr>
          <p:nvPr>
            <p:ph type="dt" sz="half" idx="10"/>
          </p:nvPr>
        </p:nvSpPr>
        <p:spPr/>
        <p:txBody>
          <a:bodyPr/>
          <a:lstStyle/>
          <a:p>
            <a:fld id="{2DA06BE3-DB1F-49EB-8200-5180ABFFE40E}" type="datetime1">
              <a:rPr lang="en-GB" smtClean="0"/>
              <a:t>25/07/2023</a:t>
            </a:fld>
            <a:endParaRPr lang="en-GB" dirty="0"/>
          </a:p>
        </p:txBody>
      </p:sp>
      <p:sp>
        <p:nvSpPr>
          <p:cNvPr id="8" name="Footer Placeholder 7">
            <a:extLst>
              <a:ext uri="{FF2B5EF4-FFF2-40B4-BE49-F238E27FC236}">
                <a16:creationId xmlns:a16="http://schemas.microsoft.com/office/drawing/2014/main" id="{13325352-E602-B15C-44D3-FED2D4D6B062}"/>
              </a:ext>
            </a:extLst>
          </p:cNvPr>
          <p:cNvSpPr>
            <a:spLocks noGrp="1"/>
          </p:cNvSpPr>
          <p:nvPr>
            <p:ph type="ftr" sz="quarter" idx="11"/>
          </p:nvPr>
        </p:nvSpPr>
        <p:spPr/>
        <p:txBody>
          <a:bodyPr/>
          <a:lstStyle/>
          <a:p>
            <a:r>
              <a:rPr lang="en-GB"/>
              <a:t>Andre Oppong</a:t>
            </a:r>
          </a:p>
        </p:txBody>
      </p:sp>
      <p:sp>
        <p:nvSpPr>
          <p:cNvPr id="9" name="Slide Number Placeholder 8">
            <a:extLst>
              <a:ext uri="{FF2B5EF4-FFF2-40B4-BE49-F238E27FC236}">
                <a16:creationId xmlns:a16="http://schemas.microsoft.com/office/drawing/2014/main" id="{87B55F8A-B09A-8535-CF85-46787DF5B59C}"/>
              </a:ext>
            </a:extLst>
          </p:cNvPr>
          <p:cNvSpPr>
            <a:spLocks noGrp="1"/>
          </p:cNvSpPr>
          <p:nvPr>
            <p:ph type="sldNum" sz="quarter" idx="12"/>
          </p:nvPr>
        </p:nvSpPr>
        <p:spPr/>
        <p:txBody>
          <a:bodyPr/>
          <a:lstStyle/>
          <a:p>
            <a:fld id="{77B9861D-C144-4641-9932-FC71594CB586}" type="slidenum">
              <a:rPr lang="en-GB" smtClean="0"/>
              <a:t>9</a:t>
            </a:fld>
            <a:endParaRPr lang="en-GB"/>
          </a:p>
        </p:txBody>
      </p:sp>
    </p:spTree>
    <p:extLst>
      <p:ext uri="{BB962C8B-B14F-4D97-AF65-F5344CB8AC3E}">
        <p14:creationId xmlns:p14="http://schemas.microsoft.com/office/powerpoint/2010/main" val="3974997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TotalTime>
  <Words>887</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Case use of Internet of Things</vt:lpstr>
      <vt:lpstr>PowerPoint Presentation</vt:lpstr>
      <vt:lpstr>Microsoft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use of Internet of Things</dc:title>
  <dc:creator>Andre Oppong</dc:creator>
  <cp:lastModifiedBy>Andre Oppong</cp:lastModifiedBy>
  <cp:revision>7</cp:revision>
  <dcterms:created xsi:type="dcterms:W3CDTF">2023-07-24T16:20:05Z</dcterms:created>
  <dcterms:modified xsi:type="dcterms:W3CDTF">2023-07-25T08:35:34Z</dcterms:modified>
</cp:coreProperties>
</file>