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 id="2147483648" r:id="rId6"/>
  </p:sldMasterIdLst>
  <p:notesMasterIdLst>
    <p:notesMasterId r:id="rId20"/>
  </p:notesMasterIdLst>
  <p:sldIdLst>
    <p:sldId id="432" r:id="rId7"/>
    <p:sldId id="257" r:id="rId8"/>
    <p:sldId id="438" r:id="rId9"/>
    <p:sldId id="634" r:id="rId10"/>
    <p:sldId id="269" r:id="rId11"/>
    <p:sldId id="433" r:id="rId12"/>
    <p:sldId id="640" r:id="rId13"/>
    <p:sldId id="442" r:id="rId14"/>
    <p:sldId id="265" r:id="rId15"/>
    <p:sldId id="430" r:id="rId16"/>
    <p:sldId id="431" r:id="rId17"/>
    <p:sldId id="635" r:id="rId18"/>
    <p:sldId id="6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34B74-F65D-4235-1931-E0492BE7CF9F}" v="4" dt="2023-07-24T07:05:36.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1255" autoAdjust="0"/>
  </p:normalViewPr>
  <p:slideViewPr>
    <p:cSldViewPr snapToGrid="0">
      <p:cViewPr varScale="1">
        <p:scale>
          <a:sx n="103" d="100"/>
          <a:sy n="103" d="100"/>
        </p:scale>
        <p:origin x="10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D1344-4704-45D2-B9E5-8DC6BE480C9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ADC6D80-F322-4E15-BF62-A1899E84A4B6}">
      <dgm:prSet/>
      <dgm:spPr/>
      <dgm:t>
        <a:bodyPr/>
        <a:lstStyle/>
        <a:p>
          <a:r>
            <a:rPr lang="en-GB"/>
            <a:t>Basic Data Structures</a:t>
          </a:r>
          <a:endParaRPr lang="en-US"/>
        </a:p>
      </dgm:t>
    </dgm:pt>
    <dgm:pt modelId="{EFE415A3-F5B0-4011-854E-ED352A855078}" type="parTrans" cxnId="{B56A5A5F-B32A-4A95-9C9C-460ECCA6E458}">
      <dgm:prSet/>
      <dgm:spPr/>
      <dgm:t>
        <a:bodyPr/>
        <a:lstStyle/>
        <a:p>
          <a:endParaRPr lang="en-US"/>
        </a:p>
      </dgm:t>
    </dgm:pt>
    <dgm:pt modelId="{BE21F837-7CDC-4E95-B760-6D35232F8EB5}" type="sibTrans" cxnId="{B56A5A5F-B32A-4A95-9C9C-460ECCA6E458}">
      <dgm:prSet/>
      <dgm:spPr/>
      <dgm:t>
        <a:bodyPr/>
        <a:lstStyle/>
        <a:p>
          <a:endParaRPr lang="en-US"/>
        </a:p>
      </dgm:t>
    </dgm:pt>
    <dgm:pt modelId="{248BD2C4-30B7-4FFC-B496-4DF1CF37D480}">
      <dgm:prSet/>
      <dgm:spPr/>
      <dgm:t>
        <a:bodyPr/>
        <a:lstStyle/>
        <a:p>
          <a:r>
            <a:rPr lang="en-GB"/>
            <a:t>Password Databases</a:t>
          </a:r>
          <a:endParaRPr lang="en-US"/>
        </a:p>
      </dgm:t>
    </dgm:pt>
    <dgm:pt modelId="{04E5C810-2FF3-490E-939C-66863EE38978}" type="parTrans" cxnId="{2274EF67-3C26-48E6-950D-9273AA43ED46}">
      <dgm:prSet/>
      <dgm:spPr/>
      <dgm:t>
        <a:bodyPr/>
        <a:lstStyle/>
        <a:p>
          <a:endParaRPr lang="en-US"/>
        </a:p>
      </dgm:t>
    </dgm:pt>
    <dgm:pt modelId="{80A8B314-D112-4D4B-B6DC-8974DE597B90}" type="sibTrans" cxnId="{2274EF67-3C26-48E6-950D-9273AA43ED46}">
      <dgm:prSet/>
      <dgm:spPr/>
      <dgm:t>
        <a:bodyPr/>
        <a:lstStyle/>
        <a:p>
          <a:endParaRPr lang="en-US"/>
        </a:p>
      </dgm:t>
    </dgm:pt>
    <dgm:pt modelId="{888ACAD3-FC75-4756-ADFE-BDB6C05FA021}">
      <dgm:prSet/>
      <dgm:spPr/>
      <dgm:t>
        <a:bodyPr/>
        <a:lstStyle/>
        <a:p>
          <a:r>
            <a:rPr lang="en-GB"/>
            <a:t>Online Directories</a:t>
          </a:r>
          <a:endParaRPr lang="en-US"/>
        </a:p>
      </dgm:t>
    </dgm:pt>
    <dgm:pt modelId="{10E9E1BE-47D9-4E9F-88B5-6064ADDA9BB2}" type="parTrans" cxnId="{E46BDE47-F0BB-4812-B8CC-0B8456EC4EC0}">
      <dgm:prSet/>
      <dgm:spPr/>
      <dgm:t>
        <a:bodyPr/>
        <a:lstStyle/>
        <a:p>
          <a:endParaRPr lang="en-US"/>
        </a:p>
      </dgm:t>
    </dgm:pt>
    <dgm:pt modelId="{B0215478-9A19-447A-9457-EDFCA26ED299}" type="sibTrans" cxnId="{E46BDE47-F0BB-4812-B8CC-0B8456EC4EC0}">
      <dgm:prSet/>
      <dgm:spPr/>
      <dgm:t>
        <a:bodyPr/>
        <a:lstStyle/>
        <a:p>
          <a:endParaRPr lang="en-US"/>
        </a:p>
      </dgm:t>
    </dgm:pt>
    <dgm:pt modelId="{5ACA8D09-C1A8-47E8-8FCC-0EBC9D999E20}">
      <dgm:prSet/>
      <dgm:spPr/>
      <dgm:t>
        <a:bodyPr/>
        <a:lstStyle/>
        <a:p>
          <a:r>
            <a:rPr lang="en-GB" dirty="0"/>
            <a:t>Advanced Data Structures </a:t>
          </a:r>
          <a:endParaRPr lang="en-US" dirty="0"/>
        </a:p>
      </dgm:t>
    </dgm:pt>
    <dgm:pt modelId="{C7B6983B-490A-4837-8F26-00C1807A30D8}" type="parTrans" cxnId="{3D1395C3-B801-4581-BE4A-F5284D575391}">
      <dgm:prSet/>
      <dgm:spPr/>
      <dgm:t>
        <a:bodyPr/>
        <a:lstStyle/>
        <a:p>
          <a:endParaRPr lang="en-US"/>
        </a:p>
      </dgm:t>
    </dgm:pt>
    <dgm:pt modelId="{D427E158-4393-4217-9952-8BFB07B45E31}" type="sibTrans" cxnId="{3D1395C3-B801-4581-BE4A-F5284D575391}">
      <dgm:prSet/>
      <dgm:spPr/>
      <dgm:t>
        <a:bodyPr/>
        <a:lstStyle/>
        <a:p>
          <a:endParaRPr lang="en-US"/>
        </a:p>
      </dgm:t>
    </dgm:pt>
    <dgm:pt modelId="{14BD5387-0B51-4811-B2B9-42056F1A7082}">
      <dgm:prSet/>
      <dgm:spPr/>
      <dgm:t>
        <a:bodyPr/>
        <a:lstStyle/>
        <a:p>
          <a:r>
            <a:rPr lang="en-GB"/>
            <a:t>Undo/Redo Function</a:t>
          </a:r>
          <a:endParaRPr lang="en-US"/>
        </a:p>
      </dgm:t>
    </dgm:pt>
    <dgm:pt modelId="{F5A75DEE-9E75-410F-90F1-5E10FAF59148}" type="parTrans" cxnId="{0DB76CC9-207B-40A3-8350-3123B57CCBB8}">
      <dgm:prSet/>
      <dgm:spPr/>
      <dgm:t>
        <a:bodyPr/>
        <a:lstStyle/>
        <a:p>
          <a:endParaRPr lang="en-US"/>
        </a:p>
      </dgm:t>
    </dgm:pt>
    <dgm:pt modelId="{A30F2298-1628-4BAB-B3E3-4B35321CB8A5}" type="sibTrans" cxnId="{0DB76CC9-207B-40A3-8350-3123B57CCBB8}">
      <dgm:prSet/>
      <dgm:spPr/>
      <dgm:t>
        <a:bodyPr/>
        <a:lstStyle/>
        <a:p>
          <a:endParaRPr lang="en-US"/>
        </a:p>
      </dgm:t>
    </dgm:pt>
    <dgm:pt modelId="{DE42366E-1BC5-4859-A844-03729BEEBBBE}">
      <dgm:prSet/>
      <dgm:spPr/>
      <dgm:t>
        <a:bodyPr/>
        <a:lstStyle/>
        <a:p>
          <a:r>
            <a:rPr lang="en-GB"/>
            <a:t>Spell Check</a:t>
          </a:r>
          <a:endParaRPr lang="en-US"/>
        </a:p>
      </dgm:t>
    </dgm:pt>
    <dgm:pt modelId="{C0712EA1-1B0F-4630-9445-E1392E01EB41}" type="parTrans" cxnId="{A165BAC7-209A-4224-B8F9-848015F68641}">
      <dgm:prSet/>
      <dgm:spPr/>
      <dgm:t>
        <a:bodyPr/>
        <a:lstStyle/>
        <a:p>
          <a:endParaRPr lang="en-US"/>
        </a:p>
      </dgm:t>
    </dgm:pt>
    <dgm:pt modelId="{0EC18DFA-F440-4E8B-A1C5-5ED60FBE745A}" type="sibTrans" cxnId="{A165BAC7-209A-4224-B8F9-848015F68641}">
      <dgm:prSet/>
      <dgm:spPr/>
      <dgm:t>
        <a:bodyPr/>
        <a:lstStyle/>
        <a:p>
          <a:endParaRPr lang="en-US"/>
        </a:p>
      </dgm:t>
    </dgm:pt>
    <dgm:pt modelId="{64A1E1D1-9CE7-42BA-B2E1-4726FBD2CB48}">
      <dgm:prSet/>
      <dgm:spPr/>
      <dgm:t>
        <a:bodyPr/>
        <a:lstStyle/>
        <a:p>
          <a:r>
            <a:rPr lang="en-GB"/>
            <a:t>Text searching</a:t>
          </a:r>
          <a:endParaRPr lang="en-US"/>
        </a:p>
      </dgm:t>
    </dgm:pt>
    <dgm:pt modelId="{FE697177-018B-4C2A-B568-459291116CDE}" type="parTrans" cxnId="{DEB85D85-7649-4ADA-8B9D-41B40B82EE13}">
      <dgm:prSet/>
      <dgm:spPr/>
      <dgm:t>
        <a:bodyPr/>
        <a:lstStyle/>
        <a:p>
          <a:endParaRPr lang="en-US"/>
        </a:p>
      </dgm:t>
    </dgm:pt>
    <dgm:pt modelId="{76C9F9D6-415A-4286-ABD6-F288078E4975}" type="sibTrans" cxnId="{DEB85D85-7649-4ADA-8B9D-41B40B82EE13}">
      <dgm:prSet/>
      <dgm:spPr/>
      <dgm:t>
        <a:bodyPr/>
        <a:lstStyle/>
        <a:p>
          <a:endParaRPr lang="en-US"/>
        </a:p>
      </dgm:t>
    </dgm:pt>
    <dgm:pt modelId="{95A38089-C862-484D-BA68-D984B4E12388}" type="pres">
      <dgm:prSet presAssocID="{98AD1344-4704-45D2-B9E5-8DC6BE480C9B}" presName="linear" presStyleCnt="0">
        <dgm:presLayoutVars>
          <dgm:dir/>
          <dgm:animLvl val="lvl"/>
          <dgm:resizeHandles val="exact"/>
        </dgm:presLayoutVars>
      </dgm:prSet>
      <dgm:spPr/>
    </dgm:pt>
    <dgm:pt modelId="{645FAB3A-36CE-43DF-8F7E-CCAB2840A04E}" type="pres">
      <dgm:prSet presAssocID="{BADC6D80-F322-4E15-BF62-A1899E84A4B6}" presName="parentLin" presStyleCnt="0"/>
      <dgm:spPr/>
    </dgm:pt>
    <dgm:pt modelId="{B8992AC0-32D9-4848-A5FE-2E2DDA0AEB01}" type="pres">
      <dgm:prSet presAssocID="{BADC6D80-F322-4E15-BF62-A1899E84A4B6}" presName="parentLeftMargin" presStyleLbl="node1" presStyleIdx="0" presStyleCnt="2"/>
      <dgm:spPr/>
    </dgm:pt>
    <dgm:pt modelId="{0790632E-BB6B-4F4C-B361-6A90F52E7DA0}" type="pres">
      <dgm:prSet presAssocID="{BADC6D80-F322-4E15-BF62-A1899E84A4B6}" presName="parentText" presStyleLbl="node1" presStyleIdx="0" presStyleCnt="2">
        <dgm:presLayoutVars>
          <dgm:chMax val="0"/>
          <dgm:bulletEnabled val="1"/>
        </dgm:presLayoutVars>
      </dgm:prSet>
      <dgm:spPr/>
    </dgm:pt>
    <dgm:pt modelId="{359F47BB-5DEC-412C-92BA-D7DF2B235E0E}" type="pres">
      <dgm:prSet presAssocID="{BADC6D80-F322-4E15-BF62-A1899E84A4B6}" presName="negativeSpace" presStyleCnt="0"/>
      <dgm:spPr/>
    </dgm:pt>
    <dgm:pt modelId="{14F69B94-B8F3-4BFB-825B-CE2E344D1F85}" type="pres">
      <dgm:prSet presAssocID="{BADC6D80-F322-4E15-BF62-A1899E84A4B6}" presName="childText" presStyleLbl="conFgAcc1" presStyleIdx="0" presStyleCnt="2">
        <dgm:presLayoutVars>
          <dgm:bulletEnabled val="1"/>
        </dgm:presLayoutVars>
      </dgm:prSet>
      <dgm:spPr/>
    </dgm:pt>
    <dgm:pt modelId="{6921738E-B64A-49FA-AB73-81E408C4E171}" type="pres">
      <dgm:prSet presAssocID="{BE21F837-7CDC-4E95-B760-6D35232F8EB5}" presName="spaceBetweenRectangles" presStyleCnt="0"/>
      <dgm:spPr/>
    </dgm:pt>
    <dgm:pt modelId="{0BE74864-380E-4583-91E6-F1E5659F31FD}" type="pres">
      <dgm:prSet presAssocID="{5ACA8D09-C1A8-47E8-8FCC-0EBC9D999E20}" presName="parentLin" presStyleCnt="0"/>
      <dgm:spPr/>
    </dgm:pt>
    <dgm:pt modelId="{54E9180F-FACE-4003-A1B0-5F26FCC49F16}" type="pres">
      <dgm:prSet presAssocID="{5ACA8D09-C1A8-47E8-8FCC-0EBC9D999E20}" presName="parentLeftMargin" presStyleLbl="node1" presStyleIdx="0" presStyleCnt="2"/>
      <dgm:spPr/>
    </dgm:pt>
    <dgm:pt modelId="{B62B6D2C-E6D2-49A2-B56B-9004067C9683}" type="pres">
      <dgm:prSet presAssocID="{5ACA8D09-C1A8-47E8-8FCC-0EBC9D999E20}" presName="parentText" presStyleLbl="node1" presStyleIdx="1" presStyleCnt="2">
        <dgm:presLayoutVars>
          <dgm:chMax val="0"/>
          <dgm:bulletEnabled val="1"/>
        </dgm:presLayoutVars>
      </dgm:prSet>
      <dgm:spPr/>
    </dgm:pt>
    <dgm:pt modelId="{6E005EC1-55D7-4F4A-9FF4-439DC8837354}" type="pres">
      <dgm:prSet presAssocID="{5ACA8D09-C1A8-47E8-8FCC-0EBC9D999E20}" presName="negativeSpace" presStyleCnt="0"/>
      <dgm:spPr/>
    </dgm:pt>
    <dgm:pt modelId="{35D7BCC7-B8FB-47A0-BA7C-368A1C7E95E0}" type="pres">
      <dgm:prSet presAssocID="{5ACA8D09-C1A8-47E8-8FCC-0EBC9D999E20}" presName="childText" presStyleLbl="conFgAcc1" presStyleIdx="1" presStyleCnt="2">
        <dgm:presLayoutVars>
          <dgm:bulletEnabled val="1"/>
        </dgm:presLayoutVars>
      </dgm:prSet>
      <dgm:spPr/>
    </dgm:pt>
  </dgm:ptLst>
  <dgm:cxnLst>
    <dgm:cxn modelId="{D722FB08-95B2-478D-91AC-61103E86952A}" type="presOf" srcId="{14BD5387-0B51-4811-B2B9-42056F1A7082}" destId="{35D7BCC7-B8FB-47A0-BA7C-368A1C7E95E0}" srcOrd="0" destOrd="0" presId="urn:microsoft.com/office/officeart/2005/8/layout/list1"/>
    <dgm:cxn modelId="{2158F83F-92AA-4536-BACF-F7AD8F96C3C2}" type="presOf" srcId="{BADC6D80-F322-4E15-BF62-A1899E84A4B6}" destId="{0790632E-BB6B-4F4C-B361-6A90F52E7DA0}" srcOrd="1" destOrd="0" presId="urn:microsoft.com/office/officeart/2005/8/layout/list1"/>
    <dgm:cxn modelId="{11FDC740-1018-43FC-AFF2-DD7C2AD19AEE}" type="presOf" srcId="{BADC6D80-F322-4E15-BF62-A1899E84A4B6}" destId="{B8992AC0-32D9-4848-A5FE-2E2DDA0AEB01}" srcOrd="0" destOrd="0" presId="urn:microsoft.com/office/officeart/2005/8/layout/list1"/>
    <dgm:cxn modelId="{B56A5A5F-B32A-4A95-9C9C-460ECCA6E458}" srcId="{98AD1344-4704-45D2-B9E5-8DC6BE480C9B}" destId="{BADC6D80-F322-4E15-BF62-A1899E84A4B6}" srcOrd="0" destOrd="0" parTransId="{EFE415A3-F5B0-4011-854E-ED352A855078}" sibTransId="{BE21F837-7CDC-4E95-B760-6D35232F8EB5}"/>
    <dgm:cxn modelId="{3F93AE44-7348-4970-939B-A5E3FEAFA50D}" type="presOf" srcId="{5ACA8D09-C1A8-47E8-8FCC-0EBC9D999E20}" destId="{54E9180F-FACE-4003-A1B0-5F26FCC49F16}" srcOrd="0" destOrd="0" presId="urn:microsoft.com/office/officeart/2005/8/layout/list1"/>
    <dgm:cxn modelId="{2C665645-0E9E-4588-A72D-A64FC38F7BD7}" type="presOf" srcId="{64A1E1D1-9CE7-42BA-B2E1-4726FBD2CB48}" destId="{35D7BCC7-B8FB-47A0-BA7C-368A1C7E95E0}" srcOrd="0" destOrd="2" presId="urn:microsoft.com/office/officeart/2005/8/layout/list1"/>
    <dgm:cxn modelId="{E46BDE47-F0BB-4812-B8CC-0B8456EC4EC0}" srcId="{BADC6D80-F322-4E15-BF62-A1899E84A4B6}" destId="{888ACAD3-FC75-4756-ADFE-BDB6C05FA021}" srcOrd="1" destOrd="0" parTransId="{10E9E1BE-47D9-4E9F-88B5-6064ADDA9BB2}" sibTransId="{B0215478-9A19-447A-9457-EDFCA26ED299}"/>
    <dgm:cxn modelId="{2274EF67-3C26-48E6-950D-9273AA43ED46}" srcId="{BADC6D80-F322-4E15-BF62-A1899E84A4B6}" destId="{248BD2C4-30B7-4FFC-B496-4DF1CF37D480}" srcOrd="0" destOrd="0" parTransId="{04E5C810-2FF3-490E-939C-66863EE38978}" sibTransId="{80A8B314-D112-4D4B-B6DC-8974DE597B90}"/>
    <dgm:cxn modelId="{BE3E054C-A7E9-4131-8EAE-D40E1EFBE2DB}" type="presOf" srcId="{248BD2C4-30B7-4FFC-B496-4DF1CF37D480}" destId="{14F69B94-B8F3-4BFB-825B-CE2E344D1F85}" srcOrd="0" destOrd="0" presId="urn:microsoft.com/office/officeart/2005/8/layout/list1"/>
    <dgm:cxn modelId="{4D4F804D-D4C7-48DE-937D-209959215684}" type="presOf" srcId="{98AD1344-4704-45D2-B9E5-8DC6BE480C9B}" destId="{95A38089-C862-484D-BA68-D984B4E12388}" srcOrd="0" destOrd="0" presId="urn:microsoft.com/office/officeart/2005/8/layout/list1"/>
    <dgm:cxn modelId="{CCA63975-F48A-408B-BB73-B5D8C7A18368}" type="presOf" srcId="{DE42366E-1BC5-4859-A844-03729BEEBBBE}" destId="{35D7BCC7-B8FB-47A0-BA7C-368A1C7E95E0}" srcOrd="0" destOrd="1" presId="urn:microsoft.com/office/officeart/2005/8/layout/list1"/>
    <dgm:cxn modelId="{DEB85D85-7649-4ADA-8B9D-41B40B82EE13}" srcId="{5ACA8D09-C1A8-47E8-8FCC-0EBC9D999E20}" destId="{64A1E1D1-9CE7-42BA-B2E1-4726FBD2CB48}" srcOrd="2" destOrd="0" parTransId="{FE697177-018B-4C2A-B568-459291116CDE}" sibTransId="{76C9F9D6-415A-4286-ABD6-F288078E4975}"/>
    <dgm:cxn modelId="{FB5C6E97-D5AD-402C-A106-E6B3F479D0FB}" type="presOf" srcId="{888ACAD3-FC75-4756-ADFE-BDB6C05FA021}" destId="{14F69B94-B8F3-4BFB-825B-CE2E344D1F85}" srcOrd="0" destOrd="1" presId="urn:microsoft.com/office/officeart/2005/8/layout/list1"/>
    <dgm:cxn modelId="{3D1395C3-B801-4581-BE4A-F5284D575391}" srcId="{98AD1344-4704-45D2-B9E5-8DC6BE480C9B}" destId="{5ACA8D09-C1A8-47E8-8FCC-0EBC9D999E20}" srcOrd="1" destOrd="0" parTransId="{C7B6983B-490A-4837-8F26-00C1807A30D8}" sibTransId="{D427E158-4393-4217-9952-8BFB07B45E31}"/>
    <dgm:cxn modelId="{A165BAC7-209A-4224-B8F9-848015F68641}" srcId="{5ACA8D09-C1A8-47E8-8FCC-0EBC9D999E20}" destId="{DE42366E-1BC5-4859-A844-03729BEEBBBE}" srcOrd="1" destOrd="0" parTransId="{C0712EA1-1B0F-4630-9445-E1392E01EB41}" sibTransId="{0EC18DFA-F440-4E8B-A1C5-5ED60FBE745A}"/>
    <dgm:cxn modelId="{0DB76CC9-207B-40A3-8350-3123B57CCBB8}" srcId="{5ACA8D09-C1A8-47E8-8FCC-0EBC9D999E20}" destId="{14BD5387-0B51-4811-B2B9-42056F1A7082}" srcOrd="0" destOrd="0" parTransId="{F5A75DEE-9E75-410F-90F1-5E10FAF59148}" sibTransId="{A30F2298-1628-4BAB-B3E3-4B35321CB8A5}"/>
    <dgm:cxn modelId="{39095FD1-C4F4-4419-9052-FD9BCB40486B}" type="presOf" srcId="{5ACA8D09-C1A8-47E8-8FCC-0EBC9D999E20}" destId="{B62B6D2C-E6D2-49A2-B56B-9004067C9683}" srcOrd="1" destOrd="0" presId="urn:microsoft.com/office/officeart/2005/8/layout/list1"/>
    <dgm:cxn modelId="{69F639F1-2D6A-48EB-AE45-3A034C178C63}" type="presParOf" srcId="{95A38089-C862-484D-BA68-D984B4E12388}" destId="{645FAB3A-36CE-43DF-8F7E-CCAB2840A04E}" srcOrd="0" destOrd="0" presId="urn:microsoft.com/office/officeart/2005/8/layout/list1"/>
    <dgm:cxn modelId="{CA62275E-5488-40F7-A295-5578F2941B91}" type="presParOf" srcId="{645FAB3A-36CE-43DF-8F7E-CCAB2840A04E}" destId="{B8992AC0-32D9-4848-A5FE-2E2DDA0AEB01}" srcOrd="0" destOrd="0" presId="urn:microsoft.com/office/officeart/2005/8/layout/list1"/>
    <dgm:cxn modelId="{8894DD4E-916C-466C-A8C3-6A02FA22591B}" type="presParOf" srcId="{645FAB3A-36CE-43DF-8F7E-CCAB2840A04E}" destId="{0790632E-BB6B-4F4C-B361-6A90F52E7DA0}" srcOrd="1" destOrd="0" presId="urn:microsoft.com/office/officeart/2005/8/layout/list1"/>
    <dgm:cxn modelId="{C15B715C-78D6-4E0D-812D-FED2A09EA9DA}" type="presParOf" srcId="{95A38089-C862-484D-BA68-D984B4E12388}" destId="{359F47BB-5DEC-412C-92BA-D7DF2B235E0E}" srcOrd="1" destOrd="0" presId="urn:microsoft.com/office/officeart/2005/8/layout/list1"/>
    <dgm:cxn modelId="{46ACFE71-E4D1-47FC-A00D-7588F30C117D}" type="presParOf" srcId="{95A38089-C862-484D-BA68-D984B4E12388}" destId="{14F69B94-B8F3-4BFB-825B-CE2E344D1F85}" srcOrd="2" destOrd="0" presId="urn:microsoft.com/office/officeart/2005/8/layout/list1"/>
    <dgm:cxn modelId="{8C9037D6-C6FC-4A37-978A-58A750818E13}" type="presParOf" srcId="{95A38089-C862-484D-BA68-D984B4E12388}" destId="{6921738E-B64A-49FA-AB73-81E408C4E171}" srcOrd="3" destOrd="0" presId="urn:microsoft.com/office/officeart/2005/8/layout/list1"/>
    <dgm:cxn modelId="{C29FCEB5-904B-4805-AC8B-D3E0DD2883D4}" type="presParOf" srcId="{95A38089-C862-484D-BA68-D984B4E12388}" destId="{0BE74864-380E-4583-91E6-F1E5659F31FD}" srcOrd="4" destOrd="0" presId="urn:microsoft.com/office/officeart/2005/8/layout/list1"/>
    <dgm:cxn modelId="{1C9B9340-21A5-438E-AD68-0F9BEA93639E}" type="presParOf" srcId="{0BE74864-380E-4583-91E6-F1E5659F31FD}" destId="{54E9180F-FACE-4003-A1B0-5F26FCC49F16}" srcOrd="0" destOrd="0" presId="urn:microsoft.com/office/officeart/2005/8/layout/list1"/>
    <dgm:cxn modelId="{779940E2-A937-4568-B456-B1252D21EAF2}" type="presParOf" srcId="{0BE74864-380E-4583-91E6-F1E5659F31FD}" destId="{B62B6D2C-E6D2-49A2-B56B-9004067C9683}" srcOrd="1" destOrd="0" presId="urn:microsoft.com/office/officeart/2005/8/layout/list1"/>
    <dgm:cxn modelId="{DDA1CA15-045C-4448-BC9B-D90784E522BD}" type="presParOf" srcId="{95A38089-C862-484D-BA68-D984B4E12388}" destId="{6E005EC1-55D7-4F4A-9FF4-439DC8837354}" srcOrd="5" destOrd="0" presId="urn:microsoft.com/office/officeart/2005/8/layout/list1"/>
    <dgm:cxn modelId="{117E1D1C-57B1-4B32-AE42-D4167E5BEF15}" type="presParOf" srcId="{95A38089-C862-484D-BA68-D984B4E12388}" destId="{35D7BCC7-B8FB-47A0-BA7C-368A1C7E9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F9B18E-112E-47A5-B909-C04750F1B9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B918B7E-6FD3-4D6A-8D10-DCA537C42325}">
      <dgm:prSet phldrT="[Text]" phldr="0"/>
      <dgm:spPr/>
      <dgm:t>
        <a:bodyPr/>
        <a:lstStyle/>
        <a:p>
          <a:r>
            <a:rPr lang="en-US" dirty="0">
              <a:latin typeface="Calibri Light" panose="020F0302020204030204"/>
            </a:rPr>
            <a:t>Data</a:t>
          </a:r>
          <a:endParaRPr lang="en-US" dirty="0"/>
        </a:p>
      </dgm:t>
    </dgm:pt>
    <dgm:pt modelId="{045291D8-ADBA-419C-949F-FC136EE5E503}" type="parTrans" cxnId="{924F0173-33ED-4F40-8BB7-BD9B5DFF8B9F}">
      <dgm:prSet/>
      <dgm:spPr/>
      <dgm:t>
        <a:bodyPr/>
        <a:lstStyle/>
        <a:p>
          <a:endParaRPr lang="en-US"/>
        </a:p>
      </dgm:t>
    </dgm:pt>
    <dgm:pt modelId="{5E054D1C-C835-421E-B581-72BF13A750E2}" type="sibTrans" cxnId="{924F0173-33ED-4F40-8BB7-BD9B5DFF8B9F}">
      <dgm:prSet/>
      <dgm:spPr/>
      <dgm:t>
        <a:bodyPr/>
        <a:lstStyle/>
        <a:p>
          <a:endParaRPr lang="en-US"/>
        </a:p>
      </dgm:t>
    </dgm:pt>
    <dgm:pt modelId="{4C6FC35B-9631-4ABA-9DCB-D2AB7539482C}">
      <dgm:prSet phldrT="[Text]" phldr="0"/>
      <dgm:spPr/>
      <dgm:t>
        <a:bodyPr/>
        <a:lstStyle/>
        <a:p>
          <a:pPr rtl="0"/>
          <a:r>
            <a:rPr lang="en-US" dirty="0">
              <a:latin typeface="Calibri Light" panose="020F0302020204030204"/>
            </a:rPr>
            <a:t>Raw (uncleaned)</a:t>
          </a:r>
          <a:endParaRPr lang="en-US" dirty="0"/>
        </a:p>
      </dgm:t>
    </dgm:pt>
    <dgm:pt modelId="{7AE3C3C3-30BB-494B-B6EA-292A91CA4456}" type="parTrans" cxnId="{210EF0D4-C160-425A-B633-3A6FF21983E6}">
      <dgm:prSet/>
      <dgm:spPr/>
      <dgm:t>
        <a:bodyPr/>
        <a:lstStyle/>
        <a:p>
          <a:endParaRPr lang="en-US"/>
        </a:p>
      </dgm:t>
    </dgm:pt>
    <dgm:pt modelId="{CD68BC3C-7A50-49A6-8429-76E281B003CC}" type="sibTrans" cxnId="{210EF0D4-C160-425A-B633-3A6FF21983E6}">
      <dgm:prSet/>
      <dgm:spPr/>
      <dgm:t>
        <a:bodyPr/>
        <a:lstStyle/>
        <a:p>
          <a:endParaRPr lang="en-US"/>
        </a:p>
      </dgm:t>
    </dgm:pt>
    <dgm:pt modelId="{341482C5-61F4-4B23-8B87-2F786B932CED}">
      <dgm:prSet phldrT="[Text]" phldr="0"/>
      <dgm:spPr/>
      <dgm:t>
        <a:bodyPr/>
        <a:lstStyle/>
        <a:p>
          <a:r>
            <a:rPr lang="en-US" dirty="0">
              <a:latin typeface="Calibri Light" panose="020F0302020204030204"/>
            </a:rPr>
            <a:t>Clean</a:t>
          </a:r>
          <a:endParaRPr lang="en-US" dirty="0"/>
        </a:p>
      </dgm:t>
    </dgm:pt>
    <dgm:pt modelId="{597F0A2A-97E4-4249-9C64-BC2AD3F53D14}" type="parTrans" cxnId="{EED63650-79E3-4ED9-BDF9-EC0840719847}">
      <dgm:prSet/>
      <dgm:spPr/>
      <dgm:t>
        <a:bodyPr/>
        <a:lstStyle/>
        <a:p>
          <a:endParaRPr lang="en-US"/>
        </a:p>
      </dgm:t>
    </dgm:pt>
    <dgm:pt modelId="{294208AB-9421-49CF-B7B9-CECF34B68A50}" type="sibTrans" cxnId="{EED63650-79E3-4ED9-BDF9-EC0840719847}">
      <dgm:prSet/>
      <dgm:spPr/>
      <dgm:t>
        <a:bodyPr/>
        <a:lstStyle/>
        <a:p>
          <a:endParaRPr lang="en-US"/>
        </a:p>
      </dgm:t>
    </dgm:pt>
    <dgm:pt modelId="{3D5C6DA5-381F-4883-AD31-18807D0A7BA4}">
      <dgm:prSet phldrT="[Text]" phldr="0"/>
      <dgm:spPr/>
      <dgm:t>
        <a:bodyPr/>
        <a:lstStyle/>
        <a:p>
          <a:r>
            <a:rPr lang="en-US" dirty="0">
              <a:latin typeface="Calibri Light" panose="020F0302020204030204"/>
            </a:rPr>
            <a:t>Unstructured</a:t>
          </a:r>
          <a:endParaRPr lang="en-US" dirty="0"/>
        </a:p>
      </dgm:t>
    </dgm:pt>
    <dgm:pt modelId="{5F23D443-9582-4D42-BF09-225A71AFDEB8}" type="parTrans" cxnId="{249EB019-591A-478F-A7BF-A127F3442F41}">
      <dgm:prSet/>
      <dgm:spPr/>
      <dgm:t>
        <a:bodyPr/>
        <a:lstStyle/>
        <a:p>
          <a:endParaRPr lang="en-US"/>
        </a:p>
      </dgm:t>
    </dgm:pt>
    <dgm:pt modelId="{036E6C8E-C8B8-46DC-B05D-F98DD43A29DB}" type="sibTrans" cxnId="{249EB019-591A-478F-A7BF-A127F3442F41}">
      <dgm:prSet/>
      <dgm:spPr/>
      <dgm:t>
        <a:bodyPr/>
        <a:lstStyle/>
        <a:p>
          <a:endParaRPr lang="en-US"/>
        </a:p>
      </dgm:t>
    </dgm:pt>
    <dgm:pt modelId="{CEF3EB66-C9DD-45B3-A90D-2CCB165A17E4}">
      <dgm:prSet phldr="0"/>
      <dgm:spPr/>
      <dgm:t>
        <a:bodyPr/>
        <a:lstStyle/>
        <a:p>
          <a:pPr rtl="0"/>
          <a:r>
            <a:rPr lang="en-US" dirty="0">
              <a:latin typeface="Calibri Light" panose="020F0302020204030204"/>
            </a:rPr>
            <a:t>Structured </a:t>
          </a:r>
          <a:br>
            <a:rPr lang="en-US" dirty="0">
              <a:solidFill>
                <a:srgbClr val="010000"/>
              </a:solidFill>
              <a:latin typeface="Calibri Light" panose="020F0302020204030204"/>
            </a:rPr>
          </a:br>
          <a:br>
            <a:rPr lang="en-US" dirty="0">
              <a:latin typeface="Calibri Light" panose="020F0302020204030204"/>
            </a:rPr>
          </a:br>
          <a:r>
            <a:rPr lang="en-US" dirty="0">
              <a:latin typeface="Calibri Light" panose="020F0302020204030204"/>
            </a:rPr>
            <a:t>(Does not contain </a:t>
          </a:r>
          <a:r>
            <a:rPr lang="en-US" dirty="0"/>
            <a:t>duplicates, missing values and outliers</a:t>
          </a:r>
          <a:r>
            <a:rPr lang="en-US" dirty="0">
              <a:latin typeface="Calibri Light" panose="020F0302020204030204"/>
            </a:rPr>
            <a:t>)</a:t>
          </a:r>
          <a:endParaRPr lang="en-US" dirty="0"/>
        </a:p>
      </dgm:t>
    </dgm:pt>
    <dgm:pt modelId="{9E010213-1ECD-402D-A2C6-F2AB917F0B62}" type="parTrans" cxnId="{12FD9E65-7E37-458C-8104-AD7D320B9BC1}">
      <dgm:prSet/>
      <dgm:spPr/>
      <dgm:t>
        <a:bodyPr/>
        <a:lstStyle/>
        <a:p>
          <a:endParaRPr lang="en-US"/>
        </a:p>
      </dgm:t>
    </dgm:pt>
    <dgm:pt modelId="{18781D73-DBFD-4E75-BFAB-A0CA92287DB7}" type="sibTrans" cxnId="{12FD9E65-7E37-458C-8104-AD7D320B9BC1}">
      <dgm:prSet/>
      <dgm:spPr/>
    </dgm:pt>
    <dgm:pt modelId="{B274E853-63CD-4212-9035-93A2BB2926F7}">
      <dgm:prSet phldr="0"/>
      <dgm:spPr/>
      <dgm:t>
        <a:bodyPr/>
        <a:lstStyle/>
        <a:p>
          <a:pPr rtl="0"/>
          <a:r>
            <a:rPr lang="en-US" dirty="0">
              <a:latin typeface="Calibri Light" panose="020F0302020204030204"/>
            </a:rPr>
            <a:t>Structured </a:t>
          </a:r>
          <a:br>
            <a:rPr lang="en-US" dirty="0">
              <a:solidFill>
                <a:srgbClr val="010000"/>
              </a:solidFill>
              <a:latin typeface="Calibri Light" panose="020F0302020204030204"/>
            </a:rPr>
          </a:br>
          <a:br>
            <a:rPr lang="en-US" dirty="0">
              <a:latin typeface="Calibri Light" panose="020F0302020204030204"/>
            </a:rPr>
          </a:br>
          <a:r>
            <a:rPr lang="en-US" dirty="0">
              <a:latin typeface="Calibri Light" panose="020F0302020204030204"/>
            </a:rPr>
            <a:t>(Contains duplicates, missing values and outliers)</a:t>
          </a:r>
        </a:p>
      </dgm:t>
    </dgm:pt>
    <dgm:pt modelId="{503AE0F1-E392-4282-AC0F-FD39E27A5839}" type="parTrans" cxnId="{509C30E0-6B89-4203-9F54-DE718E1C63F5}">
      <dgm:prSet/>
      <dgm:spPr/>
      <dgm:t>
        <a:bodyPr/>
        <a:lstStyle/>
        <a:p>
          <a:endParaRPr lang="en-US"/>
        </a:p>
      </dgm:t>
    </dgm:pt>
    <dgm:pt modelId="{29DAE7F4-DCD2-46DE-A620-F6815F748D62}" type="sibTrans" cxnId="{509C30E0-6B89-4203-9F54-DE718E1C63F5}">
      <dgm:prSet/>
      <dgm:spPr/>
    </dgm:pt>
    <dgm:pt modelId="{4467DCED-3777-4FC8-AE73-148966A4A6E4}">
      <dgm:prSet phldr="0"/>
      <dgm:spPr/>
      <dgm:t>
        <a:bodyPr/>
        <a:lstStyle/>
        <a:p>
          <a:r>
            <a:rPr lang="en-US" dirty="0">
              <a:latin typeface="Calibri Light" panose="020F0302020204030204"/>
            </a:rPr>
            <a:t>Unstructered</a:t>
          </a:r>
        </a:p>
      </dgm:t>
    </dgm:pt>
    <dgm:pt modelId="{C03C4CA2-33B3-4836-9B6B-8E6D633BF0B3}" type="parTrans" cxnId="{24623568-E73F-4AA5-813F-935B93D6D496}">
      <dgm:prSet/>
      <dgm:spPr/>
      <dgm:t>
        <a:bodyPr/>
        <a:lstStyle/>
        <a:p>
          <a:endParaRPr lang="en-US"/>
        </a:p>
      </dgm:t>
    </dgm:pt>
    <dgm:pt modelId="{0FDDCB4F-FD7B-4144-9748-F235215A1431}" type="sibTrans" cxnId="{24623568-E73F-4AA5-813F-935B93D6D496}">
      <dgm:prSet/>
      <dgm:spPr/>
    </dgm:pt>
    <dgm:pt modelId="{E2412F39-F6D1-4AED-86A8-1D5A19756C6B}" type="pres">
      <dgm:prSet presAssocID="{F2F9B18E-112E-47A5-B909-C04750F1B9B4}" presName="diagram" presStyleCnt="0">
        <dgm:presLayoutVars>
          <dgm:chPref val="1"/>
          <dgm:dir/>
          <dgm:animOne val="branch"/>
          <dgm:animLvl val="lvl"/>
          <dgm:resizeHandles val="exact"/>
        </dgm:presLayoutVars>
      </dgm:prSet>
      <dgm:spPr/>
    </dgm:pt>
    <dgm:pt modelId="{AD46FF7B-3100-4C5D-91B9-5DD00EFE2A08}" type="pres">
      <dgm:prSet presAssocID="{2B918B7E-6FD3-4D6A-8D10-DCA537C42325}" presName="root1" presStyleCnt="0"/>
      <dgm:spPr/>
    </dgm:pt>
    <dgm:pt modelId="{5C650F5B-9C4A-430E-B281-976B59A07D5A}" type="pres">
      <dgm:prSet presAssocID="{2B918B7E-6FD3-4D6A-8D10-DCA537C42325}" presName="LevelOneTextNode" presStyleLbl="node0" presStyleIdx="0" presStyleCnt="1">
        <dgm:presLayoutVars>
          <dgm:chPref val="3"/>
        </dgm:presLayoutVars>
      </dgm:prSet>
      <dgm:spPr/>
    </dgm:pt>
    <dgm:pt modelId="{4BA43DF6-B681-4D19-A1B3-352BA0B9B3C1}" type="pres">
      <dgm:prSet presAssocID="{2B918B7E-6FD3-4D6A-8D10-DCA537C42325}" presName="level2hierChild" presStyleCnt="0"/>
      <dgm:spPr/>
    </dgm:pt>
    <dgm:pt modelId="{D7B69AE8-C35F-4342-89E6-E9469DE700D7}" type="pres">
      <dgm:prSet presAssocID="{7AE3C3C3-30BB-494B-B6EA-292A91CA4456}" presName="conn2-1" presStyleLbl="parChTrans1D2" presStyleIdx="0" presStyleCnt="2"/>
      <dgm:spPr/>
    </dgm:pt>
    <dgm:pt modelId="{34AA9432-CB92-4AE6-8E00-0C63F3DAE9AB}" type="pres">
      <dgm:prSet presAssocID="{7AE3C3C3-30BB-494B-B6EA-292A91CA4456}" presName="connTx" presStyleLbl="parChTrans1D2" presStyleIdx="0" presStyleCnt="2"/>
      <dgm:spPr/>
    </dgm:pt>
    <dgm:pt modelId="{4954B6EB-A4CE-4F7B-8C63-6E841735CBC1}" type="pres">
      <dgm:prSet presAssocID="{4C6FC35B-9631-4ABA-9DCB-D2AB7539482C}" presName="root2" presStyleCnt="0"/>
      <dgm:spPr/>
    </dgm:pt>
    <dgm:pt modelId="{579F7335-C9E9-44A1-BF70-E6AA5EB6079A}" type="pres">
      <dgm:prSet presAssocID="{4C6FC35B-9631-4ABA-9DCB-D2AB7539482C}" presName="LevelTwoTextNode" presStyleLbl="node2" presStyleIdx="0" presStyleCnt="2">
        <dgm:presLayoutVars>
          <dgm:chPref val="3"/>
        </dgm:presLayoutVars>
      </dgm:prSet>
      <dgm:spPr/>
    </dgm:pt>
    <dgm:pt modelId="{26CA7FF3-DEC2-4DEB-9B78-57B05A353168}" type="pres">
      <dgm:prSet presAssocID="{4C6FC35B-9631-4ABA-9DCB-D2AB7539482C}" presName="level3hierChild" presStyleCnt="0"/>
      <dgm:spPr/>
    </dgm:pt>
    <dgm:pt modelId="{A5E6FAD0-9917-4756-A140-7847A658F61D}" type="pres">
      <dgm:prSet presAssocID="{503AE0F1-E392-4282-AC0F-FD39E27A5839}" presName="conn2-1" presStyleLbl="parChTrans1D3" presStyleIdx="0" presStyleCnt="4"/>
      <dgm:spPr/>
    </dgm:pt>
    <dgm:pt modelId="{224D2787-79F0-4386-8BC5-98EB88C5DBD2}" type="pres">
      <dgm:prSet presAssocID="{503AE0F1-E392-4282-AC0F-FD39E27A5839}" presName="connTx" presStyleLbl="parChTrans1D3" presStyleIdx="0" presStyleCnt="4"/>
      <dgm:spPr/>
    </dgm:pt>
    <dgm:pt modelId="{BDB1A01A-47B8-4A29-9A9B-52CE042152DE}" type="pres">
      <dgm:prSet presAssocID="{B274E853-63CD-4212-9035-93A2BB2926F7}" presName="root2" presStyleCnt="0"/>
      <dgm:spPr/>
    </dgm:pt>
    <dgm:pt modelId="{9972E932-7977-4A7C-9D7A-1267A9005025}" type="pres">
      <dgm:prSet presAssocID="{B274E853-63CD-4212-9035-93A2BB2926F7}" presName="LevelTwoTextNode" presStyleLbl="node3" presStyleIdx="0" presStyleCnt="4">
        <dgm:presLayoutVars>
          <dgm:chPref val="3"/>
        </dgm:presLayoutVars>
      </dgm:prSet>
      <dgm:spPr/>
    </dgm:pt>
    <dgm:pt modelId="{33F02ED5-DBB5-4789-AD8E-0698A3A38964}" type="pres">
      <dgm:prSet presAssocID="{B274E853-63CD-4212-9035-93A2BB2926F7}" presName="level3hierChild" presStyleCnt="0"/>
      <dgm:spPr/>
    </dgm:pt>
    <dgm:pt modelId="{BB213028-1655-42C3-88DD-7AE91DC2EF94}" type="pres">
      <dgm:prSet presAssocID="{C03C4CA2-33B3-4836-9B6B-8E6D633BF0B3}" presName="conn2-1" presStyleLbl="parChTrans1D3" presStyleIdx="1" presStyleCnt="4"/>
      <dgm:spPr/>
    </dgm:pt>
    <dgm:pt modelId="{CD5C7C44-362B-4833-A1F9-13F993EED44D}" type="pres">
      <dgm:prSet presAssocID="{C03C4CA2-33B3-4836-9B6B-8E6D633BF0B3}" presName="connTx" presStyleLbl="parChTrans1D3" presStyleIdx="1" presStyleCnt="4"/>
      <dgm:spPr/>
    </dgm:pt>
    <dgm:pt modelId="{30FDA9DF-D130-402A-A90C-AF5C81B9B2B6}" type="pres">
      <dgm:prSet presAssocID="{4467DCED-3777-4FC8-AE73-148966A4A6E4}" presName="root2" presStyleCnt="0"/>
      <dgm:spPr/>
    </dgm:pt>
    <dgm:pt modelId="{EFF8B842-7914-4E8A-A0CB-57B2FC903493}" type="pres">
      <dgm:prSet presAssocID="{4467DCED-3777-4FC8-AE73-148966A4A6E4}" presName="LevelTwoTextNode" presStyleLbl="node3" presStyleIdx="1" presStyleCnt="4">
        <dgm:presLayoutVars>
          <dgm:chPref val="3"/>
        </dgm:presLayoutVars>
      </dgm:prSet>
      <dgm:spPr/>
    </dgm:pt>
    <dgm:pt modelId="{69B328D9-9B63-4CD5-AEF7-59C28DB2AF9D}" type="pres">
      <dgm:prSet presAssocID="{4467DCED-3777-4FC8-AE73-148966A4A6E4}" presName="level3hierChild" presStyleCnt="0"/>
      <dgm:spPr/>
    </dgm:pt>
    <dgm:pt modelId="{08030CAA-15F9-41CA-8955-AF5156A7E4D4}" type="pres">
      <dgm:prSet presAssocID="{597F0A2A-97E4-4249-9C64-BC2AD3F53D14}" presName="conn2-1" presStyleLbl="parChTrans1D2" presStyleIdx="1" presStyleCnt="2"/>
      <dgm:spPr/>
    </dgm:pt>
    <dgm:pt modelId="{15210DA7-1398-4491-A482-29CCB20CD1AC}" type="pres">
      <dgm:prSet presAssocID="{597F0A2A-97E4-4249-9C64-BC2AD3F53D14}" presName="connTx" presStyleLbl="parChTrans1D2" presStyleIdx="1" presStyleCnt="2"/>
      <dgm:spPr/>
    </dgm:pt>
    <dgm:pt modelId="{4E1C3091-F3C3-4ACE-A9D4-D7924D849EB1}" type="pres">
      <dgm:prSet presAssocID="{341482C5-61F4-4B23-8B87-2F786B932CED}" presName="root2" presStyleCnt="0"/>
      <dgm:spPr/>
    </dgm:pt>
    <dgm:pt modelId="{ADB71256-CBFD-48A9-8A03-B168F0B6C45B}" type="pres">
      <dgm:prSet presAssocID="{341482C5-61F4-4B23-8B87-2F786B932CED}" presName="LevelTwoTextNode" presStyleLbl="node2" presStyleIdx="1" presStyleCnt="2">
        <dgm:presLayoutVars>
          <dgm:chPref val="3"/>
        </dgm:presLayoutVars>
      </dgm:prSet>
      <dgm:spPr/>
    </dgm:pt>
    <dgm:pt modelId="{8F78C595-4555-462B-AF28-818169A3F4B0}" type="pres">
      <dgm:prSet presAssocID="{341482C5-61F4-4B23-8B87-2F786B932CED}" presName="level3hierChild" presStyleCnt="0"/>
      <dgm:spPr/>
    </dgm:pt>
    <dgm:pt modelId="{07D5351E-F85E-440B-9745-81096B4C67DD}" type="pres">
      <dgm:prSet presAssocID="{9E010213-1ECD-402D-A2C6-F2AB917F0B62}" presName="conn2-1" presStyleLbl="parChTrans1D3" presStyleIdx="2" presStyleCnt="4"/>
      <dgm:spPr/>
    </dgm:pt>
    <dgm:pt modelId="{0FF4D359-44C4-47AA-A676-B005C14162A4}" type="pres">
      <dgm:prSet presAssocID="{9E010213-1ECD-402D-A2C6-F2AB917F0B62}" presName="connTx" presStyleLbl="parChTrans1D3" presStyleIdx="2" presStyleCnt="4"/>
      <dgm:spPr/>
    </dgm:pt>
    <dgm:pt modelId="{F5C1D460-3F48-460F-8AC7-DBA141F8801C}" type="pres">
      <dgm:prSet presAssocID="{CEF3EB66-C9DD-45B3-A90D-2CCB165A17E4}" presName="root2" presStyleCnt="0"/>
      <dgm:spPr/>
    </dgm:pt>
    <dgm:pt modelId="{FE419D2A-1DBE-4964-9794-DB571FAA9EA7}" type="pres">
      <dgm:prSet presAssocID="{CEF3EB66-C9DD-45B3-A90D-2CCB165A17E4}" presName="LevelTwoTextNode" presStyleLbl="node3" presStyleIdx="2" presStyleCnt="4">
        <dgm:presLayoutVars>
          <dgm:chPref val="3"/>
        </dgm:presLayoutVars>
      </dgm:prSet>
      <dgm:spPr/>
    </dgm:pt>
    <dgm:pt modelId="{CF5F973E-790E-416C-B4AB-75D63DCA2F85}" type="pres">
      <dgm:prSet presAssocID="{CEF3EB66-C9DD-45B3-A90D-2CCB165A17E4}" presName="level3hierChild" presStyleCnt="0"/>
      <dgm:spPr/>
    </dgm:pt>
    <dgm:pt modelId="{9430EDBE-616C-4CC9-AC6E-84D3360EA4B4}" type="pres">
      <dgm:prSet presAssocID="{5F23D443-9582-4D42-BF09-225A71AFDEB8}" presName="conn2-1" presStyleLbl="parChTrans1D3" presStyleIdx="3" presStyleCnt="4"/>
      <dgm:spPr/>
    </dgm:pt>
    <dgm:pt modelId="{CADC3C8C-7DFF-4BAF-B8CF-53CB57DBC6DE}" type="pres">
      <dgm:prSet presAssocID="{5F23D443-9582-4D42-BF09-225A71AFDEB8}" presName="connTx" presStyleLbl="parChTrans1D3" presStyleIdx="3" presStyleCnt="4"/>
      <dgm:spPr/>
    </dgm:pt>
    <dgm:pt modelId="{B0C2E7C1-CC75-4229-9864-DC4581DDB798}" type="pres">
      <dgm:prSet presAssocID="{3D5C6DA5-381F-4883-AD31-18807D0A7BA4}" presName="root2" presStyleCnt="0"/>
      <dgm:spPr/>
    </dgm:pt>
    <dgm:pt modelId="{5C80167C-15D6-427A-9E9B-3408AF7D4598}" type="pres">
      <dgm:prSet presAssocID="{3D5C6DA5-381F-4883-AD31-18807D0A7BA4}" presName="LevelTwoTextNode" presStyleLbl="node3" presStyleIdx="3" presStyleCnt="4">
        <dgm:presLayoutVars>
          <dgm:chPref val="3"/>
        </dgm:presLayoutVars>
      </dgm:prSet>
      <dgm:spPr/>
    </dgm:pt>
    <dgm:pt modelId="{AEF1B94B-4EE2-4577-B166-85EE0384AE02}" type="pres">
      <dgm:prSet presAssocID="{3D5C6DA5-381F-4883-AD31-18807D0A7BA4}" presName="level3hierChild" presStyleCnt="0"/>
      <dgm:spPr/>
    </dgm:pt>
  </dgm:ptLst>
  <dgm:cxnLst>
    <dgm:cxn modelId="{249EB019-591A-478F-A7BF-A127F3442F41}" srcId="{341482C5-61F4-4B23-8B87-2F786B932CED}" destId="{3D5C6DA5-381F-4883-AD31-18807D0A7BA4}" srcOrd="1" destOrd="0" parTransId="{5F23D443-9582-4D42-BF09-225A71AFDEB8}" sibTransId="{036E6C8E-C8B8-46DC-B05D-F98DD43A29DB}"/>
    <dgm:cxn modelId="{2ECEEA1A-3617-491A-A2DA-D3207A1F79C3}" type="presOf" srcId="{9E010213-1ECD-402D-A2C6-F2AB917F0B62}" destId="{0FF4D359-44C4-47AA-A676-B005C14162A4}" srcOrd="1" destOrd="0" presId="urn:microsoft.com/office/officeart/2005/8/layout/hierarchy2"/>
    <dgm:cxn modelId="{9FED5025-8C79-473B-89D7-6153550C1847}" type="presOf" srcId="{3D5C6DA5-381F-4883-AD31-18807D0A7BA4}" destId="{5C80167C-15D6-427A-9E9B-3408AF7D4598}" srcOrd="0" destOrd="0" presId="urn:microsoft.com/office/officeart/2005/8/layout/hierarchy2"/>
    <dgm:cxn modelId="{ED2F6931-96A2-419D-AB22-9DA807FFD90B}" type="presOf" srcId="{4467DCED-3777-4FC8-AE73-148966A4A6E4}" destId="{EFF8B842-7914-4E8A-A0CB-57B2FC903493}" srcOrd="0" destOrd="0" presId="urn:microsoft.com/office/officeart/2005/8/layout/hierarchy2"/>
    <dgm:cxn modelId="{5780BB5F-EE5A-4685-9A51-B9141BE4244E}" type="presOf" srcId="{4C6FC35B-9631-4ABA-9DCB-D2AB7539482C}" destId="{579F7335-C9E9-44A1-BF70-E6AA5EB6079A}" srcOrd="0" destOrd="0" presId="urn:microsoft.com/office/officeart/2005/8/layout/hierarchy2"/>
    <dgm:cxn modelId="{774F2E60-32EB-4F03-9D9A-83996D1F66C6}" type="presOf" srcId="{C03C4CA2-33B3-4836-9B6B-8E6D633BF0B3}" destId="{CD5C7C44-362B-4833-A1F9-13F993EED44D}" srcOrd="1" destOrd="0" presId="urn:microsoft.com/office/officeart/2005/8/layout/hierarchy2"/>
    <dgm:cxn modelId="{12FD9E65-7E37-458C-8104-AD7D320B9BC1}" srcId="{341482C5-61F4-4B23-8B87-2F786B932CED}" destId="{CEF3EB66-C9DD-45B3-A90D-2CCB165A17E4}" srcOrd="0" destOrd="0" parTransId="{9E010213-1ECD-402D-A2C6-F2AB917F0B62}" sibTransId="{18781D73-DBFD-4E75-BFAB-A0CA92287DB7}"/>
    <dgm:cxn modelId="{24623568-E73F-4AA5-813F-935B93D6D496}" srcId="{4C6FC35B-9631-4ABA-9DCB-D2AB7539482C}" destId="{4467DCED-3777-4FC8-AE73-148966A4A6E4}" srcOrd="1" destOrd="0" parTransId="{C03C4CA2-33B3-4836-9B6B-8E6D633BF0B3}" sibTransId="{0FDDCB4F-FD7B-4144-9748-F235215A1431}"/>
    <dgm:cxn modelId="{EC7F7548-55B8-4589-B5EE-51209ADA2091}" type="presOf" srcId="{5F23D443-9582-4D42-BF09-225A71AFDEB8}" destId="{9430EDBE-616C-4CC9-AC6E-84D3360EA4B4}" srcOrd="0" destOrd="0" presId="urn:microsoft.com/office/officeart/2005/8/layout/hierarchy2"/>
    <dgm:cxn modelId="{EED63650-79E3-4ED9-BDF9-EC0840719847}" srcId="{2B918B7E-6FD3-4D6A-8D10-DCA537C42325}" destId="{341482C5-61F4-4B23-8B87-2F786B932CED}" srcOrd="1" destOrd="0" parTransId="{597F0A2A-97E4-4249-9C64-BC2AD3F53D14}" sibTransId="{294208AB-9421-49CF-B7B9-CECF34B68A50}"/>
    <dgm:cxn modelId="{924F0173-33ED-4F40-8BB7-BD9B5DFF8B9F}" srcId="{F2F9B18E-112E-47A5-B909-C04750F1B9B4}" destId="{2B918B7E-6FD3-4D6A-8D10-DCA537C42325}" srcOrd="0" destOrd="0" parTransId="{045291D8-ADBA-419C-949F-FC136EE5E503}" sibTransId="{5E054D1C-C835-421E-B581-72BF13A750E2}"/>
    <dgm:cxn modelId="{0550707C-E607-4CF6-998D-28897666A89B}" type="presOf" srcId="{9E010213-1ECD-402D-A2C6-F2AB917F0B62}" destId="{07D5351E-F85E-440B-9745-81096B4C67DD}" srcOrd="0" destOrd="0" presId="urn:microsoft.com/office/officeart/2005/8/layout/hierarchy2"/>
    <dgm:cxn modelId="{0C84CE7C-5537-4BCA-A634-CA6892289E96}" type="presOf" srcId="{5F23D443-9582-4D42-BF09-225A71AFDEB8}" destId="{CADC3C8C-7DFF-4BAF-B8CF-53CB57DBC6DE}" srcOrd="1" destOrd="0" presId="urn:microsoft.com/office/officeart/2005/8/layout/hierarchy2"/>
    <dgm:cxn modelId="{F9D84E8D-0A7D-4F15-86F1-36ED4795257B}" type="presOf" srcId="{7AE3C3C3-30BB-494B-B6EA-292A91CA4456}" destId="{D7B69AE8-C35F-4342-89E6-E9469DE700D7}" srcOrd="0" destOrd="0" presId="urn:microsoft.com/office/officeart/2005/8/layout/hierarchy2"/>
    <dgm:cxn modelId="{B669F19E-361F-484D-B838-8C7437FA6627}" type="presOf" srcId="{7AE3C3C3-30BB-494B-B6EA-292A91CA4456}" destId="{34AA9432-CB92-4AE6-8E00-0C63F3DAE9AB}" srcOrd="1" destOrd="0" presId="urn:microsoft.com/office/officeart/2005/8/layout/hierarchy2"/>
    <dgm:cxn modelId="{52BCCEA3-D7CE-4905-97A0-B625566212F1}" type="presOf" srcId="{CEF3EB66-C9DD-45B3-A90D-2CCB165A17E4}" destId="{FE419D2A-1DBE-4964-9794-DB571FAA9EA7}" srcOrd="0" destOrd="0" presId="urn:microsoft.com/office/officeart/2005/8/layout/hierarchy2"/>
    <dgm:cxn modelId="{2937F8B7-95BA-4B48-898F-2D2F8C7C7BE6}" type="presOf" srcId="{597F0A2A-97E4-4249-9C64-BC2AD3F53D14}" destId="{15210DA7-1398-4491-A482-29CCB20CD1AC}" srcOrd="1" destOrd="0" presId="urn:microsoft.com/office/officeart/2005/8/layout/hierarchy2"/>
    <dgm:cxn modelId="{F6A643CD-9073-44EB-A322-39CE0ED6FE6E}" type="presOf" srcId="{2B918B7E-6FD3-4D6A-8D10-DCA537C42325}" destId="{5C650F5B-9C4A-430E-B281-976B59A07D5A}" srcOrd="0" destOrd="0" presId="urn:microsoft.com/office/officeart/2005/8/layout/hierarchy2"/>
    <dgm:cxn modelId="{4BE755CF-6F49-4C63-8B06-412F46681E34}" type="presOf" srcId="{503AE0F1-E392-4282-AC0F-FD39E27A5839}" destId="{A5E6FAD0-9917-4756-A140-7847A658F61D}" srcOrd="0" destOrd="0" presId="urn:microsoft.com/office/officeart/2005/8/layout/hierarchy2"/>
    <dgm:cxn modelId="{210EF0D4-C160-425A-B633-3A6FF21983E6}" srcId="{2B918B7E-6FD3-4D6A-8D10-DCA537C42325}" destId="{4C6FC35B-9631-4ABA-9DCB-D2AB7539482C}" srcOrd="0" destOrd="0" parTransId="{7AE3C3C3-30BB-494B-B6EA-292A91CA4456}" sibTransId="{CD68BC3C-7A50-49A6-8429-76E281B003CC}"/>
    <dgm:cxn modelId="{E6483BDB-7E24-496D-8DDE-F5BA9C03BB2F}" type="presOf" srcId="{C03C4CA2-33B3-4836-9B6B-8E6D633BF0B3}" destId="{BB213028-1655-42C3-88DD-7AE91DC2EF94}" srcOrd="0" destOrd="0" presId="urn:microsoft.com/office/officeart/2005/8/layout/hierarchy2"/>
    <dgm:cxn modelId="{F70D07DD-8E51-4D69-8A4A-C3874A764AEA}" type="presOf" srcId="{341482C5-61F4-4B23-8B87-2F786B932CED}" destId="{ADB71256-CBFD-48A9-8A03-B168F0B6C45B}" srcOrd="0" destOrd="0" presId="urn:microsoft.com/office/officeart/2005/8/layout/hierarchy2"/>
    <dgm:cxn modelId="{509C30E0-6B89-4203-9F54-DE718E1C63F5}" srcId="{4C6FC35B-9631-4ABA-9DCB-D2AB7539482C}" destId="{B274E853-63CD-4212-9035-93A2BB2926F7}" srcOrd="0" destOrd="0" parTransId="{503AE0F1-E392-4282-AC0F-FD39E27A5839}" sibTransId="{29DAE7F4-DCD2-46DE-A620-F6815F748D62}"/>
    <dgm:cxn modelId="{07416DE4-E03E-425F-99F2-AAE94BE084B5}" type="presOf" srcId="{B274E853-63CD-4212-9035-93A2BB2926F7}" destId="{9972E932-7977-4A7C-9D7A-1267A9005025}" srcOrd="0" destOrd="0" presId="urn:microsoft.com/office/officeart/2005/8/layout/hierarchy2"/>
    <dgm:cxn modelId="{67F995E5-86CD-4E3F-81DD-BB75AE72DE86}" type="presOf" srcId="{F2F9B18E-112E-47A5-B909-C04750F1B9B4}" destId="{E2412F39-F6D1-4AED-86A8-1D5A19756C6B}" srcOrd="0" destOrd="0" presId="urn:microsoft.com/office/officeart/2005/8/layout/hierarchy2"/>
    <dgm:cxn modelId="{7C0F44FE-AEE4-4776-8CAC-380DED459A4C}" type="presOf" srcId="{503AE0F1-E392-4282-AC0F-FD39E27A5839}" destId="{224D2787-79F0-4386-8BC5-98EB88C5DBD2}" srcOrd="1" destOrd="0" presId="urn:microsoft.com/office/officeart/2005/8/layout/hierarchy2"/>
    <dgm:cxn modelId="{8C822EFF-CCF3-439F-92F1-AA71528C4964}" type="presOf" srcId="{597F0A2A-97E4-4249-9C64-BC2AD3F53D14}" destId="{08030CAA-15F9-41CA-8955-AF5156A7E4D4}" srcOrd="0" destOrd="0" presId="urn:microsoft.com/office/officeart/2005/8/layout/hierarchy2"/>
    <dgm:cxn modelId="{18F73D8C-ECF0-48E2-8E38-01F7FBF081E0}" type="presParOf" srcId="{E2412F39-F6D1-4AED-86A8-1D5A19756C6B}" destId="{AD46FF7B-3100-4C5D-91B9-5DD00EFE2A08}" srcOrd="0" destOrd="0" presId="urn:microsoft.com/office/officeart/2005/8/layout/hierarchy2"/>
    <dgm:cxn modelId="{EE04B9CF-E0C7-457E-AC75-79D54F7AED7B}" type="presParOf" srcId="{AD46FF7B-3100-4C5D-91B9-5DD00EFE2A08}" destId="{5C650F5B-9C4A-430E-B281-976B59A07D5A}" srcOrd="0" destOrd="0" presId="urn:microsoft.com/office/officeart/2005/8/layout/hierarchy2"/>
    <dgm:cxn modelId="{0163434A-9A88-4239-BC2B-6248E9FB7E96}" type="presParOf" srcId="{AD46FF7B-3100-4C5D-91B9-5DD00EFE2A08}" destId="{4BA43DF6-B681-4D19-A1B3-352BA0B9B3C1}" srcOrd="1" destOrd="0" presId="urn:microsoft.com/office/officeart/2005/8/layout/hierarchy2"/>
    <dgm:cxn modelId="{DB73F683-7D54-437F-8516-4C5EA6A383C0}" type="presParOf" srcId="{4BA43DF6-B681-4D19-A1B3-352BA0B9B3C1}" destId="{D7B69AE8-C35F-4342-89E6-E9469DE700D7}" srcOrd="0" destOrd="0" presId="urn:microsoft.com/office/officeart/2005/8/layout/hierarchy2"/>
    <dgm:cxn modelId="{EB35FBC5-FC31-4E91-A6E9-408E63180FFE}" type="presParOf" srcId="{D7B69AE8-C35F-4342-89E6-E9469DE700D7}" destId="{34AA9432-CB92-4AE6-8E00-0C63F3DAE9AB}" srcOrd="0" destOrd="0" presId="urn:microsoft.com/office/officeart/2005/8/layout/hierarchy2"/>
    <dgm:cxn modelId="{DA3939D5-8FDD-4D57-ACA4-E62B87E4FEFC}" type="presParOf" srcId="{4BA43DF6-B681-4D19-A1B3-352BA0B9B3C1}" destId="{4954B6EB-A4CE-4F7B-8C63-6E841735CBC1}" srcOrd="1" destOrd="0" presId="urn:microsoft.com/office/officeart/2005/8/layout/hierarchy2"/>
    <dgm:cxn modelId="{93A093F7-CEDF-40CD-AC43-EE33D949B2AE}" type="presParOf" srcId="{4954B6EB-A4CE-4F7B-8C63-6E841735CBC1}" destId="{579F7335-C9E9-44A1-BF70-E6AA5EB6079A}" srcOrd="0" destOrd="0" presId="urn:microsoft.com/office/officeart/2005/8/layout/hierarchy2"/>
    <dgm:cxn modelId="{57AB3289-55EE-4E58-AC9F-652F0EA4E38F}" type="presParOf" srcId="{4954B6EB-A4CE-4F7B-8C63-6E841735CBC1}" destId="{26CA7FF3-DEC2-4DEB-9B78-57B05A353168}" srcOrd="1" destOrd="0" presId="urn:microsoft.com/office/officeart/2005/8/layout/hierarchy2"/>
    <dgm:cxn modelId="{04AD2AED-1CC6-4EC6-9CFE-DCDAA8A5EDE1}" type="presParOf" srcId="{26CA7FF3-DEC2-4DEB-9B78-57B05A353168}" destId="{A5E6FAD0-9917-4756-A140-7847A658F61D}" srcOrd="0" destOrd="0" presId="urn:microsoft.com/office/officeart/2005/8/layout/hierarchy2"/>
    <dgm:cxn modelId="{1B14FB9A-4383-49AD-AAF0-E31766704B7F}" type="presParOf" srcId="{A5E6FAD0-9917-4756-A140-7847A658F61D}" destId="{224D2787-79F0-4386-8BC5-98EB88C5DBD2}" srcOrd="0" destOrd="0" presId="urn:microsoft.com/office/officeart/2005/8/layout/hierarchy2"/>
    <dgm:cxn modelId="{4EA1EF67-0650-4080-AFE6-F6D7663F51DF}" type="presParOf" srcId="{26CA7FF3-DEC2-4DEB-9B78-57B05A353168}" destId="{BDB1A01A-47B8-4A29-9A9B-52CE042152DE}" srcOrd="1" destOrd="0" presId="urn:microsoft.com/office/officeart/2005/8/layout/hierarchy2"/>
    <dgm:cxn modelId="{7E050DFD-58DD-4E30-9ACB-A9FF5D2FE6BB}" type="presParOf" srcId="{BDB1A01A-47B8-4A29-9A9B-52CE042152DE}" destId="{9972E932-7977-4A7C-9D7A-1267A9005025}" srcOrd="0" destOrd="0" presId="urn:microsoft.com/office/officeart/2005/8/layout/hierarchy2"/>
    <dgm:cxn modelId="{41E96F53-EC1C-4AA3-9943-C342A1840A31}" type="presParOf" srcId="{BDB1A01A-47B8-4A29-9A9B-52CE042152DE}" destId="{33F02ED5-DBB5-4789-AD8E-0698A3A38964}" srcOrd="1" destOrd="0" presId="urn:microsoft.com/office/officeart/2005/8/layout/hierarchy2"/>
    <dgm:cxn modelId="{4A7A807E-778A-4B3A-87E0-DE342BDC667F}" type="presParOf" srcId="{26CA7FF3-DEC2-4DEB-9B78-57B05A353168}" destId="{BB213028-1655-42C3-88DD-7AE91DC2EF94}" srcOrd="2" destOrd="0" presId="urn:microsoft.com/office/officeart/2005/8/layout/hierarchy2"/>
    <dgm:cxn modelId="{D13B9C8F-957D-42DF-B1B7-D678197CE3FE}" type="presParOf" srcId="{BB213028-1655-42C3-88DD-7AE91DC2EF94}" destId="{CD5C7C44-362B-4833-A1F9-13F993EED44D}" srcOrd="0" destOrd="0" presId="urn:microsoft.com/office/officeart/2005/8/layout/hierarchy2"/>
    <dgm:cxn modelId="{07AE09B4-D2F5-4A79-87D5-E248F5253993}" type="presParOf" srcId="{26CA7FF3-DEC2-4DEB-9B78-57B05A353168}" destId="{30FDA9DF-D130-402A-A90C-AF5C81B9B2B6}" srcOrd="3" destOrd="0" presId="urn:microsoft.com/office/officeart/2005/8/layout/hierarchy2"/>
    <dgm:cxn modelId="{414D3DAA-2AD6-4A6F-9012-9DE53BDB26DD}" type="presParOf" srcId="{30FDA9DF-D130-402A-A90C-AF5C81B9B2B6}" destId="{EFF8B842-7914-4E8A-A0CB-57B2FC903493}" srcOrd="0" destOrd="0" presId="urn:microsoft.com/office/officeart/2005/8/layout/hierarchy2"/>
    <dgm:cxn modelId="{6BD8C847-A26B-4D68-AB27-786A587748E1}" type="presParOf" srcId="{30FDA9DF-D130-402A-A90C-AF5C81B9B2B6}" destId="{69B328D9-9B63-4CD5-AEF7-59C28DB2AF9D}" srcOrd="1" destOrd="0" presId="urn:microsoft.com/office/officeart/2005/8/layout/hierarchy2"/>
    <dgm:cxn modelId="{E9098983-26F3-4EF3-A0E9-B44DF573254B}" type="presParOf" srcId="{4BA43DF6-B681-4D19-A1B3-352BA0B9B3C1}" destId="{08030CAA-15F9-41CA-8955-AF5156A7E4D4}" srcOrd="2" destOrd="0" presId="urn:microsoft.com/office/officeart/2005/8/layout/hierarchy2"/>
    <dgm:cxn modelId="{8997E7DE-3F4A-4582-A235-C571176B346B}" type="presParOf" srcId="{08030CAA-15F9-41CA-8955-AF5156A7E4D4}" destId="{15210DA7-1398-4491-A482-29CCB20CD1AC}" srcOrd="0" destOrd="0" presId="urn:microsoft.com/office/officeart/2005/8/layout/hierarchy2"/>
    <dgm:cxn modelId="{911F75A1-9AA1-4EA0-AE5E-F24D68AAE308}" type="presParOf" srcId="{4BA43DF6-B681-4D19-A1B3-352BA0B9B3C1}" destId="{4E1C3091-F3C3-4ACE-A9D4-D7924D849EB1}" srcOrd="3" destOrd="0" presId="urn:microsoft.com/office/officeart/2005/8/layout/hierarchy2"/>
    <dgm:cxn modelId="{113B2EBA-77D6-45E4-AD7F-ED618FB02D9F}" type="presParOf" srcId="{4E1C3091-F3C3-4ACE-A9D4-D7924D849EB1}" destId="{ADB71256-CBFD-48A9-8A03-B168F0B6C45B}" srcOrd="0" destOrd="0" presId="urn:microsoft.com/office/officeart/2005/8/layout/hierarchy2"/>
    <dgm:cxn modelId="{72BA66DD-8D03-4D04-9FC5-0B516C9DF885}" type="presParOf" srcId="{4E1C3091-F3C3-4ACE-A9D4-D7924D849EB1}" destId="{8F78C595-4555-462B-AF28-818169A3F4B0}" srcOrd="1" destOrd="0" presId="urn:microsoft.com/office/officeart/2005/8/layout/hierarchy2"/>
    <dgm:cxn modelId="{2612D8C7-97D8-4537-9971-26734600ABB5}" type="presParOf" srcId="{8F78C595-4555-462B-AF28-818169A3F4B0}" destId="{07D5351E-F85E-440B-9745-81096B4C67DD}" srcOrd="0" destOrd="0" presId="urn:microsoft.com/office/officeart/2005/8/layout/hierarchy2"/>
    <dgm:cxn modelId="{B83B9921-4AD5-4633-8D77-3F1A53C9DC69}" type="presParOf" srcId="{07D5351E-F85E-440B-9745-81096B4C67DD}" destId="{0FF4D359-44C4-47AA-A676-B005C14162A4}" srcOrd="0" destOrd="0" presId="urn:microsoft.com/office/officeart/2005/8/layout/hierarchy2"/>
    <dgm:cxn modelId="{B2D7F51E-F966-4194-84A0-428196B93B47}" type="presParOf" srcId="{8F78C595-4555-462B-AF28-818169A3F4B0}" destId="{F5C1D460-3F48-460F-8AC7-DBA141F8801C}" srcOrd="1" destOrd="0" presId="urn:microsoft.com/office/officeart/2005/8/layout/hierarchy2"/>
    <dgm:cxn modelId="{8EB53580-FD82-4858-BFB2-0CD3A328951A}" type="presParOf" srcId="{F5C1D460-3F48-460F-8AC7-DBA141F8801C}" destId="{FE419D2A-1DBE-4964-9794-DB571FAA9EA7}" srcOrd="0" destOrd="0" presId="urn:microsoft.com/office/officeart/2005/8/layout/hierarchy2"/>
    <dgm:cxn modelId="{D9DE3CC7-8080-4329-8EA8-27E730B965EC}" type="presParOf" srcId="{F5C1D460-3F48-460F-8AC7-DBA141F8801C}" destId="{CF5F973E-790E-416C-B4AB-75D63DCA2F85}" srcOrd="1" destOrd="0" presId="urn:microsoft.com/office/officeart/2005/8/layout/hierarchy2"/>
    <dgm:cxn modelId="{04E63C1C-A793-4F43-A45D-6182B56854F6}" type="presParOf" srcId="{8F78C595-4555-462B-AF28-818169A3F4B0}" destId="{9430EDBE-616C-4CC9-AC6E-84D3360EA4B4}" srcOrd="2" destOrd="0" presId="urn:microsoft.com/office/officeart/2005/8/layout/hierarchy2"/>
    <dgm:cxn modelId="{862ABE56-7F56-408F-A6E0-19C0A9A4CDCD}" type="presParOf" srcId="{9430EDBE-616C-4CC9-AC6E-84D3360EA4B4}" destId="{CADC3C8C-7DFF-4BAF-B8CF-53CB57DBC6DE}" srcOrd="0" destOrd="0" presId="urn:microsoft.com/office/officeart/2005/8/layout/hierarchy2"/>
    <dgm:cxn modelId="{0108A6B2-9909-47E1-8D6D-96DC05CA93DA}" type="presParOf" srcId="{8F78C595-4555-462B-AF28-818169A3F4B0}" destId="{B0C2E7C1-CC75-4229-9864-DC4581DDB798}" srcOrd="3" destOrd="0" presId="urn:microsoft.com/office/officeart/2005/8/layout/hierarchy2"/>
    <dgm:cxn modelId="{AA7198CA-7636-464B-B377-94C432FB8E89}" type="presParOf" srcId="{B0C2E7C1-CC75-4229-9864-DC4581DDB798}" destId="{5C80167C-15D6-427A-9E9B-3408AF7D4598}" srcOrd="0" destOrd="0" presId="urn:microsoft.com/office/officeart/2005/8/layout/hierarchy2"/>
    <dgm:cxn modelId="{8A48BEC1-1DDF-4636-8919-6E4C7A7E8256}" type="presParOf" srcId="{B0C2E7C1-CC75-4229-9864-DC4581DDB798}" destId="{AEF1B94B-4EE2-4577-B166-85EE0384AE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69B94-B8F3-4BFB-825B-CE2E344D1F85}">
      <dsp:nvSpPr>
        <dsp:cNvPr id="0" name=""/>
        <dsp:cNvSpPr/>
      </dsp:nvSpPr>
      <dsp:spPr>
        <a:xfrm>
          <a:off x="0" y="539406"/>
          <a:ext cx="6900862" cy="186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84" tIns="666496" rIns="535584" bIns="227584" numCol="1" spcCol="1270" anchor="t" anchorCtr="0">
          <a:noAutofit/>
        </a:bodyPr>
        <a:lstStyle/>
        <a:p>
          <a:pPr marL="285750" lvl="1" indent="-285750" algn="l" defTabSz="1422400">
            <a:lnSpc>
              <a:spcPct val="90000"/>
            </a:lnSpc>
            <a:spcBef>
              <a:spcPct val="0"/>
            </a:spcBef>
            <a:spcAft>
              <a:spcPct val="15000"/>
            </a:spcAft>
            <a:buChar char="•"/>
          </a:pPr>
          <a:r>
            <a:rPr lang="en-GB" sz="3200" kern="1200"/>
            <a:t>Password Databases</a:t>
          </a:r>
          <a:endParaRPr lang="en-US" sz="3200" kern="1200"/>
        </a:p>
        <a:p>
          <a:pPr marL="285750" lvl="1" indent="-285750" algn="l" defTabSz="1422400">
            <a:lnSpc>
              <a:spcPct val="90000"/>
            </a:lnSpc>
            <a:spcBef>
              <a:spcPct val="0"/>
            </a:spcBef>
            <a:spcAft>
              <a:spcPct val="15000"/>
            </a:spcAft>
            <a:buChar char="•"/>
          </a:pPr>
          <a:r>
            <a:rPr lang="en-GB" sz="3200" kern="1200"/>
            <a:t>Online Directories</a:t>
          </a:r>
          <a:endParaRPr lang="en-US" sz="3200" kern="1200"/>
        </a:p>
      </dsp:txBody>
      <dsp:txXfrm>
        <a:off x="0" y="539406"/>
        <a:ext cx="6900862" cy="1864800"/>
      </dsp:txXfrm>
    </dsp:sp>
    <dsp:sp modelId="{0790632E-BB6B-4F4C-B361-6A90F52E7DA0}">
      <dsp:nvSpPr>
        <dsp:cNvPr id="0" name=""/>
        <dsp:cNvSpPr/>
      </dsp:nvSpPr>
      <dsp:spPr>
        <a:xfrm>
          <a:off x="345043" y="67086"/>
          <a:ext cx="4830603" cy="944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85" tIns="0" rIns="182585" bIns="0" numCol="1" spcCol="1270" anchor="ctr" anchorCtr="0">
          <a:noAutofit/>
        </a:bodyPr>
        <a:lstStyle/>
        <a:p>
          <a:pPr marL="0" lvl="0" indent="0" algn="l" defTabSz="1422400">
            <a:lnSpc>
              <a:spcPct val="90000"/>
            </a:lnSpc>
            <a:spcBef>
              <a:spcPct val="0"/>
            </a:spcBef>
            <a:spcAft>
              <a:spcPct val="35000"/>
            </a:spcAft>
            <a:buNone/>
          </a:pPr>
          <a:r>
            <a:rPr lang="en-GB" sz="3200" kern="1200"/>
            <a:t>Basic Data Structures</a:t>
          </a:r>
          <a:endParaRPr lang="en-US" sz="3200" kern="1200"/>
        </a:p>
      </dsp:txBody>
      <dsp:txXfrm>
        <a:off x="391157" y="113200"/>
        <a:ext cx="4738375" cy="852412"/>
      </dsp:txXfrm>
    </dsp:sp>
    <dsp:sp modelId="{35D7BCC7-B8FB-47A0-BA7C-368A1C7E95E0}">
      <dsp:nvSpPr>
        <dsp:cNvPr id="0" name=""/>
        <dsp:cNvSpPr/>
      </dsp:nvSpPr>
      <dsp:spPr>
        <a:xfrm>
          <a:off x="0" y="3049326"/>
          <a:ext cx="6900862" cy="2419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84" tIns="666496" rIns="535584" bIns="227584" numCol="1" spcCol="1270" anchor="t" anchorCtr="0">
          <a:noAutofit/>
        </a:bodyPr>
        <a:lstStyle/>
        <a:p>
          <a:pPr marL="285750" lvl="1" indent="-285750" algn="l" defTabSz="1422400">
            <a:lnSpc>
              <a:spcPct val="90000"/>
            </a:lnSpc>
            <a:spcBef>
              <a:spcPct val="0"/>
            </a:spcBef>
            <a:spcAft>
              <a:spcPct val="15000"/>
            </a:spcAft>
            <a:buChar char="•"/>
          </a:pPr>
          <a:r>
            <a:rPr lang="en-GB" sz="3200" kern="1200"/>
            <a:t>Undo/Redo Function</a:t>
          </a:r>
          <a:endParaRPr lang="en-US" sz="3200" kern="1200"/>
        </a:p>
        <a:p>
          <a:pPr marL="285750" lvl="1" indent="-285750" algn="l" defTabSz="1422400">
            <a:lnSpc>
              <a:spcPct val="90000"/>
            </a:lnSpc>
            <a:spcBef>
              <a:spcPct val="0"/>
            </a:spcBef>
            <a:spcAft>
              <a:spcPct val="15000"/>
            </a:spcAft>
            <a:buChar char="•"/>
          </a:pPr>
          <a:r>
            <a:rPr lang="en-GB" sz="3200" kern="1200"/>
            <a:t>Spell Check</a:t>
          </a:r>
          <a:endParaRPr lang="en-US" sz="3200" kern="1200"/>
        </a:p>
        <a:p>
          <a:pPr marL="285750" lvl="1" indent="-285750" algn="l" defTabSz="1422400">
            <a:lnSpc>
              <a:spcPct val="90000"/>
            </a:lnSpc>
            <a:spcBef>
              <a:spcPct val="0"/>
            </a:spcBef>
            <a:spcAft>
              <a:spcPct val="15000"/>
            </a:spcAft>
            <a:buChar char="•"/>
          </a:pPr>
          <a:r>
            <a:rPr lang="en-GB" sz="3200" kern="1200"/>
            <a:t>Text searching</a:t>
          </a:r>
          <a:endParaRPr lang="en-US" sz="3200" kern="1200"/>
        </a:p>
      </dsp:txBody>
      <dsp:txXfrm>
        <a:off x="0" y="3049326"/>
        <a:ext cx="6900862" cy="2419200"/>
      </dsp:txXfrm>
    </dsp:sp>
    <dsp:sp modelId="{B62B6D2C-E6D2-49A2-B56B-9004067C9683}">
      <dsp:nvSpPr>
        <dsp:cNvPr id="0" name=""/>
        <dsp:cNvSpPr/>
      </dsp:nvSpPr>
      <dsp:spPr>
        <a:xfrm>
          <a:off x="345043" y="2577006"/>
          <a:ext cx="4830603" cy="9446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85" tIns="0" rIns="182585" bIns="0" numCol="1" spcCol="1270" anchor="ctr" anchorCtr="0">
          <a:noAutofit/>
        </a:bodyPr>
        <a:lstStyle/>
        <a:p>
          <a:pPr marL="0" lvl="0" indent="0" algn="l" defTabSz="1422400">
            <a:lnSpc>
              <a:spcPct val="90000"/>
            </a:lnSpc>
            <a:spcBef>
              <a:spcPct val="0"/>
            </a:spcBef>
            <a:spcAft>
              <a:spcPct val="35000"/>
            </a:spcAft>
            <a:buNone/>
          </a:pPr>
          <a:r>
            <a:rPr lang="en-GB" sz="3200" kern="1200" dirty="0"/>
            <a:t>Advanced Data Structures </a:t>
          </a:r>
          <a:endParaRPr lang="en-US" sz="3200" kern="1200" dirty="0"/>
        </a:p>
      </dsp:txBody>
      <dsp:txXfrm>
        <a:off x="391157" y="2623120"/>
        <a:ext cx="4738375" cy="852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0F5B-9C4A-430E-B281-976B59A07D5A}">
      <dsp:nvSpPr>
        <dsp:cNvPr id="0" name=""/>
        <dsp:cNvSpPr/>
      </dsp:nvSpPr>
      <dsp:spPr>
        <a:xfrm>
          <a:off x="2178" y="2287199"/>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Light" panose="020F0302020204030204"/>
            </a:rPr>
            <a:t>Data</a:t>
          </a:r>
          <a:endParaRPr lang="en-US" sz="1400" kern="1200" dirty="0"/>
        </a:p>
      </dsp:txBody>
      <dsp:txXfrm>
        <a:off x="35204" y="2320225"/>
        <a:ext cx="2189129" cy="1061538"/>
      </dsp:txXfrm>
    </dsp:sp>
    <dsp:sp modelId="{D7B69AE8-C35F-4342-89E6-E9469DE700D7}">
      <dsp:nvSpPr>
        <dsp:cNvPr id="0" name=""/>
        <dsp:cNvSpPr/>
      </dsp:nvSpPr>
      <dsp:spPr>
        <a:xfrm rot="18289469">
          <a:off x="1918579" y="2184832"/>
          <a:ext cx="1579633" cy="35595"/>
        </a:xfrm>
        <a:custGeom>
          <a:avLst/>
          <a:gdLst/>
          <a:ahLst/>
          <a:cxnLst/>
          <a:rect l="0" t="0" r="0" b="0"/>
          <a:pathLst>
            <a:path>
              <a:moveTo>
                <a:pt x="0" y="17797"/>
              </a:moveTo>
              <a:lnTo>
                <a:pt x="1579633" y="177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905" y="2163139"/>
        <a:ext cx="78981" cy="78981"/>
      </dsp:txXfrm>
    </dsp:sp>
    <dsp:sp modelId="{579F7335-C9E9-44A1-BF70-E6AA5EB6079A}">
      <dsp:nvSpPr>
        <dsp:cNvPr id="0" name=""/>
        <dsp:cNvSpPr/>
      </dsp:nvSpPr>
      <dsp:spPr>
        <a:xfrm>
          <a:off x="3159432" y="990470"/>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Light" panose="020F0302020204030204"/>
            </a:rPr>
            <a:t>Raw (uncleaned)</a:t>
          </a:r>
          <a:endParaRPr lang="en-US" sz="1400" kern="1200" dirty="0"/>
        </a:p>
      </dsp:txBody>
      <dsp:txXfrm>
        <a:off x="3192458" y="1023496"/>
        <a:ext cx="2189129" cy="1061538"/>
      </dsp:txXfrm>
    </dsp:sp>
    <dsp:sp modelId="{A5E6FAD0-9917-4756-A140-7847A658F61D}">
      <dsp:nvSpPr>
        <dsp:cNvPr id="0" name=""/>
        <dsp:cNvSpPr/>
      </dsp:nvSpPr>
      <dsp:spPr>
        <a:xfrm rot="19457599">
          <a:off x="5310197" y="1212285"/>
          <a:ext cx="1110905" cy="35595"/>
        </a:xfrm>
        <a:custGeom>
          <a:avLst/>
          <a:gdLst/>
          <a:ahLst/>
          <a:cxnLst/>
          <a:rect l="0" t="0" r="0" b="0"/>
          <a:pathLst>
            <a:path>
              <a:moveTo>
                <a:pt x="0" y="17797"/>
              </a:moveTo>
              <a:lnTo>
                <a:pt x="1110905" y="177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77" y="1202310"/>
        <a:ext cx="55545" cy="55545"/>
      </dsp:txXfrm>
    </dsp:sp>
    <dsp:sp modelId="{9972E932-7977-4A7C-9D7A-1267A9005025}">
      <dsp:nvSpPr>
        <dsp:cNvPr id="0" name=""/>
        <dsp:cNvSpPr/>
      </dsp:nvSpPr>
      <dsp:spPr>
        <a:xfrm>
          <a:off x="6316686" y="342105"/>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Light" panose="020F0302020204030204"/>
            </a:rPr>
            <a:t>Structured </a:t>
          </a:r>
          <a:br>
            <a:rPr lang="en-US" sz="1400" kern="1200" dirty="0">
              <a:solidFill>
                <a:srgbClr val="010000"/>
              </a:solidFill>
              <a:latin typeface="Calibri Light" panose="020F0302020204030204"/>
            </a:rPr>
          </a:br>
          <a:br>
            <a:rPr lang="en-US" sz="1400" kern="1200" dirty="0">
              <a:latin typeface="Calibri Light" panose="020F0302020204030204"/>
            </a:rPr>
          </a:br>
          <a:r>
            <a:rPr lang="en-US" sz="1400" kern="1200" dirty="0">
              <a:latin typeface="Calibri Light" panose="020F0302020204030204"/>
            </a:rPr>
            <a:t>(Contains duplicates, missing values and outliers)</a:t>
          </a:r>
        </a:p>
      </dsp:txBody>
      <dsp:txXfrm>
        <a:off x="6349712" y="375131"/>
        <a:ext cx="2189129" cy="1061538"/>
      </dsp:txXfrm>
    </dsp:sp>
    <dsp:sp modelId="{BB213028-1655-42C3-88DD-7AE91DC2EF94}">
      <dsp:nvSpPr>
        <dsp:cNvPr id="0" name=""/>
        <dsp:cNvSpPr/>
      </dsp:nvSpPr>
      <dsp:spPr>
        <a:xfrm rot="2142401">
          <a:off x="5310197" y="1860649"/>
          <a:ext cx="1110905" cy="35595"/>
        </a:xfrm>
        <a:custGeom>
          <a:avLst/>
          <a:gdLst/>
          <a:ahLst/>
          <a:cxnLst/>
          <a:rect l="0" t="0" r="0" b="0"/>
          <a:pathLst>
            <a:path>
              <a:moveTo>
                <a:pt x="0" y="17797"/>
              </a:moveTo>
              <a:lnTo>
                <a:pt x="1110905" y="177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77" y="1850674"/>
        <a:ext cx="55545" cy="55545"/>
      </dsp:txXfrm>
    </dsp:sp>
    <dsp:sp modelId="{EFF8B842-7914-4E8A-A0CB-57B2FC903493}">
      <dsp:nvSpPr>
        <dsp:cNvPr id="0" name=""/>
        <dsp:cNvSpPr/>
      </dsp:nvSpPr>
      <dsp:spPr>
        <a:xfrm>
          <a:off x="6316686" y="1638834"/>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Light" panose="020F0302020204030204"/>
            </a:rPr>
            <a:t>Unstructered</a:t>
          </a:r>
        </a:p>
      </dsp:txBody>
      <dsp:txXfrm>
        <a:off x="6349712" y="1671860"/>
        <a:ext cx="2189129" cy="1061538"/>
      </dsp:txXfrm>
    </dsp:sp>
    <dsp:sp modelId="{08030CAA-15F9-41CA-8955-AF5156A7E4D4}">
      <dsp:nvSpPr>
        <dsp:cNvPr id="0" name=""/>
        <dsp:cNvSpPr/>
      </dsp:nvSpPr>
      <dsp:spPr>
        <a:xfrm rot="3310531">
          <a:off x="1918579" y="3481561"/>
          <a:ext cx="1579633" cy="35595"/>
        </a:xfrm>
        <a:custGeom>
          <a:avLst/>
          <a:gdLst/>
          <a:ahLst/>
          <a:cxnLst/>
          <a:rect l="0" t="0" r="0" b="0"/>
          <a:pathLst>
            <a:path>
              <a:moveTo>
                <a:pt x="0" y="17797"/>
              </a:moveTo>
              <a:lnTo>
                <a:pt x="1579633" y="177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905" y="3459868"/>
        <a:ext cx="78981" cy="78981"/>
      </dsp:txXfrm>
    </dsp:sp>
    <dsp:sp modelId="{ADB71256-CBFD-48A9-8A03-B168F0B6C45B}">
      <dsp:nvSpPr>
        <dsp:cNvPr id="0" name=""/>
        <dsp:cNvSpPr/>
      </dsp:nvSpPr>
      <dsp:spPr>
        <a:xfrm>
          <a:off x="3159432" y="3583928"/>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Light" panose="020F0302020204030204"/>
            </a:rPr>
            <a:t>Clean</a:t>
          </a:r>
          <a:endParaRPr lang="en-US" sz="1400" kern="1200" dirty="0"/>
        </a:p>
      </dsp:txBody>
      <dsp:txXfrm>
        <a:off x="3192458" y="3616954"/>
        <a:ext cx="2189129" cy="1061538"/>
      </dsp:txXfrm>
    </dsp:sp>
    <dsp:sp modelId="{07D5351E-F85E-440B-9745-81096B4C67DD}">
      <dsp:nvSpPr>
        <dsp:cNvPr id="0" name=""/>
        <dsp:cNvSpPr/>
      </dsp:nvSpPr>
      <dsp:spPr>
        <a:xfrm rot="19457599">
          <a:off x="5310197" y="3805743"/>
          <a:ext cx="1110905" cy="35595"/>
        </a:xfrm>
        <a:custGeom>
          <a:avLst/>
          <a:gdLst/>
          <a:ahLst/>
          <a:cxnLst/>
          <a:rect l="0" t="0" r="0" b="0"/>
          <a:pathLst>
            <a:path>
              <a:moveTo>
                <a:pt x="0" y="17797"/>
              </a:moveTo>
              <a:lnTo>
                <a:pt x="1110905" y="177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77" y="3795768"/>
        <a:ext cx="55545" cy="55545"/>
      </dsp:txXfrm>
    </dsp:sp>
    <dsp:sp modelId="{FE419D2A-1DBE-4964-9794-DB571FAA9EA7}">
      <dsp:nvSpPr>
        <dsp:cNvPr id="0" name=""/>
        <dsp:cNvSpPr/>
      </dsp:nvSpPr>
      <dsp:spPr>
        <a:xfrm>
          <a:off x="6316686" y="2935563"/>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Light" panose="020F0302020204030204"/>
            </a:rPr>
            <a:t>Structured </a:t>
          </a:r>
          <a:br>
            <a:rPr lang="en-US" sz="1400" kern="1200" dirty="0">
              <a:solidFill>
                <a:srgbClr val="010000"/>
              </a:solidFill>
              <a:latin typeface="Calibri Light" panose="020F0302020204030204"/>
            </a:rPr>
          </a:br>
          <a:br>
            <a:rPr lang="en-US" sz="1400" kern="1200" dirty="0">
              <a:latin typeface="Calibri Light" panose="020F0302020204030204"/>
            </a:rPr>
          </a:br>
          <a:r>
            <a:rPr lang="en-US" sz="1400" kern="1200" dirty="0">
              <a:latin typeface="Calibri Light" panose="020F0302020204030204"/>
            </a:rPr>
            <a:t>(Does not contain </a:t>
          </a:r>
          <a:r>
            <a:rPr lang="en-US" sz="1400" kern="1200" dirty="0"/>
            <a:t>duplicates, missing values and outliers</a:t>
          </a:r>
          <a:r>
            <a:rPr lang="en-US" sz="1400" kern="1200" dirty="0">
              <a:latin typeface="Calibri Light" panose="020F0302020204030204"/>
            </a:rPr>
            <a:t>)</a:t>
          </a:r>
          <a:endParaRPr lang="en-US" sz="1400" kern="1200" dirty="0"/>
        </a:p>
      </dsp:txBody>
      <dsp:txXfrm>
        <a:off x="6349712" y="2968589"/>
        <a:ext cx="2189129" cy="1061538"/>
      </dsp:txXfrm>
    </dsp:sp>
    <dsp:sp modelId="{9430EDBE-616C-4CC9-AC6E-84D3360EA4B4}">
      <dsp:nvSpPr>
        <dsp:cNvPr id="0" name=""/>
        <dsp:cNvSpPr/>
      </dsp:nvSpPr>
      <dsp:spPr>
        <a:xfrm rot="2142401">
          <a:off x="5310197" y="4454108"/>
          <a:ext cx="1110905" cy="35595"/>
        </a:xfrm>
        <a:custGeom>
          <a:avLst/>
          <a:gdLst/>
          <a:ahLst/>
          <a:cxnLst/>
          <a:rect l="0" t="0" r="0" b="0"/>
          <a:pathLst>
            <a:path>
              <a:moveTo>
                <a:pt x="0" y="17797"/>
              </a:moveTo>
              <a:lnTo>
                <a:pt x="1110905" y="177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77" y="4444133"/>
        <a:ext cx="55545" cy="55545"/>
      </dsp:txXfrm>
    </dsp:sp>
    <dsp:sp modelId="{5C80167C-15D6-427A-9E9B-3408AF7D4598}">
      <dsp:nvSpPr>
        <dsp:cNvPr id="0" name=""/>
        <dsp:cNvSpPr/>
      </dsp:nvSpPr>
      <dsp:spPr>
        <a:xfrm>
          <a:off x="6316686" y="4232292"/>
          <a:ext cx="2255181" cy="1127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Light" panose="020F0302020204030204"/>
            </a:rPr>
            <a:t>Unstructured</a:t>
          </a:r>
          <a:endParaRPr lang="en-US" sz="1400" kern="1200" dirty="0"/>
        </a:p>
      </dsp:txBody>
      <dsp:txXfrm>
        <a:off x="6349712" y="4265318"/>
        <a:ext cx="2189129" cy="10615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CC087-DF8B-41A4-9663-46D2135B3DB0}" type="datetimeFigureOut">
              <a:rPr lang="en-GB" smtClean="0"/>
              <a:t>24/07/2023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59BEA-F176-43D1-91C6-CAD7E6FF39FD}" type="slidenum">
              <a:rPr lang="en-GB" smtClean="0"/>
              <a:t>‹#›</a:t>
            </a:fld>
            <a:endParaRPr lang="en-GB"/>
          </a:p>
        </p:txBody>
      </p:sp>
    </p:spTree>
    <p:extLst>
      <p:ext uri="{BB962C8B-B14F-4D97-AF65-F5344CB8AC3E}">
        <p14:creationId xmlns:p14="http://schemas.microsoft.com/office/powerpoint/2010/main" val="47015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Structures are widely used in almost every aspect of Computer Science i.e. Operating System, Compiler Design, Artificial intelligence, Graphics and many more. </a:t>
            </a:r>
          </a:p>
          <a:p>
            <a:r>
              <a:rPr lang="en-GB" i="1" dirty="0"/>
              <a:t>So lets start…………….. Next slide </a:t>
            </a:r>
          </a:p>
          <a:p>
            <a:endParaRPr lang="en-GB" dirty="0"/>
          </a:p>
        </p:txBody>
      </p:sp>
      <p:sp>
        <p:nvSpPr>
          <p:cNvPr id="4" name="Slide Number Placeholder 3"/>
          <p:cNvSpPr>
            <a:spLocks noGrp="1"/>
          </p:cNvSpPr>
          <p:nvPr>
            <p:ph type="sldNum" sz="quarter" idx="5"/>
          </p:nvPr>
        </p:nvSpPr>
        <p:spPr/>
        <p:txBody>
          <a:bodyPr/>
          <a:lstStyle/>
          <a:p>
            <a:fld id="{2EF59BEA-F176-43D1-91C6-CAD7E6FF39FD}" type="slidenum">
              <a:rPr lang="en-GB" smtClean="0"/>
              <a:t>2</a:t>
            </a:fld>
            <a:endParaRPr lang="en-GB"/>
          </a:p>
        </p:txBody>
      </p:sp>
    </p:spTree>
    <p:extLst>
      <p:ext uri="{BB962C8B-B14F-4D97-AF65-F5344CB8AC3E}">
        <p14:creationId xmlns:p14="http://schemas.microsoft.com/office/powerpoint/2010/main" val="55693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choosing the appropriate data structure for a program is the most difficult task for a programmer. These are some of the basic terminologies that you may come across .</a:t>
            </a:r>
          </a:p>
          <a:p>
            <a:endParaRPr lang="en-GB" dirty="0"/>
          </a:p>
        </p:txBody>
      </p:sp>
      <p:sp>
        <p:nvSpPr>
          <p:cNvPr id="4" name="Slide Number Placeholder 3"/>
          <p:cNvSpPr>
            <a:spLocks noGrp="1"/>
          </p:cNvSpPr>
          <p:nvPr>
            <p:ph type="sldNum" sz="quarter" idx="5"/>
          </p:nvPr>
        </p:nvSpPr>
        <p:spPr/>
        <p:txBody>
          <a:bodyPr/>
          <a:lstStyle/>
          <a:p>
            <a:fld id="{2EF59BEA-F176-43D1-91C6-CAD7E6FF39FD}" type="slidenum">
              <a:rPr lang="en-GB" smtClean="0"/>
              <a:t>3</a:t>
            </a:fld>
            <a:endParaRPr lang="en-GB"/>
          </a:p>
        </p:txBody>
      </p:sp>
    </p:spTree>
    <p:extLst>
      <p:ext uri="{BB962C8B-B14F-4D97-AF65-F5344CB8AC3E}">
        <p14:creationId xmlns:p14="http://schemas.microsoft.com/office/powerpoint/2010/main" val="222804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EF59BEA-F176-43D1-91C6-CAD7E6FF39FD}" type="slidenum">
              <a:rPr lang="en-GB" smtClean="0"/>
              <a:t>4</a:t>
            </a:fld>
            <a:endParaRPr lang="en-GB"/>
          </a:p>
        </p:txBody>
      </p:sp>
    </p:spTree>
    <p:extLst>
      <p:ext uri="{BB962C8B-B14F-4D97-AF65-F5344CB8AC3E}">
        <p14:creationId xmlns:p14="http://schemas.microsoft.com/office/powerpoint/2010/main" val="169626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B547-47B0-4DAC-87DA-2940B4826EC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61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a:t>
            </a:r>
            <a:r>
              <a:rPr lang="en-GB" dirty="0" err="1"/>
              <a:t>source:https</a:t>
            </a:r>
            <a:r>
              <a:rPr lang="en-GB" dirty="0"/>
              <a:t>://www.fullstory.com/blog/qualitative-vs-quantitative-data/#:~:text=Quantitative%20data%20is%20numbers%2Dbased,what%20happened%20behind%20certain%20behaviors.</a:t>
            </a:r>
          </a:p>
        </p:txBody>
      </p:sp>
      <p:sp>
        <p:nvSpPr>
          <p:cNvPr id="4" name="Slide Number Placeholder 3"/>
          <p:cNvSpPr>
            <a:spLocks noGrp="1"/>
          </p:cNvSpPr>
          <p:nvPr>
            <p:ph type="sldNum" sz="quarter" idx="5"/>
          </p:nvPr>
        </p:nvSpPr>
        <p:spPr/>
        <p:txBody>
          <a:bodyPr/>
          <a:lstStyle/>
          <a:p>
            <a:fld id="{2EF59BEA-F176-43D1-91C6-CAD7E6FF39FD}" type="slidenum">
              <a:rPr lang="en-GB" smtClean="0"/>
              <a:t>7</a:t>
            </a:fld>
            <a:endParaRPr lang="en-GB"/>
          </a:p>
        </p:txBody>
      </p:sp>
    </p:spTree>
    <p:extLst>
      <p:ext uri="{BB962C8B-B14F-4D97-AF65-F5344CB8AC3E}">
        <p14:creationId xmlns:p14="http://schemas.microsoft.com/office/powerpoint/2010/main" val="166784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generally lack the appropriate awareness and perception of humans. So as a result it is important to consider the following two states of data: structured and unstructured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B547-47B0-4DAC-87DA-2940B4826EC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80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6DDC58EA-2567-4C71-B346-94D81A2220B9}" type="slidenum">
              <a:rPr lang="en-GB" smtClean="0"/>
              <a:t>‹#›</a:t>
            </a:fld>
            <a:endParaRPr lang="en-GB"/>
          </a:p>
        </p:txBody>
      </p:sp>
    </p:spTree>
    <p:extLst>
      <p:ext uri="{BB962C8B-B14F-4D97-AF65-F5344CB8AC3E}">
        <p14:creationId xmlns:p14="http://schemas.microsoft.com/office/powerpoint/2010/main" val="105742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6BB5CB11-2013-447C-9D9F-08F1B3C6E322}" type="slidenum">
              <a:rPr lang="en-GB" smtClean="0"/>
              <a:t>‹#›</a:t>
            </a:fld>
            <a:endParaRPr lang="en-GB"/>
          </a:p>
        </p:txBody>
      </p:sp>
    </p:spTree>
    <p:extLst>
      <p:ext uri="{BB962C8B-B14F-4D97-AF65-F5344CB8AC3E}">
        <p14:creationId xmlns:p14="http://schemas.microsoft.com/office/powerpoint/2010/main" val="179549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6BB5CB11-2013-447C-9D9F-08F1B3C6E322}" type="slidenum">
              <a:rPr lang="en-GB" smtClean="0"/>
              <a:t>‹#›</a:t>
            </a:fld>
            <a:endParaRPr lang="en-GB"/>
          </a:p>
        </p:txBody>
      </p:sp>
    </p:spTree>
    <p:extLst>
      <p:ext uri="{BB962C8B-B14F-4D97-AF65-F5344CB8AC3E}">
        <p14:creationId xmlns:p14="http://schemas.microsoft.com/office/powerpoint/2010/main" val="202793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379997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61719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23731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2739464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93598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rotWithShape="1">
          <a:blip r:embed="rId2">
            <a:extLst>
              <a:ext uri="{28A0092B-C50C-407E-A947-70E740481C1C}">
                <a14:useLocalDpi xmlns:a14="http://schemas.microsoft.com/office/drawing/2010/main" val="0"/>
              </a:ext>
            </a:extLst>
          </a:blip>
          <a:srcRect b="88727"/>
          <a:stretch/>
        </p:blipFill>
        <p:spPr>
          <a:xfrm>
            <a:off x="1187" y="-58190"/>
            <a:ext cx="12190813" cy="773085"/>
          </a:xfrm>
          <a:prstGeom prst="rect">
            <a:avLst/>
          </a:prstGeom>
        </p:spPr>
      </p:pic>
      <p:sp>
        <p:nvSpPr>
          <p:cNvPr id="3" name="Title 2">
            <a:extLst>
              <a:ext uri="{FF2B5EF4-FFF2-40B4-BE49-F238E27FC236}">
                <a16:creationId xmlns:a16="http://schemas.microsoft.com/office/drawing/2014/main" id="{1DFB8974-42D6-E0CA-4836-5CC525FC3E96}"/>
              </a:ext>
            </a:extLst>
          </p:cNvPr>
          <p:cNvSpPr>
            <a:spLocks noGrp="1"/>
          </p:cNvSpPr>
          <p:nvPr>
            <p:ph type="title"/>
          </p:nvPr>
        </p:nvSpPr>
        <p:spPr>
          <a:xfrm>
            <a:off x="0" y="-9274"/>
            <a:ext cx="10515600" cy="675252"/>
          </a:xfrm>
        </p:spPr>
        <p:txBody>
          <a:bodyPr>
            <a:normAutofit/>
          </a:bodyPr>
          <a:lstStyle>
            <a:lvl1pPr>
              <a:defRPr sz="2800" b="1">
                <a:solidFill>
                  <a:schemeClr val="bg1"/>
                </a:solidFill>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87A3DB16-2AF1-5E87-1528-C8DB522B264C}"/>
              </a:ext>
            </a:extLst>
          </p:cNvPr>
          <p:cNvSpPr>
            <a:spLocks noGrp="1"/>
          </p:cNvSpPr>
          <p:nvPr>
            <p:ph type="body" sz="quarter" idx="10"/>
          </p:nvPr>
        </p:nvSpPr>
        <p:spPr>
          <a:xfrm>
            <a:off x="419100" y="1373483"/>
            <a:ext cx="11353800"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3347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83171" y="541251"/>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352542" y="295731"/>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99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6" name="Snip Diagonal Corner Rectangle 5"/>
          <p:cNvSpPr/>
          <p:nvPr/>
        </p:nvSpPr>
        <p:spPr>
          <a:xfrm flipV="1">
            <a:off x="304800" y="228600"/>
            <a:ext cx="115824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B1115196-1C6F-4784-83AC-30756D8F10B3}"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extLst>
      <p:ext uri="{BB962C8B-B14F-4D97-AF65-F5344CB8AC3E}">
        <p14:creationId xmlns:p14="http://schemas.microsoft.com/office/powerpoint/2010/main" val="152868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6DDC58EA-2567-4C71-B346-94D81A2220B9}" type="slidenum">
              <a:rPr lang="en-GB" smtClean="0"/>
              <a:t>‹#›</a:t>
            </a:fld>
            <a:endParaRPr lang="en-GB"/>
          </a:p>
        </p:txBody>
      </p:sp>
    </p:spTree>
    <p:extLst>
      <p:ext uri="{BB962C8B-B14F-4D97-AF65-F5344CB8AC3E}">
        <p14:creationId xmlns:p14="http://schemas.microsoft.com/office/powerpoint/2010/main" val="144278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14082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262287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
        <p:nvSpPr>
          <p:cNvPr id="2" name="Rectangle 1">
            <a:extLst>
              <a:ext uri="{FF2B5EF4-FFF2-40B4-BE49-F238E27FC236}">
                <a16:creationId xmlns:a16="http://schemas.microsoft.com/office/drawing/2014/main" id="{45FFCC5C-1970-B51D-4B43-B7362733CA3A}"/>
              </a:ext>
            </a:extLst>
          </p:cNvPr>
          <p:cNvSpPr/>
          <p:nvPr userDrawn="1"/>
        </p:nvSpPr>
        <p:spPr>
          <a:xfrm>
            <a:off x="269981" y="6042582"/>
            <a:ext cx="5029987" cy="73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34778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5E8DB2-CA03-C9A9-8C54-0FD19CA454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6"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27065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
        <p:nvSpPr>
          <p:cNvPr id="3" name="Content Placeholder 2">
            <a:extLst>
              <a:ext uri="{FF2B5EF4-FFF2-40B4-BE49-F238E27FC236}">
                <a16:creationId xmlns:a16="http://schemas.microsoft.com/office/drawing/2014/main" id="{4F528D11-C3DC-13C5-B08B-0F33F9F68542}"/>
              </a:ext>
            </a:extLst>
          </p:cNvPr>
          <p:cNvSpPr>
            <a:spLocks noGrp="1"/>
          </p:cNvSpPr>
          <p:nvPr>
            <p:ph sz="quarter" idx="10"/>
          </p:nvPr>
        </p:nvSpPr>
        <p:spPr>
          <a:xfrm>
            <a:off x="261938" y="1887538"/>
            <a:ext cx="5622925" cy="3930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0323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148045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32228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277401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26872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74511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rotWithShape="1">
          <a:blip r:embed="rId2">
            <a:extLst>
              <a:ext uri="{28A0092B-C50C-407E-A947-70E740481C1C}">
                <a14:useLocalDpi xmlns:a14="http://schemas.microsoft.com/office/drawing/2010/main" val="0"/>
              </a:ext>
            </a:extLst>
          </a:blip>
          <a:srcRect b="88727"/>
          <a:stretch/>
        </p:blipFill>
        <p:spPr>
          <a:xfrm>
            <a:off x="1187" y="-58190"/>
            <a:ext cx="12190813" cy="773085"/>
          </a:xfrm>
          <a:prstGeom prst="rect">
            <a:avLst/>
          </a:prstGeom>
        </p:spPr>
      </p:pic>
      <p:sp>
        <p:nvSpPr>
          <p:cNvPr id="3" name="Title 2">
            <a:extLst>
              <a:ext uri="{FF2B5EF4-FFF2-40B4-BE49-F238E27FC236}">
                <a16:creationId xmlns:a16="http://schemas.microsoft.com/office/drawing/2014/main" id="{1DFB8974-42D6-E0CA-4836-5CC525FC3E96}"/>
              </a:ext>
            </a:extLst>
          </p:cNvPr>
          <p:cNvSpPr>
            <a:spLocks noGrp="1"/>
          </p:cNvSpPr>
          <p:nvPr>
            <p:ph type="title"/>
          </p:nvPr>
        </p:nvSpPr>
        <p:spPr>
          <a:xfrm>
            <a:off x="0" y="-9274"/>
            <a:ext cx="10515600" cy="675252"/>
          </a:xfrm>
        </p:spPr>
        <p:txBody>
          <a:bodyPr>
            <a:normAutofit/>
          </a:bodyPr>
          <a:lstStyle>
            <a:lvl1pPr>
              <a:defRPr sz="2800" b="1">
                <a:solidFill>
                  <a:schemeClr val="bg1"/>
                </a:solidFill>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87A3DB16-2AF1-5E87-1528-C8DB522B264C}"/>
              </a:ext>
            </a:extLst>
          </p:cNvPr>
          <p:cNvSpPr>
            <a:spLocks noGrp="1"/>
          </p:cNvSpPr>
          <p:nvPr>
            <p:ph type="body" sz="quarter" idx="10"/>
          </p:nvPr>
        </p:nvSpPr>
        <p:spPr>
          <a:xfrm>
            <a:off x="419100" y="1373483"/>
            <a:ext cx="11353800"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733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C58EA-2567-4C71-B346-94D81A2220B9}" type="slidenum">
              <a:rPr lang="en-GB" smtClean="0"/>
              <a:t>‹#›</a:t>
            </a:fld>
            <a:endParaRPr lang="en-GB"/>
          </a:p>
        </p:txBody>
      </p:sp>
    </p:spTree>
    <p:extLst>
      <p:ext uri="{BB962C8B-B14F-4D97-AF65-F5344CB8AC3E}">
        <p14:creationId xmlns:p14="http://schemas.microsoft.com/office/powerpoint/2010/main" val="2709056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1" r:id="rId8"/>
    <p:sldLayoutId id="214748368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5CB11-2013-447C-9D9F-08F1B3C6E322}" type="slidenum">
              <a:rPr lang="en-GB" smtClean="0"/>
              <a:t>‹#›</a:t>
            </a:fld>
            <a:endParaRPr lang="en-GB"/>
          </a:p>
        </p:txBody>
      </p:sp>
    </p:spTree>
    <p:extLst>
      <p:ext uri="{BB962C8B-B14F-4D97-AF65-F5344CB8AC3E}">
        <p14:creationId xmlns:p14="http://schemas.microsoft.com/office/powerpoint/2010/main" val="259416243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2" r:id="rId4"/>
    <p:sldLayoutId id="2147483674" r:id="rId5"/>
    <p:sldLayoutId id="2147483675" r:id="rId6"/>
    <p:sldLayoutId id="2147483676" r:id="rId7"/>
    <p:sldLayoutId id="2147483677" r:id="rId8"/>
    <p:sldLayoutId id="2147483678" r:id="rId9"/>
    <p:sldLayoutId id="214748367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3704-9545-4EDD-B912-C8D71F70D6C3}" type="slidenum">
              <a:rPr lang="en-GB" smtClean="0"/>
              <a:t>‹#›</a:t>
            </a:fld>
            <a:endParaRPr lang="en-GB"/>
          </a:p>
        </p:txBody>
      </p:sp>
    </p:spTree>
    <p:extLst>
      <p:ext uri="{BB962C8B-B14F-4D97-AF65-F5344CB8AC3E}">
        <p14:creationId xmlns:p14="http://schemas.microsoft.com/office/powerpoint/2010/main" val="36523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52" r:id="rId4"/>
    <p:sldLayoutId id="21474836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7321-4B4C-5854-A81D-97964643CAB5}"/>
              </a:ext>
            </a:extLst>
          </p:cNvPr>
          <p:cNvSpPr>
            <a:spLocks noGrp="1"/>
          </p:cNvSpPr>
          <p:nvPr>
            <p:ph type="ctrTitle"/>
          </p:nvPr>
        </p:nvSpPr>
        <p:spPr/>
        <p:txBody>
          <a:bodyPr/>
          <a:lstStyle/>
          <a:p>
            <a:r>
              <a:rPr lang="en-GB" b="1" dirty="0"/>
              <a:t>Workshop 1 Afternoon session </a:t>
            </a:r>
          </a:p>
        </p:txBody>
      </p:sp>
      <p:sp>
        <p:nvSpPr>
          <p:cNvPr id="4" name="TextBox 3">
            <a:extLst>
              <a:ext uri="{FF2B5EF4-FFF2-40B4-BE49-F238E27FC236}">
                <a16:creationId xmlns:a16="http://schemas.microsoft.com/office/drawing/2014/main" id="{14D4B07E-D5C1-9B37-AD39-A6A32B35293F}"/>
              </a:ext>
            </a:extLst>
          </p:cNvPr>
          <p:cNvSpPr txBox="1"/>
          <p:nvPr/>
        </p:nvSpPr>
        <p:spPr>
          <a:xfrm>
            <a:off x="3929555" y="6347101"/>
            <a:ext cx="6093372" cy="523220"/>
          </a:xfrm>
          <a:prstGeom prst="rect">
            <a:avLst/>
          </a:prstGeom>
          <a:noFill/>
        </p:spPr>
        <p:txBody>
          <a:bodyPr wrap="square">
            <a:spAutoFit/>
          </a:bodyPr>
          <a:lstStyle/>
          <a:p>
            <a:r>
              <a:rPr lang="en-GB" sz="2800" dirty="0">
                <a:solidFill>
                  <a:schemeClr val="bg1"/>
                </a:solidFill>
              </a:rPr>
              <a:t>Data Information and  structures </a:t>
            </a:r>
          </a:p>
        </p:txBody>
      </p:sp>
    </p:spTree>
    <p:extLst>
      <p:ext uri="{BB962C8B-B14F-4D97-AF65-F5344CB8AC3E}">
        <p14:creationId xmlns:p14="http://schemas.microsoft.com/office/powerpoint/2010/main" val="363522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68227-7BE9-4FF2-B088-B05FFAB1378D}"/>
              </a:ext>
            </a:extLst>
          </p:cNvPr>
          <p:cNvSpPr txBox="1"/>
          <p:nvPr/>
        </p:nvSpPr>
        <p:spPr>
          <a:xfrm>
            <a:off x="523025" y="1390237"/>
            <a:ext cx="10306999"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Structured data refers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Text, Numbers, Dates, currencies,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Unicode (so…emojis?)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Can be human or machine created,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examples include:</a:t>
            </a:r>
          </a:p>
          <a:p>
            <a:pPr marL="285744" marR="0" lvl="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Airline reservations</a:t>
            </a:r>
          </a:p>
          <a:p>
            <a:pPr marL="285744" marR="0" lvl="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Sales transactions</a:t>
            </a:r>
          </a:p>
          <a:p>
            <a:pPr marL="285744" marR="0" lvl="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Customer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And usually resides in Relational databases</a:t>
            </a:r>
          </a:p>
        </p:txBody>
      </p:sp>
      <p:pic>
        <p:nvPicPr>
          <p:cNvPr id="5" name="Picture 4" descr="A screenshot of a cell phone&#10;&#10;Description automatically generated">
            <a:extLst>
              <a:ext uri="{FF2B5EF4-FFF2-40B4-BE49-F238E27FC236}">
                <a16:creationId xmlns:a16="http://schemas.microsoft.com/office/drawing/2014/main" id="{B279074C-EF8A-4753-A769-164C6869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919" y="1082225"/>
            <a:ext cx="3158105" cy="1026204"/>
          </a:xfrm>
          <a:prstGeom prst="rect">
            <a:avLst/>
          </a:prstGeom>
        </p:spPr>
      </p:pic>
      <p:pic>
        <p:nvPicPr>
          <p:cNvPr id="6" name="Picture 5">
            <a:extLst>
              <a:ext uri="{FF2B5EF4-FFF2-40B4-BE49-F238E27FC236}">
                <a16:creationId xmlns:a16="http://schemas.microsoft.com/office/drawing/2014/main" id="{AE00329D-990B-492D-AF6E-577E832BF456}"/>
              </a:ext>
            </a:extLst>
          </p:cNvPr>
          <p:cNvPicPr>
            <a:picLocks noChangeAspect="1"/>
          </p:cNvPicPr>
          <p:nvPr/>
        </p:nvPicPr>
        <p:blipFill>
          <a:blip r:embed="rId3"/>
          <a:stretch>
            <a:fillRect/>
          </a:stretch>
        </p:blipFill>
        <p:spPr>
          <a:xfrm>
            <a:off x="7671919" y="2436912"/>
            <a:ext cx="3660299" cy="3785652"/>
          </a:xfrm>
          <a:prstGeom prst="rect">
            <a:avLst/>
          </a:prstGeom>
        </p:spPr>
      </p:pic>
      <p:sp>
        <p:nvSpPr>
          <p:cNvPr id="8" name="TextBox 7">
            <a:extLst>
              <a:ext uri="{FF2B5EF4-FFF2-40B4-BE49-F238E27FC236}">
                <a16:creationId xmlns:a16="http://schemas.microsoft.com/office/drawing/2014/main" id="{49317AA5-38F8-2EBC-DDD1-7DEC730A7B1E}"/>
              </a:ext>
            </a:extLst>
          </p:cNvPr>
          <p:cNvSpPr txBox="1"/>
          <p:nvPr/>
        </p:nvSpPr>
        <p:spPr>
          <a:xfrm>
            <a:off x="318778" y="123981"/>
            <a:ext cx="609414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Structured Data</a:t>
            </a:r>
          </a:p>
        </p:txBody>
      </p:sp>
    </p:spTree>
    <p:extLst>
      <p:ext uri="{BB962C8B-B14F-4D97-AF65-F5344CB8AC3E}">
        <p14:creationId xmlns:p14="http://schemas.microsoft.com/office/powerpoint/2010/main" val="122027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A65A19-14E3-4A82-BE53-C148965A5925}"/>
              </a:ext>
            </a:extLst>
          </p:cNvPr>
          <p:cNvSpPr txBox="1"/>
          <p:nvPr/>
        </p:nvSpPr>
        <p:spPr>
          <a:xfrm>
            <a:off x="407989" y="1178484"/>
            <a:ext cx="8055788" cy="5034879"/>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Text Files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(entire text documents, ppt, pdfs)</a:t>
            </a:r>
          </a:p>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Email (semi-structured as it contains metadata)</a:t>
            </a:r>
          </a:p>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Media: Music, Videos, Pictures</a:t>
            </a:r>
          </a:p>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Scientific data: Space exploration, seismic imagery, atmospheric data, geology</a:t>
            </a:r>
          </a:p>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Surveillance: recognition patterns</a:t>
            </a:r>
          </a:p>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Sensor data (traffic, oceanographic)</a:t>
            </a:r>
          </a:p>
        </p:txBody>
      </p:sp>
      <p:pic>
        <p:nvPicPr>
          <p:cNvPr id="9" name="Picture 8">
            <a:extLst>
              <a:ext uri="{FF2B5EF4-FFF2-40B4-BE49-F238E27FC236}">
                <a16:creationId xmlns:a16="http://schemas.microsoft.com/office/drawing/2014/main" id="{65406A69-2876-4A4F-B0E2-124AD6A10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607" y="1623927"/>
            <a:ext cx="3403896" cy="4322408"/>
          </a:xfrm>
          <a:prstGeom prst="roundRect">
            <a:avLst>
              <a:gd name="adj" fmla="val 3876"/>
            </a:avLst>
          </a:prstGeom>
          <a:ln>
            <a:solidFill>
              <a:schemeClr val="accent1"/>
            </a:solidFill>
          </a:ln>
          <a:effectLst/>
        </p:spPr>
      </p:pic>
      <p:sp>
        <p:nvSpPr>
          <p:cNvPr id="8" name="TextBox 7">
            <a:extLst>
              <a:ext uri="{FF2B5EF4-FFF2-40B4-BE49-F238E27FC236}">
                <a16:creationId xmlns:a16="http://schemas.microsoft.com/office/drawing/2014/main" id="{4E2CEB4D-B436-2401-BCDF-10EC70334755}"/>
              </a:ext>
            </a:extLst>
          </p:cNvPr>
          <p:cNvSpPr txBox="1"/>
          <p:nvPr/>
        </p:nvSpPr>
        <p:spPr>
          <a:xfrm>
            <a:off x="318778" y="110267"/>
            <a:ext cx="609414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Unstructured Data</a:t>
            </a:r>
          </a:p>
        </p:txBody>
      </p:sp>
    </p:spTree>
    <p:extLst>
      <p:ext uri="{BB962C8B-B14F-4D97-AF65-F5344CB8AC3E}">
        <p14:creationId xmlns:p14="http://schemas.microsoft.com/office/powerpoint/2010/main" val="2394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A4622E7A-3204-C35A-67F0-D0A9887069F9}"/>
              </a:ext>
            </a:extLst>
          </p:cNvPr>
          <p:cNvGraphicFramePr/>
          <p:nvPr>
            <p:extLst>
              <p:ext uri="{D42A27DB-BD31-4B8C-83A1-F6EECF244321}">
                <p14:modId xmlns:p14="http://schemas.microsoft.com/office/powerpoint/2010/main" val="2405646468"/>
              </p:ext>
            </p:extLst>
          </p:nvPr>
        </p:nvGraphicFramePr>
        <p:xfrm>
          <a:off x="105320" y="187713"/>
          <a:ext cx="8574046" cy="5701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33" name="Picture 532" descr="A picture containing chart&#10;&#10;Description automatically generated">
            <a:extLst>
              <a:ext uri="{FF2B5EF4-FFF2-40B4-BE49-F238E27FC236}">
                <a16:creationId xmlns:a16="http://schemas.microsoft.com/office/drawing/2014/main" id="{20706C3D-AA75-91FA-DEDA-73C8E6A89AA6}"/>
              </a:ext>
            </a:extLst>
          </p:cNvPr>
          <p:cNvPicPr>
            <a:picLocks noChangeAspect="1"/>
          </p:cNvPicPr>
          <p:nvPr/>
        </p:nvPicPr>
        <p:blipFill>
          <a:blip r:embed="rId7"/>
          <a:stretch>
            <a:fillRect/>
          </a:stretch>
        </p:blipFill>
        <p:spPr>
          <a:xfrm>
            <a:off x="8720817" y="461852"/>
            <a:ext cx="2875603" cy="1681886"/>
          </a:xfrm>
          <a:prstGeom prst="rect">
            <a:avLst/>
          </a:prstGeom>
        </p:spPr>
      </p:pic>
      <p:pic>
        <p:nvPicPr>
          <p:cNvPr id="548" name="Picture 547" descr="A picture containing chart&#10;&#10;Description automatically generated">
            <a:extLst>
              <a:ext uri="{FF2B5EF4-FFF2-40B4-BE49-F238E27FC236}">
                <a16:creationId xmlns:a16="http://schemas.microsoft.com/office/drawing/2014/main" id="{0C99267B-E6B3-B85D-7532-9EA3C63B3CFF}"/>
              </a:ext>
            </a:extLst>
          </p:cNvPr>
          <p:cNvPicPr>
            <a:picLocks noChangeAspect="1"/>
          </p:cNvPicPr>
          <p:nvPr/>
        </p:nvPicPr>
        <p:blipFill>
          <a:blip r:embed="rId7"/>
          <a:stretch>
            <a:fillRect/>
          </a:stretch>
        </p:blipFill>
        <p:spPr>
          <a:xfrm>
            <a:off x="8720816" y="3639948"/>
            <a:ext cx="2875603" cy="1681886"/>
          </a:xfrm>
          <a:prstGeom prst="rect">
            <a:avLst/>
          </a:prstGeom>
        </p:spPr>
      </p:pic>
      <p:sp>
        <p:nvSpPr>
          <p:cNvPr id="549" name="TextBox 548">
            <a:extLst>
              <a:ext uri="{FF2B5EF4-FFF2-40B4-BE49-F238E27FC236}">
                <a16:creationId xmlns:a16="http://schemas.microsoft.com/office/drawing/2014/main" id="{DF3AE292-A163-6373-3262-9D033E3F9EA7}"/>
              </a:ext>
            </a:extLst>
          </p:cNvPr>
          <p:cNvSpPr txBox="1"/>
          <p:nvPr/>
        </p:nvSpPr>
        <p:spPr>
          <a:xfrm>
            <a:off x="9255511" y="2403707"/>
            <a:ext cx="2341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Raw (uncleaned data)</a:t>
            </a:r>
            <a:endParaRPr lang="en-US" dirty="0"/>
          </a:p>
        </p:txBody>
      </p:sp>
      <p:sp>
        <p:nvSpPr>
          <p:cNvPr id="551" name="TextBox 550">
            <a:extLst>
              <a:ext uri="{FF2B5EF4-FFF2-40B4-BE49-F238E27FC236}">
                <a16:creationId xmlns:a16="http://schemas.microsoft.com/office/drawing/2014/main" id="{014FD76A-0B3C-91CB-AD4E-8B5E5401C02C}"/>
              </a:ext>
            </a:extLst>
          </p:cNvPr>
          <p:cNvSpPr txBox="1"/>
          <p:nvPr/>
        </p:nvSpPr>
        <p:spPr>
          <a:xfrm>
            <a:off x="9063461" y="5482682"/>
            <a:ext cx="2341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Raw (uncleaned data)</a:t>
            </a:r>
            <a:endParaRPr lang="en-US" dirty="0"/>
          </a:p>
        </p:txBody>
      </p:sp>
    </p:spTree>
    <p:extLst>
      <p:ext uri="{BB962C8B-B14F-4D97-AF65-F5344CB8AC3E}">
        <p14:creationId xmlns:p14="http://schemas.microsoft.com/office/powerpoint/2010/main" val="301337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A65A19-14E3-4A82-BE53-C148965A5925}"/>
              </a:ext>
            </a:extLst>
          </p:cNvPr>
          <p:cNvSpPr txBox="1"/>
          <p:nvPr/>
        </p:nvSpPr>
        <p:spPr>
          <a:xfrm>
            <a:off x="745446" y="1175657"/>
            <a:ext cx="8055788" cy="934752"/>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you give examples of structured and unstructured data ?</a:t>
            </a:r>
          </a:p>
        </p:txBody>
      </p:sp>
      <p:sp>
        <p:nvSpPr>
          <p:cNvPr id="8" name="TextBox 7">
            <a:extLst>
              <a:ext uri="{FF2B5EF4-FFF2-40B4-BE49-F238E27FC236}">
                <a16:creationId xmlns:a16="http://schemas.microsoft.com/office/drawing/2014/main" id="{4E2CEB4D-B436-2401-BCDF-10EC70334755}"/>
              </a:ext>
            </a:extLst>
          </p:cNvPr>
          <p:cNvSpPr txBox="1"/>
          <p:nvPr/>
        </p:nvSpPr>
        <p:spPr>
          <a:xfrm>
            <a:off x="318778" y="110267"/>
            <a:ext cx="609414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Recap</a:t>
            </a:r>
            <a:r>
              <a:rPr lang="en-GB" sz="2800" dirty="0">
                <a:solidFill>
                  <a:prstClr val="white"/>
                </a:solidFill>
                <a:latin typeface="Calibri" panose="020F0502020204030204"/>
              </a:rPr>
              <a:t> Questions	</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EB976D89-F7A8-2A97-8DC2-7BD5DCF62F4E}"/>
              </a:ext>
            </a:extLst>
          </p:cNvPr>
          <p:cNvPicPr>
            <a:picLocks noChangeAspect="1"/>
          </p:cNvPicPr>
          <p:nvPr/>
        </p:nvPicPr>
        <p:blipFill>
          <a:blip r:embed="rId2"/>
          <a:stretch>
            <a:fillRect/>
          </a:stretch>
        </p:blipFill>
        <p:spPr>
          <a:xfrm>
            <a:off x="1626002" y="2488848"/>
            <a:ext cx="6440311" cy="3767580"/>
          </a:xfrm>
          <a:prstGeom prst="rect">
            <a:avLst/>
          </a:prstGeom>
        </p:spPr>
      </p:pic>
    </p:spTree>
    <p:extLst>
      <p:ext uri="{BB962C8B-B14F-4D97-AF65-F5344CB8AC3E}">
        <p14:creationId xmlns:p14="http://schemas.microsoft.com/office/powerpoint/2010/main" val="236982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F11B1F-1A23-26E1-B932-115E873B1E26}"/>
              </a:ext>
            </a:extLst>
          </p:cNvPr>
          <p:cNvSpPr>
            <a:spLocks noGrp="1"/>
          </p:cNvSpPr>
          <p:nvPr>
            <p:ph type="ctrTitle"/>
          </p:nvPr>
        </p:nvSpPr>
        <p:spPr>
          <a:xfrm>
            <a:off x="147228" y="0"/>
            <a:ext cx="8075229" cy="1295400"/>
          </a:xfrm>
        </p:spPr>
        <p:txBody>
          <a:bodyPr/>
          <a:lstStyle/>
          <a:p>
            <a:r>
              <a:rPr lang="en-GB" dirty="0"/>
              <a:t>Introduction to Data Structures </a:t>
            </a:r>
          </a:p>
        </p:txBody>
      </p:sp>
      <p:sp>
        <p:nvSpPr>
          <p:cNvPr id="2" name="Content Placeholder 1">
            <a:extLst>
              <a:ext uri="{FF2B5EF4-FFF2-40B4-BE49-F238E27FC236}">
                <a16:creationId xmlns:a16="http://schemas.microsoft.com/office/drawing/2014/main" id="{6CF01A0B-DC06-AC2F-39B0-DE91718727EA}"/>
              </a:ext>
            </a:extLst>
          </p:cNvPr>
          <p:cNvSpPr>
            <a:spLocks noGrp="1"/>
          </p:cNvSpPr>
          <p:nvPr>
            <p:ph sz="quarter" idx="10"/>
          </p:nvPr>
        </p:nvSpPr>
        <p:spPr>
          <a:xfrm>
            <a:off x="235305" y="1168446"/>
            <a:ext cx="5622925" cy="3930650"/>
          </a:xfrm>
        </p:spPr>
        <p:txBody>
          <a:bodyPr vert="horz" lIns="91440" tIns="45720" rIns="91440" bIns="45720" rtlCol="0" anchor="t">
            <a:normAutofit/>
          </a:bodyPr>
          <a:lstStyle/>
          <a:p>
            <a:r>
              <a:rPr lang="en-GB" dirty="0"/>
              <a:t>Basic data Structures</a:t>
            </a:r>
          </a:p>
          <a:p>
            <a:r>
              <a:rPr lang="en-GB" dirty="0">
                <a:cs typeface="Calibri"/>
              </a:rPr>
              <a:t>Intermediate Data Structures</a:t>
            </a:r>
            <a:endParaRPr lang="en-GB" dirty="0"/>
          </a:p>
          <a:p>
            <a:r>
              <a:rPr lang="en-GB" dirty="0"/>
              <a:t>Advanced Data Structures</a:t>
            </a:r>
          </a:p>
          <a:p>
            <a:r>
              <a:rPr lang="en-GB" dirty="0"/>
              <a:t>Structured Data</a:t>
            </a:r>
          </a:p>
          <a:p>
            <a:r>
              <a:rPr lang="en-GB" dirty="0"/>
              <a:t>Unstructured Data</a:t>
            </a:r>
            <a:endParaRPr lang="en-GB" dirty="0">
              <a:cs typeface="Calibri" panose="020F0502020204030204"/>
            </a:endParaRPr>
          </a:p>
          <a:p>
            <a:r>
              <a:rPr lang="en-GB" dirty="0">
                <a:cs typeface="Calibri" panose="020F0502020204030204"/>
              </a:rPr>
              <a:t>Management of data</a:t>
            </a:r>
          </a:p>
          <a:p>
            <a:pPr lvl="1"/>
            <a:endParaRPr lang="en-GB" dirty="0"/>
          </a:p>
          <a:p>
            <a:pPr lvl="1"/>
            <a:endParaRPr lang="en-GB" dirty="0"/>
          </a:p>
          <a:p>
            <a:pPr lvl="1"/>
            <a:endParaRPr lang="en-GB" dirty="0">
              <a:cs typeface="Calibri" panose="020F0502020204030204"/>
            </a:endParaRPr>
          </a:p>
          <a:p>
            <a:endParaRPr lang="en-GB" dirty="0"/>
          </a:p>
          <a:p>
            <a:endParaRPr lang="en-GB" dirty="0"/>
          </a:p>
          <a:p>
            <a:endParaRPr lang="en-GB" dirty="0"/>
          </a:p>
          <a:p>
            <a:endParaRPr lang="en-GB" dirty="0">
              <a:cs typeface="Calibri" panose="020F0502020204030204"/>
            </a:endParaRPr>
          </a:p>
          <a:p>
            <a:pPr lvl="1"/>
            <a:endParaRPr lang="en-GB" dirty="0">
              <a:cs typeface="Calibri" panose="020F0502020204030204"/>
            </a:endParaRPr>
          </a:p>
        </p:txBody>
      </p:sp>
    </p:spTree>
    <p:extLst>
      <p:ext uri="{BB962C8B-B14F-4D97-AF65-F5344CB8AC3E}">
        <p14:creationId xmlns:p14="http://schemas.microsoft.com/office/powerpoint/2010/main" val="14012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47B04-9535-EB68-C126-F2BD868D122A}"/>
              </a:ext>
            </a:extLst>
          </p:cNvPr>
          <p:cNvSpPr>
            <a:spLocks noGrp="1"/>
          </p:cNvSpPr>
          <p:nvPr>
            <p:ph type="title"/>
          </p:nvPr>
        </p:nvSpPr>
        <p:spPr/>
        <p:txBody>
          <a:bodyPr/>
          <a:lstStyle/>
          <a:p>
            <a:r>
              <a:rPr lang="en-GB" dirty="0"/>
              <a:t>Basic Terminology</a:t>
            </a:r>
          </a:p>
        </p:txBody>
      </p:sp>
      <p:sp>
        <p:nvSpPr>
          <p:cNvPr id="5" name="Text Placeholder 4">
            <a:extLst>
              <a:ext uri="{FF2B5EF4-FFF2-40B4-BE49-F238E27FC236}">
                <a16:creationId xmlns:a16="http://schemas.microsoft.com/office/drawing/2014/main" id="{8385A0E0-84BB-6E47-47CE-3141EE852E96}"/>
              </a:ext>
            </a:extLst>
          </p:cNvPr>
          <p:cNvSpPr>
            <a:spLocks noGrp="1"/>
          </p:cNvSpPr>
          <p:nvPr>
            <p:ph type="body" sz="quarter" idx="10"/>
          </p:nvPr>
        </p:nvSpPr>
        <p:spPr>
          <a:xfrm>
            <a:off x="419100" y="771794"/>
            <a:ext cx="11353800" cy="5534094"/>
          </a:xfrm>
        </p:spPr>
        <p:txBody>
          <a:bodyPr vert="horz" lIns="91440" tIns="45720" rIns="91440" bIns="45720" rtlCol="0" anchor="t">
            <a:noAutofit/>
          </a:bodyPr>
          <a:lstStyle/>
          <a:p>
            <a:pPr marL="0" indent="0">
              <a:buNone/>
            </a:pPr>
            <a:r>
              <a:rPr lang="en-GB" sz="1600" b="1" dirty="0">
                <a:solidFill>
                  <a:schemeClr val="accent1"/>
                </a:solidFill>
              </a:rPr>
              <a:t>Recap Question: What is Data?</a:t>
            </a:r>
            <a:endParaRPr lang="en-US" sz="1600" dirty="0">
              <a:solidFill>
                <a:schemeClr val="accent1"/>
              </a:solidFill>
              <a:cs typeface="Calibri"/>
            </a:endParaRPr>
          </a:p>
          <a:p>
            <a:pPr marL="0" indent="0">
              <a:buNone/>
            </a:pPr>
            <a:endParaRPr lang="en-GB" sz="1600" dirty="0">
              <a:cs typeface="Calibri"/>
            </a:endParaRPr>
          </a:p>
          <a:p>
            <a:endParaRPr lang="en-GB" sz="1600" dirty="0">
              <a:cs typeface="Calibri"/>
            </a:endParaRPr>
          </a:p>
          <a:p>
            <a:endParaRPr lang="en-GB" sz="1600" dirty="0">
              <a:cs typeface="Calibri"/>
            </a:endParaRPr>
          </a:p>
          <a:p>
            <a:r>
              <a:rPr lang="en-GB" sz="1600" b="1" dirty="0"/>
              <a:t>Group Items</a:t>
            </a:r>
            <a:r>
              <a:rPr lang="en-GB" sz="1600" dirty="0"/>
              <a:t>: Data items which have subordinate data items are called Group item, for example, name of a student can have first name and the last name.</a:t>
            </a:r>
            <a:endParaRPr lang="en-GB" sz="1600" dirty="0">
              <a:cs typeface="Calibri" panose="020F0502020204030204"/>
            </a:endParaRPr>
          </a:p>
          <a:p>
            <a:pPr marL="0" indent="0">
              <a:buNone/>
            </a:pPr>
            <a:endParaRPr lang="en-GB" sz="1600" dirty="0">
              <a:cs typeface="Calibri" panose="020F0502020204030204"/>
            </a:endParaRPr>
          </a:p>
          <a:p>
            <a:r>
              <a:rPr lang="en-GB" sz="1600" b="1" dirty="0"/>
              <a:t>Record: </a:t>
            </a:r>
            <a:r>
              <a:rPr lang="en-GB" sz="1600" dirty="0"/>
              <a:t>Record can be defined as the collection of various data items, for example, if we talk about the student entity, then its name, address, course and marks can be grouped together to form the record for the student.</a:t>
            </a:r>
            <a:endParaRPr lang="en-GB" sz="1600" dirty="0">
              <a:cs typeface="Calibri"/>
            </a:endParaRPr>
          </a:p>
          <a:p>
            <a:endParaRPr lang="en-GB" sz="1600" dirty="0">
              <a:cs typeface="Calibri"/>
            </a:endParaRPr>
          </a:p>
          <a:p>
            <a:r>
              <a:rPr lang="en-GB" sz="1600" b="1" dirty="0"/>
              <a:t>File</a:t>
            </a:r>
            <a:r>
              <a:rPr lang="en-GB" sz="1600" dirty="0"/>
              <a:t>: A File is a collection of various records of one type of entity, for example, if there are 60 students in the class, then there will be 60 records in the related file where each record contains the data about each student.</a:t>
            </a:r>
            <a:endParaRPr lang="en-GB" sz="1600" dirty="0">
              <a:cs typeface="Calibri"/>
            </a:endParaRPr>
          </a:p>
          <a:p>
            <a:endParaRPr lang="en-GB" sz="1600" dirty="0">
              <a:cs typeface="Calibri"/>
            </a:endParaRPr>
          </a:p>
          <a:p>
            <a:r>
              <a:rPr lang="en-GB" sz="1600" b="1" dirty="0"/>
              <a:t>Attribute and Entity: </a:t>
            </a:r>
            <a:r>
              <a:rPr lang="en-GB" sz="1600" dirty="0"/>
              <a:t>An entity represents the class of certain objects. it contains various attributes. Each attribute represents the particular property of that entity.</a:t>
            </a:r>
            <a:endParaRPr lang="en-GB" sz="1600" dirty="0">
              <a:cs typeface="Calibri"/>
            </a:endParaRPr>
          </a:p>
          <a:p>
            <a:endParaRPr lang="en-GB" sz="1600" dirty="0">
              <a:cs typeface="Calibri"/>
            </a:endParaRPr>
          </a:p>
          <a:p>
            <a:r>
              <a:rPr lang="en-GB" sz="1600" b="1" dirty="0"/>
              <a:t>Field: </a:t>
            </a:r>
            <a:r>
              <a:rPr lang="en-GB" sz="1600" dirty="0"/>
              <a:t>Field is a single elementary unit of information representing the attribute of an entity.</a:t>
            </a:r>
            <a:endParaRPr lang="en-GB" sz="1600" dirty="0">
              <a:cs typeface="Calibri"/>
            </a:endParaRPr>
          </a:p>
        </p:txBody>
      </p:sp>
      <p:sp>
        <p:nvSpPr>
          <p:cNvPr id="2" name="TextBox 1">
            <a:extLst>
              <a:ext uri="{FF2B5EF4-FFF2-40B4-BE49-F238E27FC236}">
                <a16:creationId xmlns:a16="http://schemas.microsoft.com/office/drawing/2014/main" id="{5FA17532-E124-82BC-0FFB-2A7665B7BE88}"/>
              </a:ext>
            </a:extLst>
          </p:cNvPr>
          <p:cNvSpPr txBox="1"/>
          <p:nvPr/>
        </p:nvSpPr>
        <p:spPr>
          <a:xfrm>
            <a:off x="204438" y="1263804"/>
            <a:ext cx="117831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Data can be defined as an elementary value or the collection of values, for example, student’s name and their id are the data about the student.</a:t>
            </a:r>
            <a:endParaRPr lang="en-US" dirty="0"/>
          </a:p>
        </p:txBody>
      </p:sp>
    </p:spTree>
    <p:extLst>
      <p:ext uri="{BB962C8B-B14F-4D97-AF65-F5344CB8AC3E}">
        <p14:creationId xmlns:p14="http://schemas.microsoft.com/office/powerpoint/2010/main" val="191010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9FDC-BDE4-4389-8D51-D2EE366CCFB9}"/>
              </a:ext>
            </a:extLst>
          </p:cNvPr>
          <p:cNvSpPr>
            <a:spLocks noGrp="1"/>
          </p:cNvSpPr>
          <p:nvPr>
            <p:ph type="title"/>
          </p:nvPr>
        </p:nvSpPr>
        <p:spPr/>
        <p:txBody>
          <a:bodyPr/>
          <a:lstStyle/>
          <a:p>
            <a:r>
              <a:rPr lang="en-GB" dirty="0"/>
              <a:t>Data Lakes</a:t>
            </a:r>
          </a:p>
        </p:txBody>
      </p:sp>
      <p:sp>
        <p:nvSpPr>
          <p:cNvPr id="3" name="TextBox 2">
            <a:extLst>
              <a:ext uri="{FF2B5EF4-FFF2-40B4-BE49-F238E27FC236}">
                <a16:creationId xmlns:a16="http://schemas.microsoft.com/office/drawing/2014/main" id="{4682BDF4-A9DD-45BA-AB0D-C91BFD822539}"/>
              </a:ext>
            </a:extLst>
          </p:cNvPr>
          <p:cNvSpPr txBox="1"/>
          <p:nvPr/>
        </p:nvSpPr>
        <p:spPr>
          <a:xfrm>
            <a:off x="928436" y="1830928"/>
            <a:ext cx="10335126" cy="461665"/>
          </a:xfrm>
          <a:prstGeom prst="rect">
            <a:avLst/>
          </a:prstGeom>
          <a:noFill/>
        </p:spPr>
        <p:txBody>
          <a:bodyPr wrap="square" rtlCol="0">
            <a:spAutoFit/>
          </a:bodyPr>
          <a:lstStyle/>
          <a:p>
            <a:endParaRPr lang="en-GB" sz="2400" dirty="0"/>
          </a:p>
        </p:txBody>
      </p:sp>
      <p:sp>
        <p:nvSpPr>
          <p:cNvPr id="4" name="TextBox 3">
            <a:extLst>
              <a:ext uri="{FF2B5EF4-FFF2-40B4-BE49-F238E27FC236}">
                <a16:creationId xmlns:a16="http://schemas.microsoft.com/office/drawing/2014/main" id="{347F612A-F128-4BBA-B4A9-0FBBB728E7DE}"/>
              </a:ext>
            </a:extLst>
          </p:cNvPr>
          <p:cNvSpPr txBox="1"/>
          <p:nvPr/>
        </p:nvSpPr>
        <p:spPr>
          <a:xfrm>
            <a:off x="469493" y="1006667"/>
            <a:ext cx="11151705" cy="830997"/>
          </a:xfrm>
          <a:prstGeom prst="rect">
            <a:avLst/>
          </a:prstGeom>
          <a:noFill/>
        </p:spPr>
        <p:txBody>
          <a:bodyPr wrap="square" rtlCol="0">
            <a:spAutoFit/>
          </a:bodyPr>
          <a:lstStyle/>
          <a:p>
            <a:endParaRPr lang="en-GB" sz="2400" dirty="0"/>
          </a:p>
          <a:p>
            <a:endParaRPr lang="en-GB" sz="2400" dirty="0"/>
          </a:p>
        </p:txBody>
      </p:sp>
      <p:pic>
        <p:nvPicPr>
          <p:cNvPr id="6" name="Picture 5" descr="A close up of a map&#10;&#10;Description automatically generated">
            <a:extLst>
              <a:ext uri="{FF2B5EF4-FFF2-40B4-BE49-F238E27FC236}">
                <a16:creationId xmlns:a16="http://schemas.microsoft.com/office/drawing/2014/main" id="{25D68D9F-FBD2-47FE-A05D-C15644D369C5}"/>
              </a:ext>
            </a:extLst>
          </p:cNvPr>
          <p:cNvPicPr>
            <a:picLocks noChangeAspect="1"/>
          </p:cNvPicPr>
          <p:nvPr/>
        </p:nvPicPr>
        <p:blipFill rotWithShape="1">
          <a:blip r:embed="rId3">
            <a:extLst>
              <a:ext uri="{28A0092B-C50C-407E-A947-70E740481C1C}">
                <a14:useLocalDpi xmlns:a14="http://schemas.microsoft.com/office/drawing/2010/main" val="0"/>
              </a:ext>
            </a:extLst>
          </a:blip>
          <a:srcRect l="8379" t="8949" r="7890" b="12498"/>
          <a:stretch/>
        </p:blipFill>
        <p:spPr>
          <a:xfrm>
            <a:off x="6743544" y="2512636"/>
            <a:ext cx="5274365" cy="3699327"/>
          </a:xfrm>
          <a:prstGeom prst="rect">
            <a:avLst/>
          </a:prstGeom>
        </p:spPr>
      </p:pic>
      <p:sp>
        <p:nvSpPr>
          <p:cNvPr id="7" name="TextBox 6">
            <a:extLst>
              <a:ext uri="{FF2B5EF4-FFF2-40B4-BE49-F238E27FC236}">
                <a16:creationId xmlns:a16="http://schemas.microsoft.com/office/drawing/2014/main" id="{09AC4F07-7453-45CA-98E9-29F42B9E80BE}"/>
              </a:ext>
            </a:extLst>
          </p:cNvPr>
          <p:cNvSpPr txBox="1"/>
          <p:nvPr/>
        </p:nvSpPr>
        <p:spPr>
          <a:xfrm>
            <a:off x="469491" y="1155695"/>
            <a:ext cx="6520071" cy="563231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400" b="1" dirty="0"/>
              <a:t>All data is loaded from source systems</a:t>
            </a:r>
            <a:r>
              <a:rPr lang="en-GB" sz="2400" dirty="0"/>
              <a:t>. No data is turned away.</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1" dirty="0"/>
              <a:t>Data is stored at the leaf level </a:t>
            </a:r>
            <a:r>
              <a:rPr lang="en-GB" sz="2400" dirty="0"/>
              <a:t>in an untransformed or nearly untransformed state. Hierarchy (Root -&gt; Internal (Branch) -&gt; Leaf)</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1" dirty="0"/>
              <a:t>Supports all data types </a:t>
            </a:r>
            <a:r>
              <a:rPr lang="en-GB" sz="2400" dirty="0"/>
              <a:t>and all users (customers to engineers)</a:t>
            </a:r>
          </a:p>
          <a:p>
            <a:pPr marL="285750" indent="-285750">
              <a:buFont typeface="Arial" panose="020B0604020202020204" pitchFamily="34" charset="0"/>
              <a:buChar char="•"/>
            </a:pPr>
            <a:endParaRPr lang="en-GB" sz="2400" dirty="0">
              <a:cs typeface="Calibri" panose="020F0502020204030204"/>
            </a:endParaRPr>
          </a:p>
          <a:p>
            <a:pPr marL="342900" indent="-342900">
              <a:buFont typeface="Arial" panose="020B0604020202020204" pitchFamily="34" charset="0"/>
              <a:buChar char="•"/>
            </a:pPr>
            <a:r>
              <a:rPr lang="en-GB" sz="2400" dirty="0">
                <a:ea typeface="+mn-lt"/>
                <a:cs typeface="+mn-lt"/>
              </a:rPr>
              <a:t>Data in its natural state, not yet cleansed or packaged. Data flows from streams (the source systems) into the lake, from which analysts can examine, take samples or create a pipeline out for cleaning and packaging.</a:t>
            </a:r>
            <a:endParaRPr lang="en-GB" dirty="0">
              <a:cs typeface="Calibri" panose="020F0502020204030204"/>
            </a:endParaRPr>
          </a:p>
        </p:txBody>
      </p:sp>
      <p:sp>
        <p:nvSpPr>
          <p:cNvPr id="8" name="TextBox 7">
            <a:extLst>
              <a:ext uri="{FF2B5EF4-FFF2-40B4-BE49-F238E27FC236}">
                <a16:creationId xmlns:a16="http://schemas.microsoft.com/office/drawing/2014/main" id="{3C8845CE-0E2E-4563-86E7-721FBA264328}"/>
              </a:ext>
            </a:extLst>
          </p:cNvPr>
          <p:cNvSpPr txBox="1"/>
          <p:nvPr/>
        </p:nvSpPr>
        <p:spPr>
          <a:xfrm rot="1577966">
            <a:off x="5699218" y="2501895"/>
            <a:ext cx="3498574" cy="369332"/>
          </a:xfrm>
          <a:prstGeom prst="rect">
            <a:avLst/>
          </a:prstGeom>
          <a:noFill/>
        </p:spPr>
        <p:txBody>
          <a:bodyPr wrap="square" rtlCol="0">
            <a:spAutoFit/>
          </a:bodyPr>
          <a:lstStyle/>
          <a:p>
            <a:r>
              <a:rPr lang="en-GB" dirty="0">
                <a:solidFill>
                  <a:schemeClr val="accent6"/>
                </a:solidFill>
              </a:rPr>
              <a:t>ETL pipeline</a:t>
            </a:r>
          </a:p>
        </p:txBody>
      </p:sp>
      <p:sp>
        <p:nvSpPr>
          <p:cNvPr id="9" name="TextBox 8">
            <a:extLst>
              <a:ext uri="{FF2B5EF4-FFF2-40B4-BE49-F238E27FC236}">
                <a16:creationId xmlns:a16="http://schemas.microsoft.com/office/drawing/2014/main" id="{96486D0E-41BA-41C8-BC78-2945B2922C41}"/>
              </a:ext>
            </a:extLst>
          </p:cNvPr>
          <p:cNvSpPr txBox="1"/>
          <p:nvPr/>
        </p:nvSpPr>
        <p:spPr>
          <a:xfrm rot="20172479">
            <a:off x="10169097" y="2728457"/>
            <a:ext cx="1817451" cy="369332"/>
          </a:xfrm>
          <a:prstGeom prst="rect">
            <a:avLst/>
          </a:prstGeom>
          <a:noFill/>
        </p:spPr>
        <p:txBody>
          <a:bodyPr wrap="square" rtlCol="0">
            <a:spAutoFit/>
          </a:bodyPr>
          <a:lstStyle/>
          <a:p>
            <a:r>
              <a:rPr lang="en-GB" dirty="0">
                <a:solidFill>
                  <a:srgbClr val="0070C0"/>
                </a:solidFill>
              </a:rPr>
              <a:t>Data Sources</a:t>
            </a:r>
          </a:p>
        </p:txBody>
      </p:sp>
      <p:sp>
        <p:nvSpPr>
          <p:cNvPr id="10" name="TextBox 9">
            <a:extLst>
              <a:ext uri="{FF2B5EF4-FFF2-40B4-BE49-F238E27FC236}">
                <a16:creationId xmlns:a16="http://schemas.microsoft.com/office/drawing/2014/main" id="{3D97AED4-3BAC-4975-AD83-27D3653646A5}"/>
              </a:ext>
            </a:extLst>
          </p:cNvPr>
          <p:cNvSpPr txBox="1"/>
          <p:nvPr/>
        </p:nvSpPr>
        <p:spPr>
          <a:xfrm rot="1911571">
            <a:off x="10215199" y="6071043"/>
            <a:ext cx="1817451" cy="369332"/>
          </a:xfrm>
          <a:prstGeom prst="rect">
            <a:avLst/>
          </a:prstGeom>
          <a:noFill/>
        </p:spPr>
        <p:txBody>
          <a:bodyPr wrap="square" rtlCol="0">
            <a:spAutoFit/>
          </a:bodyPr>
          <a:lstStyle/>
          <a:p>
            <a:r>
              <a:rPr lang="en-GB" dirty="0">
                <a:solidFill>
                  <a:srgbClr val="0070C0"/>
                </a:solidFill>
              </a:rPr>
              <a:t>Data Sources</a:t>
            </a:r>
          </a:p>
        </p:txBody>
      </p:sp>
      <p:cxnSp>
        <p:nvCxnSpPr>
          <p:cNvPr id="12" name="Straight Arrow Connector 11">
            <a:extLst>
              <a:ext uri="{FF2B5EF4-FFF2-40B4-BE49-F238E27FC236}">
                <a16:creationId xmlns:a16="http://schemas.microsoft.com/office/drawing/2014/main" id="{7E298289-92A9-4252-A05D-5FB6DD7EBB9C}"/>
              </a:ext>
            </a:extLst>
          </p:cNvPr>
          <p:cNvCxnSpPr>
            <a:cxnSpLocks/>
          </p:cNvCxnSpPr>
          <p:nvPr/>
        </p:nvCxnSpPr>
        <p:spPr>
          <a:xfrm flipH="1">
            <a:off x="10422432" y="2832483"/>
            <a:ext cx="1300077" cy="619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1731C7C-21F9-44F2-9B80-B6BDE5664EA1}"/>
              </a:ext>
            </a:extLst>
          </p:cNvPr>
          <p:cNvCxnSpPr>
            <a:cxnSpLocks/>
          </p:cNvCxnSpPr>
          <p:nvPr/>
        </p:nvCxnSpPr>
        <p:spPr>
          <a:xfrm flipH="1" flipV="1">
            <a:off x="10254629" y="6088889"/>
            <a:ext cx="1008934" cy="586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A0FBFE-0F23-46C1-978B-F7EE3E8A16E7}"/>
              </a:ext>
            </a:extLst>
          </p:cNvPr>
          <p:cNvCxnSpPr>
            <a:cxnSpLocks/>
          </p:cNvCxnSpPr>
          <p:nvPr/>
        </p:nvCxnSpPr>
        <p:spPr>
          <a:xfrm flipH="1" flipV="1">
            <a:off x="5790274" y="2111116"/>
            <a:ext cx="1135553" cy="590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509A4F7-A03F-4AA8-8A0F-7EC1A777ACCF}"/>
              </a:ext>
            </a:extLst>
          </p:cNvPr>
          <p:cNvSpPr/>
          <p:nvPr/>
        </p:nvSpPr>
        <p:spPr>
          <a:xfrm>
            <a:off x="6718853" y="5035138"/>
            <a:ext cx="2971412" cy="1564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547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86E54-7163-669D-06CA-D73E674BF8F8}"/>
              </a:ext>
            </a:extLst>
          </p:cNvPr>
          <p:cNvSpPr>
            <a:spLocks noGrp="1"/>
          </p:cNvSpPr>
          <p:nvPr>
            <p:ph type="title"/>
          </p:nvPr>
        </p:nvSpPr>
        <p:spPr/>
        <p:txBody>
          <a:bodyPr anchor="ctr">
            <a:noAutofit/>
          </a:bodyPr>
          <a:lstStyle/>
          <a:p>
            <a:r>
              <a:rPr lang="en-GB" dirty="0"/>
              <a:t>What are Data Structures ?</a:t>
            </a:r>
          </a:p>
        </p:txBody>
      </p:sp>
      <p:graphicFrame>
        <p:nvGraphicFramePr>
          <p:cNvPr id="16" name="Content Placeholder 12">
            <a:extLst>
              <a:ext uri="{FF2B5EF4-FFF2-40B4-BE49-F238E27FC236}">
                <a16:creationId xmlns:a16="http://schemas.microsoft.com/office/drawing/2014/main" id="{2D5C0ED4-8BB1-748B-97EA-28D000346F48}"/>
              </a:ext>
            </a:extLst>
          </p:cNvPr>
          <p:cNvGraphicFramePr>
            <a:graphicFrameLocks noGrp="1"/>
          </p:cNvGraphicFramePr>
          <p:nvPr>
            <p:ph idx="4294967295"/>
            <p:extLst>
              <p:ext uri="{D42A27DB-BD31-4B8C-83A1-F6EECF244321}">
                <p14:modId xmlns:p14="http://schemas.microsoft.com/office/powerpoint/2010/main" val="344670830"/>
              </p:ext>
            </p:extLst>
          </p:nvPr>
        </p:nvGraphicFramePr>
        <p:xfrm>
          <a:off x="647116" y="904264"/>
          <a:ext cx="6900862" cy="553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8041B74A-A693-62B4-D307-3A291B4915E6}"/>
              </a:ext>
            </a:extLst>
          </p:cNvPr>
          <p:cNvSpPr txBox="1"/>
          <p:nvPr/>
        </p:nvSpPr>
        <p:spPr>
          <a:xfrm>
            <a:off x="7916174" y="1431985"/>
            <a:ext cx="409467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t>The key role of a computer program is to store and process data. Any computer software has a data model that defines what data will be collected and worked on. The data structure defines how the flow of data is controlled in relation to inputs, processes and outputs. </a:t>
            </a:r>
            <a:endParaRPr lang="en-US" sz="2800">
              <a:cs typeface="Calibri"/>
            </a:endParaRPr>
          </a:p>
        </p:txBody>
      </p:sp>
    </p:spTree>
    <p:extLst>
      <p:ext uri="{BB962C8B-B14F-4D97-AF65-F5344CB8AC3E}">
        <p14:creationId xmlns:p14="http://schemas.microsoft.com/office/powerpoint/2010/main" val="75973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C8D2-6642-F0F6-7E5A-5E5A6374D7CD}"/>
              </a:ext>
            </a:extLst>
          </p:cNvPr>
          <p:cNvSpPr>
            <a:spLocks noGrp="1"/>
          </p:cNvSpPr>
          <p:nvPr>
            <p:ph type="title"/>
          </p:nvPr>
        </p:nvSpPr>
        <p:spPr/>
        <p:txBody>
          <a:bodyPr/>
          <a:lstStyle/>
          <a:p>
            <a:r>
              <a:rPr lang="en-GB" b="1" i="0" dirty="0">
                <a:effectLst/>
                <a:latin typeface="Roboto" panose="02000000000000000000" pitchFamily="2" charset="0"/>
              </a:rPr>
              <a:t>Qualitative</a:t>
            </a:r>
            <a:r>
              <a:rPr lang="en-GB" b="0" i="0" dirty="0">
                <a:effectLst/>
                <a:latin typeface="Roboto" panose="02000000000000000000" pitchFamily="2" charset="0"/>
              </a:rPr>
              <a:t> </a:t>
            </a:r>
            <a:r>
              <a:rPr lang="en-GB" b="1" i="0" dirty="0">
                <a:effectLst/>
                <a:latin typeface="Roboto" panose="02000000000000000000" pitchFamily="2" charset="0"/>
              </a:rPr>
              <a:t>and Quantitative Data</a:t>
            </a:r>
            <a:endParaRPr lang="en-GB" dirty="0"/>
          </a:p>
        </p:txBody>
      </p:sp>
      <p:sp>
        <p:nvSpPr>
          <p:cNvPr id="3" name="Text Placeholder 2">
            <a:extLst>
              <a:ext uri="{FF2B5EF4-FFF2-40B4-BE49-F238E27FC236}">
                <a16:creationId xmlns:a16="http://schemas.microsoft.com/office/drawing/2014/main" id="{15BA0684-DC46-7C4F-5331-975594E9F128}"/>
              </a:ext>
            </a:extLst>
          </p:cNvPr>
          <p:cNvSpPr>
            <a:spLocks noGrp="1"/>
          </p:cNvSpPr>
          <p:nvPr>
            <p:ph type="body" sz="quarter" idx="10"/>
          </p:nvPr>
        </p:nvSpPr>
        <p:spPr/>
        <p:txBody>
          <a:bodyPr/>
          <a:lstStyle/>
          <a:p>
            <a:r>
              <a:rPr lang="en-GB" dirty="0"/>
              <a:t>Qualitative data does not include numbers in its definition of traits .</a:t>
            </a:r>
          </a:p>
          <a:p>
            <a:pPr lvl="1"/>
            <a:r>
              <a:rPr lang="en-GB" dirty="0"/>
              <a:t>Example: </a:t>
            </a:r>
          </a:p>
          <a:p>
            <a:pPr lvl="2"/>
            <a:r>
              <a:rPr lang="en-GB" dirty="0"/>
              <a:t>The cake is orange, blue, and black in colour (qualitative).</a:t>
            </a:r>
          </a:p>
          <a:p>
            <a:pPr lvl="2"/>
            <a:r>
              <a:rPr lang="en-GB" dirty="0"/>
              <a:t>Females have brown, black, blonde, and red hair (qualitative).</a:t>
            </a:r>
          </a:p>
          <a:p>
            <a:pPr lvl="2"/>
            <a:endParaRPr lang="en-GB" dirty="0"/>
          </a:p>
          <a:p>
            <a:r>
              <a:rPr lang="en-GB" dirty="0"/>
              <a:t>Quantitative data is all about numbers. </a:t>
            </a:r>
          </a:p>
          <a:p>
            <a:pPr lvl="1"/>
            <a:r>
              <a:rPr lang="en-GB" dirty="0"/>
              <a:t>Example: </a:t>
            </a:r>
          </a:p>
          <a:p>
            <a:pPr lvl="2"/>
            <a:r>
              <a:rPr lang="en-GB" dirty="0"/>
              <a:t>There are four cakes and three muffins kept in the basket (quantitative).</a:t>
            </a:r>
          </a:p>
          <a:p>
            <a:pPr lvl="2"/>
            <a:r>
              <a:rPr lang="en-GB" dirty="0"/>
              <a:t>One glass of fizzy drink has 97.5 calories (quantitative).</a:t>
            </a:r>
          </a:p>
        </p:txBody>
      </p:sp>
    </p:spTree>
    <p:extLst>
      <p:ext uri="{BB962C8B-B14F-4D97-AF65-F5344CB8AC3E}">
        <p14:creationId xmlns:p14="http://schemas.microsoft.com/office/powerpoint/2010/main" val="1459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C8D2-6642-F0F6-7E5A-5E5A6374D7CD}"/>
              </a:ext>
            </a:extLst>
          </p:cNvPr>
          <p:cNvSpPr>
            <a:spLocks noGrp="1"/>
          </p:cNvSpPr>
          <p:nvPr>
            <p:ph type="title"/>
          </p:nvPr>
        </p:nvSpPr>
        <p:spPr/>
        <p:txBody>
          <a:bodyPr/>
          <a:lstStyle/>
          <a:p>
            <a:r>
              <a:rPr lang="en-GB" b="1" i="0" dirty="0">
                <a:effectLst/>
                <a:latin typeface="Roboto" panose="02000000000000000000" pitchFamily="2" charset="0"/>
              </a:rPr>
              <a:t>Qualitative</a:t>
            </a:r>
            <a:r>
              <a:rPr lang="en-GB" b="0" i="0" dirty="0">
                <a:effectLst/>
                <a:latin typeface="Roboto" panose="02000000000000000000" pitchFamily="2" charset="0"/>
              </a:rPr>
              <a:t> </a:t>
            </a:r>
            <a:r>
              <a:rPr lang="en-GB" b="1" i="0" dirty="0">
                <a:effectLst/>
                <a:latin typeface="Roboto" panose="02000000000000000000" pitchFamily="2" charset="0"/>
              </a:rPr>
              <a:t>and Quantitative Data</a:t>
            </a:r>
            <a:endParaRPr lang="en-GB" dirty="0"/>
          </a:p>
        </p:txBody>
      </p:sp>
      <p:sp>
        <p:nvSpPr>
          <p:cNvPr id="8" name="AutoShape 6">
            <a:extLst>
              <a:ext uri="{FF2B5EF4-FFF2-40B4-BE49-F238E27FC236}">
                <a16:creationId xmlns:a16="http://schemas.microsoft.com/office/drawing/2014/main" id="{8CB132BE-D552-CA56-DB31-3E7BF6D7AF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a:extLst>
              <a:ext uri="{FF2B5EF4-FFF2-40B4-BE49-F238E27FC236}">
                <a16:creationId xmlns:a16="http://schemas.microsoft.com/office/drawing/2014/main" id="{80384F0E-19B0-4775-5A2E-48052E191145}"/>
              </a:ext>
            </a:extLst>
          </p:cNvPr>
          <p:cNvPicPr>
            <a:picLocks noChangeAspect="1"/>
          </p:cNvPicPr>
          <p:nvPr/>
        </p:nvPicPr>
        <p:blipFill>
          <a:blip r:embed="rId3"/>
          <a:stretch>
            <a:fillRect/>
          </a:stretch>
        </p:blipFill>
        <p:spPr>
          <a:xfrm>
            <a:off x="559761" y="1136863"/>
            <a:ext cx="10953721" cy="5318366"/>
          </a:xfrm>
          <a:prstGeom prst="rect">
            <a:avLst/>
          </a:prstGeom>
        </p:spPr>
      </p:pic>
    </p:spTree>
    <p:extLst>
      <p:ext uri="{BB962C8B-B14F-4D97-AF65-F5344CB8AC3E}">
        <p14:creationId xmlns:p14="http://schemas.microsoft.com/office/powerpoint/2010/main" val="158088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B335-DE11-B6DD-FF2C-0403096AF69F}"/>
              </a:ext>
            </a:extLst>
          </p:cNvPr>
          <p:cNvSpPr>
            <a:spLocks noGrp="1"/>
          </p:cNvSpPr>
          <p:nvPr>
            <p:ph type="ctrTitle"/>
          </p:nvPr>
        </p:nvSpPr>
        <p:spPr/>
        <p:txBody>
          <a:bodyPr/>
          <a:lstStyle/>
          <a:p>
            <a:r>
              <a:rPr lang="en-GB" b="1" dirty="0"/>
              <a:t>Management of data</a:t>
            </a:r>
          </a:p>
        </p:txBody>
      </p:sp>
      <p:sp>
        <p:nvSpPr>
          <p:cNvPr id="4" name="TextBox 3">
            <a:extLst>
              <a:ext uri="{FF2B5EF4-FFF2-40B4-BE49-F238E27FC236}">
                <a16:creationId xmlns:a16="http://schemas.microsoft.com/office/drawing/2014/main" id="{FC8F6392-6580-A0D2-8210-231D12461D2F}"/>
              </a:ext>
            </a:extLst>
          </p:cNvPr>
          <p:cNvSpPr txBox="1"/>
          <p:nvPr/>
        </p:nvSpPr>
        <p:spPr>
          <a:xfrm>
            <a:off x="384859" y="1751120"/>
            <a:ext cx="6094070" cy="2246769"/>
          </a:xfrm>
          <a:prstGeom prst="rect">
            <a:avLst/>
          </a:prstGeom>
          <a:noFill/>
        </p:spPr>
        <p:txBody>
          <a:bodyPr wrap="square" lIns="91440" tIns="45720" rIns="91440" bIns="45720" anchor="t">
            <a:spAutoFit/>
          </a:bodyPr>
          <a:lstStyle/>
          <a:p>
            <a:endParaRPr lang="en-GB" sz="2800" dirty="0">
              <a:solidFill>
                <a:schemeClr val="bg1"/>
              </a:solidFill>
            </a:endParaRPr>
          </a:p>
          <a:p>
            <a:r>
              <a:rPr lang="en-GB" sz="2800" dirty="0">
                <a:solidFill>
                  <a:schemeClr val="bg1"/>
                </a:solidFill>
              </a:rPr>
              <a:t>Structured data </a:t>
            </a:r>
          </a:p>
          <a:p>
            <a:r>
              <a:rPr lang="en-GB" sz="2800" dirty="0">
                <a:solidFill>
                  <a:schemeClr val="bg1"/>
                </a:solidFill>
              </a:rPr>
              <a:t>Unstructured data </a:t>
            </a:r>
          </a:p>
          <a:p>
            <a:endParaRPr lang="en-GB" sz="2800" dirty="0">
              <a:solidFill>
                <a:schemeClr val="bg1"/>
              </a:solidFill>
              <a:cs typeface="Calibri"/>
            </a:endParaRPr>
          </a:p>
          <a:p>
            <a:pPr marL="742950" lvl="1" indent="-285750">
              <a:buFont typeface="Arial" panose="020B0604020202020204" pitchFamily="34" charset="0"/>
              <a:buChar char="•"/>
            </a:pPr>
            <a:endParaRPr lang="en-GB" sz="2800" dirty="0">
              <a:solidFill>
                <a:schemeClr val="bg1"/>
              </a:solidFill>
            </a:endParaRPr>
          </a:p>
        </p:txBody>
      </p:sp>
    </p:spTree>
    <p:extLst>
      <p:ext uri="{BB962C8B-B14F-4D97-AF65-F5344CB8AC3E}">
        <p14:creationId xmlns:p14="http://schemas.microsoft.com/office/powerpoint/2010/main" val="108575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4816-D148-081E-049A-5D4AA722B792}"/>
              </a:ext>
            </a:extLst>
          </p:cNvPr>
          <p:cNvSpPr>
            <a:spLocks noGrp="1"/>
          </p:cNvSpPr>
          <p:nvPr>
            <p:ph type="title"/>
          </p:nvPr>
        </p:nvSpPr>
        <p:spPr>
          <a:xfrm>
            <a:off x="110169" y="-130459"/>
            <a:ext cx="10515600" cy="675252"/>
          </a:xfrm>
        </p:spPr>
        <p:txBody>
          <a:bodyPr anchor="b">
            <a:noAutofit/>
          </a:bodyPr>
          <a:lstStyle/>
          <a:p>
            <a:r>
              <a:rPr lang="en-GB" dirty="0"/>
              <a:t>Management of data</a:t>
            </a:r>
          </a:p>
        </p:txBody>
      </p:sp>
      <p:sp>
        <p:nvSpPr>
          <p:cNvPr id="3" name="Content Placeholder 2">
            <a:extLst>
              <a:ext uri="{FF2B5EF4-FFF2-40B4-BE49-F238E27FC236}">
                <a16:creationId xmlns:a16="http://schemas.microsoft.com/office/drawing/2014/main" id="{E6937CAC-9BF5-4063-462D-73FE7859A67F}"/>
              </a:ext>
            </a:extLst>
          </p:cNvPr>
          <p:cNvSpPr>
            <a:spLocks noGrp="1"/>
          </p:cNvSpPr>
          <p:nvPr>
            <p:ph type="body" sz="quarter" idx="10"/>
          </p:nvPr>
        </p:nvSpPr>
        <p:spPr>
          <a:xfrm>
            <a:off x="322995" y="844086"/>
            <a:ext cx="6080685" cy="5826511"/>
          </a:xfrm>
        </p:spPr>
        <p:txBody>
          <a:bodyPr anchor="t">
            <a:normAutofit/>
          </a:bodyPr>
          <a:lstStyle/>
          <a:p>
            <a:pPr marL="0" indent="0">
              <a:buNone/>
            </a:pPr>
            <a:r>
              <a:rPr lang="en-GB" sz="2000" dirty="0">
                <a:ea typeface="+mn-lt"/>
                <a:cs typeface="+mn-lt"/>
              </a:rPr>
              <a:t>When providing the set of attributes and matching structures that will be used to store records in a database management system, data structures are utilised to efficiently persevere data.</a:t>
            </a:r>
            <a:endParaRPr lang="en-US" sz="2000">
              <a:cs typeface="Calibri"/>
            </a:endParaRPr>
          </a:p>
          <a:p>
            <a:pPr marL="0" indent="0">
              <a:buNone/>
            </a:pPr>
            <a:endParaRPr lang="en-GB" sz="2000" dirty="0"/>
          </a:p>
          <a:p>
            <a:pPr marL="0" indent="0">
              <a:buNone/>
            </a:pPr>
            <a:r>
              <a:rPr lang="en-GB" sz="2000" b="1" dirty="0"/>
              <a:t>Structured data </a:t>
            </a:r>
            <a:r>
              <a:rPr lang="en-GB" sz="2000" dirty="0"/>
              <a:t>refers to data that is entered and maintained in fixed fields within a file or record. For example, when you submit your name, address, and billing information to a website, you are creating structured data</a:t>
            </a:r>
            <a:endParaRPr lang="en-GB" sz="2000" dirty="0">
              <a:cs typeface="Calibri"/>
            </a:endParaRPr>
          </a:p>
          <a:p>
            <a:pPr marL="0" indent="0">
              <a:buNone/>
            </a:pPr>
            <a:endParaRPr lang="en-GB" sz="2000" dirty="0">
              <a:cs typeface="Calibri"/>
            </a:endParaRPr>
          </a:p>
          <a:p>
            <a:pPr marL="0" indent="0">
              <a:buNone/>
            </a:pPr>
            <a:r>
              <a:rPr lang="en-GB" sz="2000" b="1" dirty="0"/>
              <a:t>Unstructured data </a:t>
            </a:r>
            <a:r>
              <a:rPr lang="en-GB" sz="2000" dirty="0"/>
              <a:t>lacks the organisation found in structured data. It does not possess the scaffolding that identifies the value of the data. Unstructured data lacks a set way of entering or grouping the data, and then analysing the data. </a:t>
            </a:r>
            <a:endParaRPr lang="en-GB" sz="2000" dirty="0">
              <a:cs typeface="Calibri"/>
            </a:endParaRPr>
          </a:p>
          <a:p>
            <a:pPr marL="0" indent="0">
              <a:buNone/>
            </a:pPr>
            <a:r>
              <a:rPr lang="en-GB" sz="2000" dirty="0"/>
              <a:t>Examples of unstructured data include the content of photos, audio and video files.</a:t>
            </a:r>
            <a:endParaRPr lang="en-GB" sz="2000" dirty="0">
              <a:cs typeface="Calibri"/>
            </a:endParaRPr>
          </a:p>
          <a:p>
            <a:pPr marL="0" indent="0">
              <a:buNone/>
            </a:pPr>
            <a:endParaRPr lang="en-GB" sz="2000" dirty="0">
              <a:cs typeface="Calibri"/>
            </a:endParaRPr>
          </a:p>
        </p:txBody>
      </p:sp>
      <p:pic>
        <p:nvPicPr>
          <p:cNvPr id="5" name="Picture 4">
            <a:extLst>
              <a:ext uri="{FF2B5EF4-FFF2-40B4-BE49-F238E27FC236}">
                <a16:creationId xmlns:a16="http://schemas.microsoft.com/office/drawing/2014/main" id="{54507703-7ACE-D199-2B74-D6E7779AAF05}"/>
              </a:ext>
            </a:extLst>
          </p:cNvPr>
          <p:cNvPicPr>
            <a:picLocks noChangeAspect="1"/>
          </p:cNvPicPr>
          <p:nvPr/>
        </p:nvPicPr>
        <p:blipFill>
          <a:blip r:embed="rId3"/>
          <a:stretch>
            <a:fillRect/>
          </a:stretch>
        </p:blipFill>
        <p:spPr>
          <a:xfrm>
            <a:off x="6410037" y="1750438"/>
            <a:ext cx="5458968" cy="3193495"/>
          </a:xfrm>
          <a:prstGeom prst="rect">
            <a:avLst/>
          </a:prstGeom>
        </p:spPr>
      </p:pic>
    </p:spTree>
    <p:extLst>
      <p:ext uri="{BB962C8B-B14F-4D97-AF65-F5344CB8AC3E}">
        <p14:creationId xmlns:p14="http://schemas.microsoft.com/office/powerpoint/2010/main" val="1929053380"/>
      </p:ext>
    </p:extLst>
  </p:cSld>
  <p:clrMapOvr>
    <a:masterClrMapping/>
  </p:clrMapOvr>
</p:sld>
</file>

<file path=ppt/theme/theme1.xml><?xml version="1.0" encoding="utf-8"?>
<a:theme xmlns:a="http://schemas.openxmlformats.org/drawingml/2006/main" name="Template Widescreen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stI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Widescreen template.pptx" id="{767EE54F-3EAF-49BC-9EB6-302E0FC4DBD6}" vid="{3318EB87-1552-43EE-802E-124FFC8E14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B57DC374423F48BB066C34211927EF" ma:contentTypeVersion="9" ma:contentTypeDescription="Create a new document." ma:contentTypeScope="" ma:versionID="6407d0afb9052cc7052a93f4048a9ec2">
  <xsd:schema xmlns:xsd="http://www.w3.org/2001/XMLSchema" xmlns:xs="http://www.w3.org/2001/XMLSchema" xmlns:p="http://schemas.microsoft.com/office/2006/metadata/properties" xmlns:ns2="6a505636-d039-40ae-900a-bfb9a9e619bb" xmlns:ns3="352485e8-ee27-4248-8679-a004f0bbc829" targetNamespace="http://schemas.microsoft.com/office/2006/metadata/properties" ma:root="true" ma:fieldsID="aa13b237bec3f915977694b3971b2f1c" ns2:_="" ns3:_="">
    <xsd:import namespace="6a505636-d039-40ae-900a-bfb9a9e619bb"/>
    <xsd:import namespace="352485e8-ee27-4248-8679-a004f0bbc8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505636-d039-40ae-900a-bfb9a9e619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2485e8-ee27-4248-8679-a004f0bbc82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9d342d5-53bc-4385-bf56-c440af18c5a6}" ma:internalName="TaxCatchAll" ma:showField="CatchAllData" ma:web="352485e8-ee27-4248-8679-a004f0bbc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a505636-d039-40ae-900a-bfb9a9e619bb">
      <Terms xmlns="http://schemas.microsoft.com/office/infopath/2007/PartnerControls"/>
    </lcf76f155ced4ddcb4097134ff3c332f>
    <TaxCatchAll xmlns="352485e8-ee27-4248-8679-a004f0bbc829" xsi:nil="true"/>
  </documentManagement>
</p:properties>
</file>

<file path=customXml/itemProps1.xml><?xml version="1.0" encoding="utf-8"?>
<ds:datastoreItem xmlns:ds="http://schemas.openxmlformats.org/officeDocument/2006/customXml" ds:itemID="{74367186-F080-4B21-B02A-2BEFF3FA4DB3}">
  <ds:schemaRefs>
    <ds:schemaRef ds:uri="http://schemas.microsoft.com/sharepoint/v3/contenttype/forms"/>
  </ds:schemaRefs>
</ds:datastoreItem>
</file>

<file path=customXml/itemProps2.xml><?xml version="1.0" encoding="utf-8"?>
<ds:datastoreItem xmlns:ds="http://schemas.openxmlformats.org/officeDocument/2006/customXml" ds:itemID="{319AD8E7-2B9C-4042-A83B-BA2698649A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505636-d039-40ae-900a-bfb9a9e619bb"/>
    <ds:schemaRef ds:uri="352485e8-ee27-4248-8679-a004f0bbc8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637CAE-C2B5-4F87-B30B-6934F8CDE3E8}">
  <ds:schemaRefs>
    <ds:schemaRef ds:uri="http://schemas.microsoft.com/office/2006/metadata/properties"/>
    <ds:schemaRef ds:uri="http://schemas.microsoft.com/office/infopath/2007/PartnerControls"/>
    <ds:schemaRef ds:uri="10515296-1bd5-401a-b8a4-ea4dde82f896"/>
    <ds:schemaRef ds:uri="d0cd20b0-df63-44e8-932f-fba08f23ea61"/>
    <ds:schemaRef ds:uri="http://schemas.microsoft.com/sharepoint/v3"/>
    <ds:schemaRef ds:uri="6a505636-d039-40ae-900a-bfb9a9e619bb"/>
    <ds:schemaRef ds:uri="352485e8-ee27-4248-8679-a004f0bbc829"/>
  </ds:schemaRefs>
</ds:datastoreItem>
</file>

<file path=docProps/app.xml><?xml version="1.0" encoding="utf-8"?>
<Properties xmlns="http://schemas.openxmlformats.org/officeDocument/2006/extended-properties" xmlns:vt="http://schemas.openxmlformats.org/officeDocument/2006/docPropsVTypes">
  <Template>Template Widescreen template</Template>
  <TotalTime>0</TotalTime>
  <Words>1149</Words>
  <Application>Microsoft Office PowerPoint</Application>
  <PresentationFormat>Widescreen</PresentationFormat>
  <Paragraphs>127</Paragraphs>
  <Slides>13</Slides>
  <Notes>6</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Template Widescreen template</vt:lpstr>
      <vt:lpstr>justIT template</vt:lpstr>
      <vt:lpstr>Office Theme</vt:lpstr>
      <vt:lpstr>Workshop 1 Afternoon session </vt:lpstr>
      <vt:lpstr>Introduction to Data Structures </vt:lpstr>
      <vt:lpstr>Basic Terminology</vt:lpstr>
      <vt:lpstr>Data Lakes</vt:lpstr>
      <vt:lpstr>What are Data Structures ?</vt:lpstr>
      <vt:lpstr>Qualitative and Quantitative Data</vt:lpstr>
      <vt:lpstr>Qualitative and Quantitative Data</vt:lpstr>
      <vt:lpstr>Management of data</vt:lpstr>
      <vt:lpstr>Management of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Amanda Weaver</dc:creator>
  <cp:lastModifiedBy>Yusuf Satilmis</cp:lastModifiedBy>
  <cp:revision>227</cp:revision>
  <dcterms:created xsi:type="dcterms:W3CDTF">2022-09-13T09:31:55Z</dcterms:created>
  <dcterms:modified xsi:type="dcterms:W3CDTF">2023-07-24T16:50:57Z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0x01010084B57DC374423F48BB066C34211927EF</vt:lpwstr>
  </property>
  <property fmtid="{D5CDD505-2E9C-101B-9397-08002B2CF9AE}" pid="3" name="MediaServiceImageTags">
    <vt:lpwstr/>
  </property>
</Properties>
</file>