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 id="2147483660" r:id="rId5"/>
    <p:sldMasterId id="2147483648" r:id="rId6"/>
  </p:sldMasterIdLst>
  <p:notesMasterIdLst>
    <p:notesMasterId r:id="rId12"/>
  </p:notesMasterIdLst>
  <p:sldIdLst>
    <p:sldId id="256" r:id="rId7"/>
    <p:sldId id="292" r:id="rId8"/>
    <p:sldId id="969" r:id="rId9"/>
    <p:sldId id="266" r:id="rId10"/>
    <p:sldId id="4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04DAA-FC6D-F815-1D00-6F4029EA0EC1}" v="19" dt="2023-07-24T09:56:41.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67"/>
      </p:cViewPr>
      <p:guideLst>
        <p:guide orient="horz" pos="2160"/>
        <p:guide pos="2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E04A4-A527-4DB4-98F6-AECF39EFF921}"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en-GB"/>
        </a:p>
      </dgm:t>
    </dgm:pt>
    <dgm:pt modelId="{3C62CD8D-C5B7-497C-8524-A56F013FCA65}">
      <dgm:prSet phldrT="[Text]"/>
      <dgm:spPr/>
      <dgm:t>
        <a:bodyPr/>
        <a:lstStyle/>
        <a:p>
          <a:r>
            <a:rPr lang="en-GB"/>
            <a:t>DATA</a:t>
          </a:r>
        </a:p>
      </dgm:t>
    </dgm:pt>
    <dgm:pt modelId="{1BA25A45-0CA9-4CB5-B428-C80FB842C384}" type="parTrans" cxnId="{FD32E4ED-F0E8-4CBE-B9B0-C3DFEC64C85C}">
      <dgm:prSet/>
      <dgm:spPr/>
      <dgm:t>
        <a:bodyPr/>
        <a:lstStyle/>
        <a:p>
          <a:endParaRPr lang="en-GB"/>
        </a:p>
      </dgm:t>
    </dgm:pt>
    <dgm:pt modelId="{C5C290B7-2D11-4797-9094-90953C932853}" type="sibTrans" cxnId="{FD32E4ED-F0E8-4CBE-B9B0-C3DFEC64C85C}">
      <dgm:prSet/>
      <dgm:spPr/>
      <dgm:t>
        <a:bodyPr/>
        <a:lstStyle/>
        <a:p>
          <a:endParaRPr lang="en-GB"/>
        </a:p>
      </dgm:t>
    </dgm:pt>
    <dgm:pt modelId="{A9666238-D9F3-4AB2-8F9F-CF3A0C24895F}">
      <dgm:prSet phldrT="[Text]"/>
      <dgm:spPr/>
      <dgm:t>
        <a:bodyPr/>
        <a:lstStyle/>
        <a:p>
          <a:r>
            <a:rPr lang="en-GB"/>
            <a:t>Numbers</a:t>
          </a:r>
        </a:p>
      </dgm:t>
    </dgm:pt>
    <dgm:pt modelId="{890CC3BC-8CFD-474C-AF2F-B5DE7A801081}" type="parTrans" cxnId="{16685A61-9AD8-4B79-9F10-9381D35D65B5}">
      <dgm:prSet/>
      <dgm:spPr/>
      <dgm:t>
        <a:bodyPr/>
        <a:lstStyle/>
        <a:p>
          <a:endParaRPr lang="en-GB"/>
        </a:p>
      </dgm:t>
    </dgm:pt>
    <dgm:pt modelId="{5BEB307A-A712-4EE3-B1E4-037B454030D9}" type="sibTrans" cxnId="{16685A61-9AD8-4B79-9F10-9381D35D65B5}">
      <dgm:prSet/>
      <dgm:spPr/>
      <dgm:t>
        <a:bodyPr/>
        <a:lstStyle/>
        <a:p>
          <a:endParaRPr lang="en-GB"/>
        </a:p>
      </dgm:t>
    </dgm:pt>
    <dgm:pt modelId="{CBFEA5CD-20DD-40DE-960A-0983E4D3672F}">
      <dgm:prSet phldrT="[Text]"/>
      <dgm:spPr/>
      <dgm:t>
        <a:bodyPr/>
        <a:lstStyle/>
        <a:p>
          <a:r>
            <a:rPr lang="en-GB"/>
            <a:t>Text</a:t>
          </a:r>
        </a:p>
      </dgm:t>
    </dgm:pt>
    <dgm:pt modelId="{8CEA57E8-D584-4AE1-A309-2A9727A6C2E4}" type="parTrans" cxnId="{25AAE50F-31CE-47A0-BC3C-B98EB881EA76}">
      <dgm:prSet/>
      <dgm:spPr/>
      <dgm:t>
        <a:bodyPr/>
        <a:lstStyle/>
        <a:p>
          <a:endParaRPr lang="en-GB"/>
        </a:p>
      </dgm:t>
    </dgm:pt>
    <dgm:pt modelId="{0A5BE6AC-BA42-4156-B9D1-092EBB1550ED}" type="sibTrans" cxnId="{25AAE50F-31CE-47A0-BC3C-B98EB881EA76}">
      <dgm:prSet/>
      <dgm:spPr/>
      <dgm:t>
        <a:bodyPr/>
        <a:lstStyle/>
        <a:p>
          <a:endParaRPr lang="en-GB"/>
        </a:p>
      </dgm:t>
    </dgm:pt>
    <dgm:pt modelId="{C3CADABF-E81A-4860-9166-785D5965578E}">
      <dgm:prSet phldrT="[Text]"/>
      <dgm:spPr/>
      <dgm:t>
        <a:bodyPr/>
        <a:lstStyle/>
        <a:p>
          <a:r>
            <a:rPr lang="en-GB"/>
            <a:t>Audio </a:t>
          </a:r>
        </a:p>
      </dgm:t>
    </dgm:pt>
    <dgm:pt modelId="{D27E3C59-B247-4D2D-8DFF-68C0A9DB7A65}" type="parTrans" cxnId="{AD313C9D-77F7-4940-AAB0-EA4180AE37AA}">
      <dgm:prSet/>
      <dgm:spPr/>
      <dgm:t>
        <a:bodyPr/>
        <a:lstStyle/>
        <a:p>
          <a:endParaRPr lang="en-GB"/>
        </a:p>
      </dgm:t>
    </dgm:pt>
    <dgm:pt modelId="{8469CEA9-3851-4516-A1F1-8A15FFF11B3B}" type="sibTrans" cxnId="{AD313C9D-77F7-4940-AAB0-EA4180AE37AA}">
      <dgm:prSet/>
      <dgm:spPr/>
      <dgm:t>
        <a:bodyPr/>
        <a:lstStyle/>
        <a:p>
          <a:endParaRPr lang="en-GB"/>
        </a:p>
      </dgm:t>
    </dgm:pt>
    <dgm:pt modelId="{E1684CCD-2E81-4E4F-B35D-69AB4F693A98}">
      <dgm:prSet phldrT="[Text]"/>
      <dgm:spPr/>
      <dgm:t>
        <a:bodyPr/>
        <a:lstStyle/>
        <a:p>
          <a:r>
            <a:rPr lang="en-GB"/>
            <a:t>Images</a:t>
          </a:r>
        </a:p>
      </dgm:t>
    </dgm:pt>
    <dgm:pt modelId="{47BE6033-4338-4075-A810-94E38F4AF7D4}" type="parTrans" cxnId="{DA0B0FA6-4137-438F-8D62-5AA6054D87CE}">
      <dgm:prSet/>
      <dgm:spPr/>
      <dgm:t>
        <a:bodyPr/>
        <a:lstStyle/>
        <a:p>
          <a:endParaRPr lang="en-GB"/>
        </a:p>
      </dgm:t>
    </dgm:pt>
    <dgm:pt modelId="{8E656C41-F6C5-46F0-864A-8AC8080CA5BB}" type="sibTrans" cxnId="{DA0B0FA6-4137-438F-8D62-5AA6054D87CE}">
      <dgm:prSet/>
      <dgm:spPr/>
      <dgm:t>
        <a:bodyPr/>
        <a:lstStyle/>
        <a:p>
          <a:endParaRPr lang="en-GB"/>
        </a:p>
      </dgm:t>
    </dgm:pt>
    <dgm:pt modelId="{1070AD5C-DF30-4925-B545-AF5EAE415AB1}">
      <dgm:prSet phldrT="[Text]"/>
      <dgm:spPr/>
      <dgm:t>
        <a:bodyPr/>
        <a:lstStyle/>
        <a:p>
          <a:r>
            <a:rPr lang="en-GB"/>
            <a:t>Video</a:t>
          </a:r>
        </a:p>
      </dgm:t>
    </dgm:pt>
    <dgm:pt modelId="{C3B617B5-7D45-4452-91AD-4522DA3C12A9}" type="parTrans" cxnId="{F408CAF2-D186-4786-8DE1-80F38CC958E2}">
      <dgm:prSet/>
      <dgm:spPr/>
      <dgm:t>
        <a:bodyPr/>
        <a:lstStyle/>
        <a:p>
          <a:endParaRPr lang="en-GB"/>
        </a:p>
      </dgm:t>
    </dgm:pt>
    <dgm:pt modelId="{C5373691-D987-4A35-8904-22A921BB3A35}" type="sibTrans" cxnId="{F408CAF2-D186-4786-8DE1-80F38CC958E2}">
      <dgm:prSet/>
      <dgm:spPr/>
      <dgm:t>
        <a:bodyPr/>
        <a:lstStyle/>
        <a:p>
          <a:endParaRPr lang="en-GB"/>
        </a:p>
      </dgm:t>
    </dgm:pt>
    <dgm:pt modelId="{F115C4A2-1FC6-4C86-B7A5-457E82A2BF71}" type="pres">
      <dgm:prSet presAssocID="{F79E04A4-A527-4DB4-98F6-AECF39EFF921}" presName="hierChild1" presStyleCnt="0">
        <dgm:presLayoutVars>
          <dgm:orgChart val="1"/>
          <dgm:chPref val="1"/>
          <dgm:dir/>
          <dgm:animOne val="branch"/>
          <dgm:animLvl val="lvl"/>
          <dgm:resizeHandles/>
        </dgm:presLayoutVars>
      </dgm:prSet>
      <dgm:spPr/>
    </dgm:pt>
    <dgm:pt modelId="{88D722B5-3509-4DF8-BCE9-7A95F36877ED}" type="pres">
      <dgm:prSet presAssocID="{3C62CD8D-C5B7-497C-8524-A56F013FCA65}" presName="hierRoot1" presStyleCnt="0">
        <dgm:presLayoutVars>
          <dgm:hierBranch val="init"/>
        </dgm:presLayoutVars>
      </dgm:prSet>
      <dgm:spPr/>
    </dgm:pt>
    <dgm:pt modelId="{AF103E1A-F0E7-4741-8602-E55FB0638177}" type="pres">
      <dgm:prSet presAssocID="{3C62CD8D-C5B7-497C-8524-A56F013FCA65}" presName="rootComposite1" presStyleCnt="0"/>
      <dgm:spPr/>
    </dgm:pt>
    <dgm:pt modelId="{8AE8FF0F-8CAB-43AF-93FE-1676DAF34B74}" type="pres">
      <dgm:prSet presAssocID="{3C62CD8D-C5B7-497C-8524-A56F013FCA65}" presName="rootText1" presStyleLbl="node0" presStyleIdx="0" presStyleCnt="1">
        <dgm:presLayoutVars>
          <dgm:chPref val="3"/>
        </dgm:presLayoutVars>
      </dgm:prSet>
      <dgm:spPr/>
    </dgm:pt>
    <dgm:pt modelId="{76B7FA4C-A500-41E8-B72E-A2060F71A163}" type="pres">
      <dgm:prSet presAssocID="{3C62CD8D-C5B7-497C-8524-A56F013FCA65}" presName="rootConnector1" presStyleLbl="node1" presStyleIdx="0" presStyleCnt="0"/>
      <dgm:spPr/>
    </dgm:pt>
    <dgm:pt modelId="{9986DA5A-AB2F-4FC7-913E-8499977C6B1A}" type="pres">
      <dgm:prSet presAssocID="{3C62CD8D-C5B7-497C-8524-A56F013FCA65}" presName="hierChild2" presStyleCnt="0"/>
      <dgm:spPr/>
    </dgm:pt>
    <dgm:pt modelId="{D1BE1A73-B50C-4FC3-AA26-940701D8033B}" type="pres">
      <dgm:prSet presAssocID="{890CC3BC-8CFD-474C-AF2F-B5DE7A801081}" presName="Name37" presStyleLbl="parChTrans1D2" presStyleIdx="0" presStyleCnt="5"/>
      <dgm:spPr/>
    </dgm:pt>
    <dgm:pt modelId="{54B4D945-09BB-4A13-9BF3-20D038B9EE76}" type="pres">
      <dgm:prSet presAssocID="{A9666238-D9F3-4AB2-8F9F-CF3A0C24895F}" presName="hierRoot2" presStyleCnt="0">
        <dgm:presLayoutVars>
          <dgm:hierBranch val="init"/>
        </dgm:presLayoutVars>
      </dgm:prSet>
      <dgm:spPr/>
    </dgm:pt>
    <dgm:pt modelId="{BE73538E-ED4D-49A1-9611-A9E104966946}" type="pres">
      <dgm:prSet presAssocID="{A9666238-D9F3-4AB2-8F9F-CF3A0C24895F}" presName="rootComposite" presStyleCnt="0"/>
      <dgm:spPr/>
    </dgm:pt>
    <dgm:pt modelId="{72E3E34B-4DEE-4BCC-B962-348832C9A1AD}" type="pres">
      <dgm:prSet presAssocID="{A9666238-D9F3-4AB2-8F9F-CF3A0C24895F}" presName="rootText" presStyleLbl="node2" presStyleIdx="0" presStyleCnt="5">
        <dgm:presLayoutVars>
          <dgm:chPref val="3"/>
        </dgm:presLayoutVars>
      </dgm:prSet>
      <dgm:spPr/>
    </dgm:pt>
    <dgm:pt modelId="{3E62E5ED-24D6-4DFA-9216-D479DFF4E10B}" type="pres">
      <dgm:prSet presAssocID="{A9666238-D9F3-4AB2-8F9F-CF3A0C24895F}" presName="rootConnector" presStyleLbl="node2" presStyleIdx="0" presStyleCnt="5"/>
      <dgm:spPr/>
    </dgm:pt>
    <dgm:pt modelId="{16B1F0C9-AB3C-4361-9AE3-228DF0186BA3}" type="pres">
      <dgm:prSet presAssocID="{A9666238-D9F3-4AB2-8F9F-CF3A0C24895F}" presName="hierChild4" presStyleCnt="0"/>
      <dgm:spPr/>
    </dgm:pt>
    <dgm:pt modelId="{F1AB5E3C-EAE0-4A2A-9BE3-F93CBA16A9CB}" type="pres">
      <dgm:prSet presAssocID="{A9666238-D9F3-4AB2-8F9F-CF3A0C24895F}" presName="hierChild5" presStyleCnt="0"/>
      <dgm:spPr/>
    </dgm:pt>
    <dgm:pt modelId="{DA296911-BF58-4DF6-8FE8-C0D8F7CB6895}" type="pres">
      <dgm:prSet presAssocID="{8CEA57E8-D584-4AE1-A309-2A9727A6C2E4}" presName="Name37" presStyleLbl="parChTrans1D2" presStyleIdx="1" presStyleCnt="5"/>
      <dgm:spPr/>
    </dgm:pt>
    <dgm:pt modelId="{928F3177-178B-49EC-873D-B8A6E010692B}" type="pres">
      <dgm:prSet presAssocID="{CBFEA5CD-20DD-40DE-960A-0983E4D3672F}" presName="hierRoot2" presStyleCnt="0">
        <dgm:presLayoutVars>
          <dgm:hierBranch val="init"/>
        </dgm:presLayoutVars>
      </dgm:prSet>
      <dgm:spPr/>
    </dgm:pt>
    <dgm:pt modelId="{D8A3CB8F-C095-4C84-B8D9-E8B345FD57AB}" type="pres">
      <dgm:prSet presAssocID="{CBFEA5CD-20DD-40DE-960A-0983E4D3672F}" presName="rootComposite" presStyleCnt="0"/>
      <dgm:spPr/>
    </dgm:pt>
    <dgm:pt modelId="{9DE26F77-CC6E-4C47-B638-4672272C649A}" type="pres">
      <dgm:prSet presAssocID="{CBFEA5CD-20DD-40DE-960A-0983E4D3672F}" presName="rootText" presStyleLbl="node2" presStyleIdx="1" presStyleCnt="5">
        <dgm:presLayoutVars>
          <dgm:chPref val="3"/>
        </dgm:presLayoutVars>
      </dgm:prSet>
      <dgm:spPr/>
    </dgm:pt>
    <dgm:pt modelId="{5964B123-45DB-47ED-9144-826BD4EB12AB}" type="pres">
      <dgm:prSet presAssocID="{CBFEA5CD-20DD-40DE-960A-0983E4D3672F}" presName="rootConnector" presStyleLbl="node2" presStyleIdx="1" presStyleCnt="5"/>
      <dgm:spPr/>
    </dgm:pt>
    <dgm:pt modelId="{CD7227CA-4C8D-47EE-81A6-CB28D80E5CC6}" type="pres">
      <dgm:prSet presAssocID="{CBFEA5CD-20DD-40DE-960A-0983E4D3672F}" presName="hierChild4" presStyleCnt="0"/>
      <dgm:spPr/>
    </dgm:pt>
    <dgm:pt modelId="{9731AA50-510C-4DBA-BC03-8EB4B4CC4BD9}" type="pres">
      <dgm:prSet presAssocID="{CBFEA5CD-20DD-40DE-960A-0983E4D3672F}" presName="hierChild5" presStyleCnt="0"/>
      <dgm:spPr/>
    </dgm:pt>
    <dgm:pt modelId="{1BB8B2CD-D3F7-4EDB-BADD-4C9E28EF936E}" type="pres">
      <dgm:prSet presAssocID="{D27E3C59-B247-4D2D-8DFF-68C0A9DB7A65}" presName="Name37" presStyleLbl="parChTrans1D2" presStyleIdx="2" presStyleCnt="5"/>
      <dgm:spPr/>
    </dgm:pt>
    <dgm:pt modelId="{D4A4B30E-FB9E-43A0-A9E4-FC832F10EBDD}" type="pres">
      <dgm:prSet presAssocID="{C3CADABF-E81A-4860-9166-785D5965578E}" presName="hierRoot2" presStyleCnt="0">
        <dgm:presLayoutVars>
          <dgm:hierBranch val="init"/>
        </dgm:presLayoutVars>
      </dgm:prSet>
      <dgm:spPr/>
    </dgm:pt>
    <dgm:pt modelId="{7C13D117-C555-46A5-8F0A-6695CD7E5F7D}" type="pres">
      <dgm:prSet presAssocID="{C3CADABF-E81A-4860-9166-785D5965578E}" presName="rootComposite" presStyleCnt="0"/>
      <dgm:spPr/>
    </dgm:pt>
    <dgm:pt modelId="{5A53C309-EEF1-49F1-AEAC-79D4F9A9DF0C}" type="pres">
      <dgm:prSet presAssocID="{C3CADABF-E81A-4860-9166-785D5965578E}" presName="rootText" presStyleLbl="node2" presStyleIdx="2" presStyleCnt="5">
        <dgm:presLayoutVars>
          <dgm:chPref val="3"/>
        </dgm:presLayoutVars>
      </dgm:prSet>
      <dgm:spPr/>
    </dgm:pt>
    <dgm:pt modelId="{AFEC66BB-BF11-43E5-823E-19284C59F2A1}" type="pres">
      <dgm:prSet presAssocID="{C3CADABF-E81A-4860-9166-785D5965578E}" presName="rootConnector" presStyleLbl="node2" presStyleIdx="2" presStyleCnt="5"/>
      <dgm:spPr/>
    </dgm:pt>
    <dgm:pt modelId="{084E58F4-7F05-4461-889F-DC1F04D26053}" type="pres">
      <dgm:prSet presAssocID="{C3CADABF-E81A-4860-9166-785D5965578E}" presName="hierChild4" presStyleCnt="0"/>
      <dgm:spPr/>
    </dgm:pt>
    <dgm:pt modelId="{8E946058-8928-4037-9EB7-D67D236E355C}" type="pres">
      <dgm:prSet presAssocID="{C3CADABF-E81A-4860-9166-785D5965578E}" presName="hierChild5" presStyleCnt="0"/>
      <dgm:spPr/>
    </dgm:pt>
    <dgm:pt modelId="{A7624B98-4A6E-4C54-A549-A32AE25E4D04}" type="pres">
      <dgm:prSet presAssocID="{47BE6033-4338-4075-A810-94E38F4AF7D4}" presName="Name37" presStyleLbl="parChTrans1D2" presStyleIdx="3" presStyleCnt="5"/>
      <dgm:spPr/>
    </dgm:pt>
    <dgm:pt modelId="{9D87FECB-6838-451B-8634-7DA9537A9506}" type="pres">
      <dgm:prSet presAssocID="{E1684CCD-2E81-4E4F-B35D-69AB4F693A98}" presName="hierRoot2" presStyleCnt="0">
        <dgm:presLayoutVars>
          <dgm:hierBranch val="init"/>
        </dgm:presLayoutVars>
      </dgm:prSet>
      <dgm:spPr/>
    </dgm:pt>
    <dgm:pt modelId="{FB0F7BD6-6CE0-4269-B417-B17469BBB6A2}" type="pres">
      <dgm:prSet presAssocID="{E1684CCD-2E81-4E4F-B35D-69AB4F693A98}" presName="rootComposite" presStyleCnt="0"/>
      <dgm:spPr/>
    </dgm:pt>
    <dgm:pt modelId="{4839CA66-929B-4BA8-8D4E-B8AE599E9763}" type="pres">
      <dgm:prSet presAssocID="{E1684CCD-2E81-4E4F-B35D-69AB4F693A98}" presName="rootText" presStyleLbl="node2" presStyleIdx="3" presStyleCnt="5">
        <dgm:presLayoutVars>
          <dgm:chPref val="3"/>
        </dgm:presLayoutVars>
      </dgm:prSet>
      <dgm:spPr/>
    </dgm:pt>
    <dgm:pt modelId="{B22AC2F4-E5C3-4401-AB37-588A874DD247}" type="pres">
      <dgm:prSet presAssocID="{E1684CCD-2E81-4E4F-B35D-69AB4F693A98}" presName="rootConnector" presStyleLbl="node2" presStyleIdx="3" presStyleCnt="5"/>
      <dgm:spPr/>
    </dgm:pt>
    <dgm:pt modelId="{57319393-97D8-4827-AE2F-136F3F959ED3}" type="pres">
      <dgm:prSet presAssocID="{E1684CCD-2E81-4E4F-B35D-69AB4F693A98}" presName="hierChild4" presStyleCnt="0"/>
      <dgm:spPr/>
    </dgm:pt>
    <dgm:pt modelId="{5E1D1D2A-9B74-4286-83DC-FD2B6B930DB6}" type="pres">
      <dgm:prSet presAssocID="{E1684CCD-2E81-4E4F-B35D-69AB4F693A98}" presName="hierChild5" presStyleCnt="0"/>
      <dgm:spPr/>
    </dgm:pt>
    <dgm:pt modelId="{62A2E59E-D38D-468A-A636-6B0533A55FE0}" type="pres">
      <dgm:prSet presAssocID="{C3B617B5-7D45-4452-91AD-4522DA3C12A9}" presName="Name37" presStyleLbl="parChTrans1D2" presStyleIdx="4" presStyleCnt="5"/>
      <dgm:spPr/>
    </dgm:pt>
    <dgm:pt modelId="{767A4800-4DCD-4FED-8392-EAF75B78F8D0}" type="pres">
      <dgm:prSet presAssocID="{1070AD5C-DF30-4925-B545-AF5EAE415AB1}" presName="hierRoot2" presStyleCnt="0">
        <dgm:presLayoutVars>
          <dgm:hierBranch val="init"/>
        </dgm:presLayoutVars>
      </dgm:prSet>
      <dgm:spPr/>
    </dgm:pt>
    <dgm:pt modelId="{1C5B3F51-D3F8-49D3-9380-7AD8F1F7E8C3}" type="pres">
      <dgm:prSet presAssocID="{1070AD5C-DF30-4925-B545-AF5EAE415AB1}" presName="rootComposite" presStyleCnt="0"/>
      <dgm:spPr/>
    </dgm:pt>
    <dgm:pt modelId="{09A41F4F-C712-4858-80A3-196450E93B3C}" type="pres">
      <dgm:prSet presAssocID="{1070AD5C-DF30-4925-B545-AF5EAE415AB1}" presName="rootText" presStyleLbl="node2" presStyleIdx="4" presStyleCnt="5">
        <dgm:presLayoutVars>
          <dgm:chPref val="3"/>
        </dgm:presLayoutVars>
      </dgm:prSet>
      <dgm:spPr/>
    </dgm:pt>
    <dgm:pt modelId="{1899B4E1-FC97-4AA3-B152-FC2BFD15AF7B}" type="pres">
      <dgm:prSet presAssocID="{1070AD5C-DF30-4925-B545-AF5EAE415AB1}" presName="rootConnector" presStyleLbl="node2" presStyleIdx="4" presStyleCnt="5"/>
      <dgm:spPr/>
    </dgm:pt>
    <dgm:pt modelId="{32CAC011-A830-4768-924D-38C335728D10}" type="pres">
      <dgm:prSet presAssocID="{1070AD5C-DF30-4925-B545-AF5EAE415AB1}" presName="hierChild4" presStyleCnt="0"/>
      <dgm:spPr/>
    </dgm:pt>
    <dgm:pt modelId="{CD6F0AC5-877E-4C1D-9F8C-FA4FE2F3A7D5}" type="pres">
      <dgm:prSet presAssocID="{1070AD5C-DF30-4925-B545-AF5EAE415AB1}" presName="hierChild5" presStyleCnt="0"/>
      <dgm:spPr/>
    </dgm:pt>
    <dgm:pt modelId="{8F7FAD6B-3A96-4784-BC4A-80D93BAD68AE}" type="pres">
      <dgm:prSet presAssocID="{3C62CD8D-C5B7-497C-8524-A56F013FCA65}" presName="hierChild3" presStyleCnt="0"/>
      <dgm:spPr/>
    </dgm:pt>
  </dgm:ptLst>
  <dgm:cxnLst>
    <dgm:cxn modelId="{25AAE50F-31CE-47A0-BC3C-B98EB881EA76}" srcId="{3C62CD8D-C5B7-497C-8524-A56F013FCA65}" destId="{CBFEA5CD-20DD-40DE-960A-0983E4D3672F}" srcOrd="1" destOrd="0" parTransId="{8CEA57E8-D584-4AE1-A309-2A9727A6C2E4}" sibTransId="{0A5BE6AC-BA42-4156-B9D1-092EBB1550ED}"/>
    <dgm:cxn modelId="{6C7FC210-3CAA-4C50-8362-60956C58900E}" type="presOf" srcId="{1070AD5C-DF30-4925-B545-AF5EAE415AB1}" destId="{09A41F4F-C712-4858-80A3-196450E93B3C}" srcOrd="0" destOrd="0" presId="urn:microsoft.com/office/officeart/2005/8/layout/orgChart1"/>
    <dgm:cxn modelId="{D4CF9F1C-1759-458D-A397-00D9E5F22770}" type="presOf" srcId="{A9666238-D9F3-4AB2-8F9F-CF3A0C24895F}" destId="{72E3E34B-4DEE-4BCC-B962-348832C9A1AD}" srcOrd="0" destOrd="0" presId="urn:microsoft.com/office/officeart/2005/8/layout/orgChart1"/>
    <dgm:cxn modelId="{A84BC81F-478B-4039-BEC7-49B8A6BC7AA3}" type="presOf" srcId="{3C62CD8D-C5B7-497C-8524-A56F013FCA65}" destId="{8AE8FF0F-8CAB-43AF-93FE-1676DAF34B74}" srcOrd="0" destOrd="0" presId="urn:microsoft.com/office/officeart/2005/8/layout/orgChart1"/>
    <dgm:cxn modelId="{86EB003A-9311-4D10-842F-6C36C8D4FC2B}" type="presOf" srcId="{8CEA57E8-D584-4AE1-A309-2A9727A6C2E4}" destId="{DA296911-BF58-4DF6-8FE8-C0D8F7CB6895}" srcOrd="0" destOrd="0" presId="urn:microsoft.com/office/officeart/2005/8/layout/orgChart1"/>
    <dgm:cxn modelId="{69B5175B-2916-4189-9241-7D1678134C29}" type="presOf" srcId="{C3CADABF-E81A-4860-9166-785D5965578E}" destId="{AFEC66BB-BF11-43E5-823E-19284C59F2A1}" srcOrd="1" destOrd="0" presId="urn:microsoft.com/office/officeart/2005/8/layout/orgChart1"/>
    <dgm:cxn modelId="{16685A61-9AD8-4B79-9F10-9381D35D65B5}" srcId="{3C62CD8D-C5B7-497C-8524-A56F013FCA65}" destId="{A9666238-D9F3-4AB2-8F9F-CF3A0C24895F}" srcOrd="0" destOrd="0" parTransId="{890CC3BC-8CFD-474C-AF2F-B5DE7A801081}" sibTransId="{5BEB307A-A712-4EE3-B1E4-037B454030D9}"/>
    <dgm:cxn modelId="{83E44C47-7C04-4608-9F88-1CA238061220}" type="presOf" srcId="{E1684CCD-2E81-4E4F-B35D-69AB4F693A98}" destId="{4839CA66-929B-4BA8-8D4E-B8AE599E9763}" srcOrd="0" destOrd="0" presId="urn:microsoft.com/office/officeart/2005/8/layout/orgChart1"/>
    <dgm:cxn modelId="{77A71E6F-433C-4590-8D78-120D490F5F54}" type="presOf" srcId="{1070AD5C-DF30-4925-B545-AF5EAE415AB1}" destId="{1899B4E1-FC97-4AA3-B152-FC2BFD15AF7B}" srcOrd="1" destOrd="0" presId="urn:microsoft.com/office/officeart/2005/8/layout/orgChart1"/>
    <dgm:cxn modelId="{D558A16F-64F0-4014-8D0B-D8734B119F98}" type="presOf" srcId="{890CC3BC-8CFD-474C-AF2F-B5DE7A801081}" destId="{D1BE1A73-B50C-4FC3-AA26-940701D8033B}" srcOrd="0" destOrd="0" presId="urn:microsoft.com/office/officeart/2005/8/layout/orgChart1"/>
    <dgm:cxn modelId="{E6509251-5EDB-4328-AB7C-5DA791D5046F}" type="presOf" srcId="{CBFEA5CD-20DD-40DE-960A-0983E4D3672F}" destId="{9DE26F77-CC6E-4C47-B638-4672272C649A}" srcOrd="0" destOrd="0" presId="urn:microsoft.com/office/officeart/2005/8/layout/orgChart1"/>
    <dgm:cxn modelId="{3EE5247C-C671-4BA0-B2F6-ED2B9AE387AC}" type="presOf" srcId="{3C62CD8D-C5B7-497C-8524-A56F013FCA65}" destId="{76B7FA4C-A500-41E8-B72E-A2060F71A163}" srcOrd="1" destOrd="0" presId="urn:microsoft.com/office/officeart/2005/8/layout/orgChart1"/>
    <dgm:cxn modelId="{62518C86-E75E-49FD-93FC-AADACDDE7FEF}" type="presOf" srcId="{D27E3C59-B247-4D2D-8DFF-68C0A9DB7A65}" destId="{1BB8B2CD-D3F7-4EDB-BADD-4C9E28EF936E}" srcOrd="0" destOrd="0" presId="urn:microsoft.com/office/officeart/2005/8/layout/orgChart1"/>
    <dgm:cxn modelId="{060EE786-2BC0-42C9-B5DD-CD2A8A4ADD67}" type="presOf" srcId="{E1684CCD-2E81-4E4F-B35D-69AB4F693A98}" destId="{B22AC2F4-E5C3-4401-AB37-588A874DD247}" srcOrd="1" destOrd="0" presId="urn:microsoft.com/office/officeart/2005/8/layout/orgChart1"/>
    <dgm:cxn modelId="{9D43A695-19C1-4C5A-854D-32197D7409EF}" type="presOf" srcId="{C3B617B5-7D45-4452-91AD-4522DA3C12A9}" destId="{62A2E59E-D38D-468A-A636-6B0533A55FE0}" srcOrd="0" destOrd="0" presId="urn:microsoft.com/office/officeart/2005/8/layout/orgChart1"/>
    <dgm:cxn modelId="{AD313C9D-77F7-4940-AAB0-EA4180AE37AA}" srcId="{3C62CD8D-C5B7-497C-8524-A56F013FCA65}" destId="{C3CADABF-E81A-4860-9166-785D5965578E}" srcOrd="2" destOrd="0" parTransId="{D27E3C59-B247-4D2D-8DFF-68C0A9DB7A65}" sibTransId="{8469CEA9-3851-4516-A1F1-8A15FFF11B3B}"/>
    <dgm:cxn modelId="{DA0B0FA6-4137-438F-8D62-5AA6054D87CE}" srcId="{3C62CD8D-C5B7-497C-8524-A56F013FCA65}" destId="{E1684CCD-2E81-4E4F-B35D-69AB4F693A98}" srcOrd="3" destOrd="0" parTransId="{47BE6033-4338-4075-A810-94E38F4AF7D4}" sibTransId="{8E656C41-F6C5-46F0-864A-8AC8080CA5BB}"/>
    <dgm:cxn modelId="{48322FB2-39B4-4EBB-B406-83DF77A5D847}" type="presOf" srcId="{CBFEA5CD-20DD-40DE-960A-0983E4D3672F}" destId="{5964B123-45DB-47ED-9144-826BD4EB12AB}" srcOrd="1" destOrd="0" presId="urn:microsoft.com/office/officeart/2005/8/layout/orgChart1"/>
    <dgm:cxn modelId="{BFC3A8CD-B4CA-4633-B94B-AC1F37923A8D}" type="presOf" srcId="{F79E04A4-A527-4DB4-98F6-AECF39EFF921}" destId="{F115C4A2-1FC6-4C86-B7A5-457E82A2BF71}" srcOrd="0" destOrd="0" presId="urn:microsoft.com/office/officeart/2005/8/layout/orgChart1"/>
    <dgm:cxn modelId="{2131C8E1-DA01-42CF-84B6-BC25F870790A}" type="presOf" srcId="{47BE6033-4338-4075-A810-94E38F4AF7D4}" destId="{A7624B98-4A6E-4C54-A549-A32AE25E4D04}" srcOrd="0" destOrd="0" presId="urn:microsoft.com/office/officeart/2005/8/layout/orgChart1"/>
    <dgm:cxn modelId="{FD32E4ED-F0E8-4CBE-B9B0-C3DFEC64C85C}" srcId="{F79E04A4-A527-4DB4-98F6-AECF39EFF921}" destId="{3C62CD8D-C5B7-497C-8524-A56F013FCA65}" srcOrd="0" destOrd="0" parTransId="{1BA25A45-0CA9-4CB5-B428-C80FB842C384}" sibTransId="{C5C290B7-2D11-4797-9094-90953C932853}"/>
    <dgm:cxn modelId="{419685EF-E2B0-4BF9-B425-133EBA030B9E}" type="presOf" srcId="{C3CADABF-E81A-4860-9166-785D5965578E}" destId="{5A53C309-EEF1-49F1-AEAC-79D4F9A9DF0C}" srcOrd="0" destOrd="0" presId="urn:microsoft.com/office/officeart/2005/8/layout/orgChart1"/>
    <dgm:cxn modelId="{F408CAF2-D186-4786-8DE1-80F38CC958E2}" srcId="{3C62CD8D-C5B7-497C-8524-A56F013FCA65}" destId="{1070AD5C-DF30-4925-B545-AF5EAE415AB1}" srcOrd="4" destOrd="0" parTransId="{C3B617B5-7D45-4452-91AD-4522DA3C12A9}" sibTransId="{C5373691-D987-4A35-8904-22A921BB3A35}"/>
    <dgm:cxn modelId="{456602FE-018D-4F63-9DBD-8DBBEC906484}" type="presOf" srcId="{A9666238-D9F3-4AB2-8F9F-CF3A0C24895F}" destId="{3E62E5ED-24D6-4DFA-9216-D479DFF4E10B}" srcOrd="1" destOrd="0" presId="urn:microsoft.com/office/officeart/2005/8/layout/orgChart1"/>
    <dgm:cxn modelId="{6DF9A31A-34AE-4FC7-BD7E-9B2C1A58D62D}" type="presParOf" srcId="{F115C4A2-1FC6-4C86-B7A5-457E82A2BF71}" destId="{88D722B5-3509-4DF8-BCE9-7A95F36877ED}" srcOrd="0" destOrd="0" presId="urn:microsoft.com/office/officeart/2005/8/layout/orgChart1"/>
    <dgm:cxn modelId="{D25066E1-6FE3-41A5-8F1E-1E3AFA99C609}" type="presParOf" srcId="{88D722B5-3509-4DF8-BCE9-7A95F36877ED}" destId="{AF103E1A-F0E7-4741-8602-E55FB0638177}" srcOrd="0" destOrd="0" presId="urn:microsoft.com/office/officeart/2005/8/layout/orgChart1"/>
    <dgm:cxn modelId="{24EB8050-2FAE-473C-9D77-4988637537E5}" type="presParOf" srcId="{AF103E1A-F0E7-4741-8602-E55FB0638177}" destId="{8AE8FF0F-8CAB-43AF-93FE-1676DAF34B74}" srcOrd="0" destOrd="0" presId="urn:microsoft.com/office/officeart/2005/8/layout/orgChart1"/>
    <dgm:cxn modelId="{11DCE9C4-186B-4328-B8B3-A481ABC0D7F4}" type="presParOf" srcId="{AF103E1A-F0E7-4741-8602-E55FB0638177}" destId="{76B7FA4C-A500-41E8-B72E-A2060F71A163}" srcOrd="1" destOrd="0" presId="urn:microsoft.com/office/officeart/2005/8/layout/orgChart1"/>
    <dgm:cxn modelId="{F8913D9E-6FCD-4D16-A569-17C71324CA1F}" type="presParOf" srcId="{88D722B5-3509-4DF8-BCE9-7A95F36877ED}" destId="{9986DA5A-AB2F-4FC7-913E-8499977C6B1A}" srcOrd="1" destOrd="0" presId="urn:microsoft.com/office/officeart/2005/8/layout/orgChart1"/>
    <dgm:cxn modelId="{4513A76E-BFBD-444D-BD3A-1ED5F57FA57C}" type="presParOf" srcId="{9986DA5A-AB2F-4FC7-913E-8499977C6B1A}" destId="{D1BE1A73-B50C-4FC3-AA26-940701D8033B}" srcOrd="0" destOrd="0" presId="urn:microsoft.com/office/officeart/2005/8/layout/orgChart1"/>
    <dgm:cxn modelId="{6E7A4493-4239-4D62-A0FC-69A2B37A7129}" type="presParOf" srcId="{9986DA5A-AB2F-4FC7-913E-8499977C6B1A}" destId="{54B4D945-09BB-4A13-9BF3-20D038B9EE76}" srcOrd="1" destOrd="0" presId="urn:microsoft.com/office/officeart/2005/8/layout/orgChart1"/>
    <dgm:cxn modelId="{6F4D00FF-C560-4D62-B5E2-66DACCA6D745}" type="presParOf" srcId="{54B4D945-09BB-4A13-9BF3-20D038B9EE76}" destId="{BE73538E-ED4D-49A1-9611-A9E104966946}" srcOrd="0" destOrd="0" presId="urn:microsoft.com/office/officeart/2005/8/layout/orgChart1"/>
    <dgm:cxn modelId="{FCC8B218-88D0-426A-B1A3-48D5749DB6B4}" type="presParOf" srcId="{BE73538E-ED4D-49A1-9611-A9E104966946}" destId="{72E3E34B-4DEE-4BCC-B962-348832C9A1AD}" srcOrd="0" destOrd="0" presId="urn:microsoft.com/office/officeart/2005/8/layout/orgChart1"/>
    <dgm:cxn modelId="{133E04DA-EC91-4965-B70D-CB3748FE8FED}" type="presParOf" srcId="{BE73538E-ED4D-49A1-9611-A9E104966946}" destId="{3E62E5ED-24D6-4DFA-9216-D479DFF4E10B}" srcOrd="1" destOrd="0" presId="urn:microsoft.com/office/officeart/2005/8/layout/orgChart1"/>
    <dgm:cxn modelId="{7654E43A-9762-42DD-AAE8-5E565D3DE5A4}" type="presParOf" srcId="{54B4D945-09BB-4A13-9BF3-20D038B9EE76}" destId="{16B1F0C9-AB3C-4361-9AE3-228DF0186BA3}" srcOrd="1" destOrd="0" presId="urn:microsoft.com/office/officeart/2005/8/layout/orgChart1"/>
    <dgm:cxn modelId="{E49B71CD-FBBF-4FD1-8261-B3040D337C73}" type="presParOf" srcId="{54B4D945-09BB-4A13-9BF3-20D038B9EE76}" destId="{F1AB5E3C-EAE0-4A2A-9BE3-F93CBA16A9CB}" srcOrd="2" destOrd="0" presId="urn:microsoft.com/office/officeart/2005/8/layout/orgChart1"/>
    <dgm:cxn modelId="{1FA14D3D-BB6E-4622-9DDB-70532C0017CD}" type="presParOf" srcId="{9986DA5A-AB2F-4FC7-913E-8499977C6B1A}" destId="{DA296911-BF58-4DF6-8FE8-C0D8F7CB6895}" srcOrd="2" destOrd="0" presId="urn:microsoft.com/office/officeart/2005/8/layout/orgChart1"/>
    <dgm:cxn modelId="{0BC5A28C-99E0-4BC8-8B84-025128F1A0A0}" type="presParOf" srcId="{9986DA5A-AB2F-4FC7-913E-8499977C6B1A}" destId="{928F3177-178B-49EC-873D-B8A6E010692B}" srcOrd="3" destOrd="0" presId="urn:microsoft.com/office/officeart/2005/8/layout/orgChart1"/>
    <dgm:cxn modelId="{FB66102B-0B38-4B8F-AA70-254FBBB45FF5}" type="presParOf" srcId="{928F3177-178B-49EC-873D-B8A6E010692B}" destId="{D8A3CB8F-C095-4C84-B8D9-E8B345FD57AB}" srcOrd="0" destOrd="0" presId="urn:microsoft.com/office/officeart/2005/8/layout/orgChart1"/>
    <dgm:cxn modelId="{5ECCF67E-EC0C-4560-9FCC-D7368E553348}" type="presParOf" srcId="{D8A3CB8F-C095-4C84-B8D9-E8B345FD57AB}" destId="{9DE26F77-CC6E-4C47-B638-4672272C649A}" srcOrd="0" destOrd="0" presId="urn:microsoft.com/office/officeart/2005/8/layout/orgChart1"/>
    <dgm:cxn modelId="{27B4B9F1-967E-401B-857A-DD92CC323A73}" type="presParOf" srcId="{D8A3CB8F-C095-4C84-B8D9-E8B345FD57AB}" destId="{5964B123-45DB-47ED-9144-826BD4EB12AB}" srcOrd="1" destOrd="0" presId="urn:microsoft.com/office/officeart/2005/8/layout/orgChart1"/>
    <dgm:cxn modelId="{4F1F3C47-D743-490D-80C5-DC309BC12498}" type="presParOf" srcId="{928F3177-178B-49EC-873D-B8A6E010692B}" destId="{CD7227CA-4C8D-47EE-81A6-CB28D80E5CC6}" srcOrd="1" destOrd="0" presId="urn:microsoft.com/office/officeart/2005/8/layout/orgChart1"/>
    <dgm:cxn modelId="{3F7E4602-69B3-4215-88BD-821534C7ABCE}" type="presParOf" srcId="{928F3177-178B-49EC-873D-B8A6E010692B}" destId="{9731AA50-510C-4DBA-BC03-8EB4B4CC4BD9}" srcOrd="2" destOrd="0" presId="urn:microsoft.com/office/officeart/2005/8/layout/orgChart1"/>
    <dgm:cxn modelId="{D581F776-4E0E-4168-B3E4-F24E2FF1B879}" type="presParOf" srcId="{9986DA5A-AB2F-4FC7-913E-8499977C6B1A}" destId="{1BB8B2CD-D3F7-4EDB-BADD-4C9E28EF936E}" srcOrd="4" destOrd="0" presId="urn:microsoft.com/office/officeart/2005/8/layout/orgChart1"/>
    <dgm:cxn modelId="{1D3F6A7C-084A-4EAD-9B0A-BD8F385A774B}" type="presParOf" srcId="{9986DA5A-AB2F-4FC7-913E-8499977C6B1A}" destId="{D4A4B30E-FB9E-43A0-A9E4-FC832F10EBDD}" srcOrd="5" destOrd="0" presId="urn:microsoft.com/office/officeart/2005/8/layout/orgChart1"/>
    <dgm:cxn modelId="{5E456787-4BB9-4C5E-A88E-DD55AC642AAF}" type="presParOf" srcId="{D4A4B30E-FB9E-43A0-A9E4-FC832F10EBDD}" destId="{7C13D117-C555-46A5-8F0A-6695CD7E5F7D}" srcOrd="0" destOrd="0" presId="urn:microsoft.com/office/officeart/2005/8/layout/orgChart1"/>
    <dgm:cxn modelId="{4470A875-A534-4E0D-AA43-3F862CAB1B22}" type="presParOf" srcId="{7C13D117-C555-46A5-8F0A-6695CD7E5F7D}" destId="{5A53C309-EEF1-49F1-AEAC-79D4F9A9DF0C}" srcOrd="0" destOrd="0" presId="urn:microsoft.com/office/officeart/2005/8/layout/orgChart1"/>
    <dgm:cxn modelId="{4EDB5D90-0C6F-410A-8F5F-230BD0DBC80C}" type="presParOf" srcId="{7C13D117-C555-46A5-8F0A-6695CD7E5F7D}" destId="{AFEC66BB-BF11-43E5-823E-19284C59F2A1}" srcOrd="1" destOrd="0" presId="urn:microsoft.com/office/officeart/2005/8/layout/orgChart1"/>
    <dgm:cxn modelId="{D6EE1583-6B39-4442-A96D-E78B22445A11}" type="presParOf" srcId="{D4A4B30E-FB9E-43A0-A9E4-FC832F10EBDD}" destId="{084E58F4-7F05-4461-889F-DC1F04D26053}" srcOrd="1" destOrd="0" presId="urn:microsoft.com/office/officeart/2005/8/layout/orgChart1"/>
    <dgm:cxn modelId="{E40DCC2F-7C39-42ED-9570-3491D75FA78C}" type="presParOf" srcId="{D4A4B30E-FB9E-43A0-A9E4-FC832F10EBDD}" destId="{8E946058-8928-4037-9EB7-D67D236E355C}" srcOrd="2" destOrd="0" presId="urn:microsoft.com/office/officeart/2005/8/layout/orgChart1"/>
    <dgm:cxn modelId="{89B5A4F8-8348-405F-9784-727306025BB5}" type="presParOf" srcId="{9986DA5A-AB2F-4FC7-913E-8499977C6B1A}" destId="{A7624B98-4A6E-4C54-A549-A32AE25E4D04}" srcOrd="6" destOrd="0" presId="urn:microsoft.com/office/officeart/2005/8/layout/orgChart1"/>
    <dgm:cxn modelId="{D0BD37B2-0565-4064-9CAB-622E68D6FB39}" type="presParOf" srcId="{9986DA5A-AB2F-4FC7-913E-8499977C6B1A}" destId="{9D87FECB-6838-451B-8634-7DA9537A9506}" srcOrd="7" destOrd="0" presId="urn:microsoft.com/office/officeart/2005/8/layout/orgChart1"/>
    <dgm:cxn modelId="{EBE42CE0-2A22-4297-B44C-ABC682D5D7B3}" type="presParOf" srcId="{9D87FECB-6838-451B-8634-7DA9537A9506}" destId="{FB0F7BD6-6CE0-4269-B417-B17469BBB6A2}" srcOrd="0" destOrd="0" presId="urn:microsoft.com/office/officeart/2005/8/layout/orgChart1"/>
    <dgm:cxn modelId="{18E1350E-961C-4097-94D5-6E54738C5BF8}" type="presParOf" srcId="{FB0F7BD6-6CE0-4269-B417-B17469BBB6A2}" destId="{4839CA66-929B-4BA8-8D4E-B8AE599E9763}" srcOrd="0" destOrd="0" presId="urn:microsoft.com/office/officeart/2005/8/layout/orgChart1"/>
    <dgm:cxn modelId="{7D91474F-4A8B-47F2-ABEB-35658E5C8027}" type="presParOf" srcId="{FB0F7BD6-6CE0-4269-B417-B17469BBB6A2}" destId="{B22AC2F4-E5C3-4401-AB37-588A874DD247}" srcOrd="1" destOrd="0" presId="urn:microsoft.com/office/officeart/2005/8/layout/orgChart1"/>
    <dgm:cxn modelId="{9B1300BE-9357-45E6-A885-9DB8CC6DC158}" type="presParOf" srcId="{9D87FECB-6838-451B-8634-7DA9537A9506}" destId="{57319393-97D8-4827-AE2F-136F3F959ED3}" srcOrd="1" destOrd="0" presId="urn:microsoft.com/office/officeart/2005/8/layout/orgChart1"/>
    <dgm:cxn modelId="{33C1FACF-9B95-4775-B107-E0C18791C92F}" type="presParOf" srcId="{9D87FECB-6838-451B-8634-7DA9537A9506}" destId="{5E1D1D2A-9B74-4286-83DC-FD2B6B930DB6}" srcOrd="2" destOrd="0" presId="urn:microsoft.com/office/officeart/2005/8/layout/orgChart1"/>
    <dgm:cxn modelId="{EC9FF52A-18E1-40B4-AA28-323A8B5743D3}" type="presParOf" srcId="{9986DA5A-AB2F-4FC7-913E-8499977C6B1A}" destId="{62A2E59E-D38D-468A-A636-6B0533A55FE0}" srcOrd="8" destOrd="0" presId="urn:microsoft.com/office/officeart/2005/8/layout/orgChart1"/>
    <dgm:cxn modelId="{223BF36E-C27A-4DB3-9A90-4FDE685EB3F9}" type="presParOf" srcId="{9986DA5A-AB2F-4FC7-913E-8499977C6B1A}" destId="{767A4800-4DCD-4FED-8392-EAF75B78F8D0}" srcOrd="9" destOrd="0" presId="urn:microsoft.com/office/officeart/2005/8/layout/orgChart1"/>
    <dgm:cxn modelId="{2A7A9A25-0C9E-4818-AA81-D0B4C5DC2F5E}" type="presParOf" srcId="{767A4800-4DCD-4FED-8392-EAF75B78F8D0}" destId="{1C5B3F51-D3F8-49D3-9380-7AD8F1F7E8C3}" srcOrd="0" destOrd="0" presId="urn:microsoft.com/office/officeart/2005/8/layout/orgChart1"/>
    <dgm:cxn modelId="{74E852ED-4E0A-44B8-B57E-318A319C8323}" type="presParOf" srcId="{1C5B3F51-D3F8-49D3-9380-7AD8F1F7E8C3}" destId="{09A41F4F-C712-4858-80A3-196450E93B3C}" srcOrd="0" destOrd="0" presId="urn:microsoft.com/office/officeart/2005/8/layout/orgChart1"/>
    <dgm:cxn modelId="{EF73570F-EEAA-49D3-BCC1-D7C0DFCB4386}" type="presParOf" srcId="{1C5B3F51-D3F8-49D3-9380-7AD8F1F7E8C3}" destId="{1899B4E1-FC97-4AA3-B152-FC2BFD15AF7B}" srcOrd="1" destOrd="0" presId="urn:microsoft.com/office/officeart/2005/8/layout/orgChart1"/>
    <dgm:cxn modelId="{6BBC5A78-62E6-4C89-BEC5-84FC52ACB6D1}" type="presParOf" srcId="{767A4800-4DCD-4FED-8392-EAF75B78F8D0}" destId="{32CAC011-A830-4768-924D-38C335728D10}" srcOrd="1" destOrd="0" presId="urn:microsoft.com/office/officeart/2005/8/layout/orgChart1"/>
    <dgm:cxn modelId="{901F8500-DECD-43AD-B969-2E17B13A6C00}" type="presParOf" srcId="{767A4800-4DCD-4FED-8392-EAF75B78F8D0}" destId="{CD6F0AC5-877E-4C1D-9F8C-FA4FE2F3A7D5}" srcOrd="2" destOrd="0" presId="urn:microsoft.com/office/officeart/2005/8/layout/orgChart1"/>
    <dgm:cxn modelId="{F955E0DF-47F6-4326-9FFE-AD7C59F2A0A1}" type="presParOf" srcId="{88D722B5-3509-4DF8-BCE9-7A95F36877ED}" destId="{8F7FAD6B-3A96-4784-BC4A-80D93BAD68A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2E59E-D38D-468A-A636-6B0533A55FE0}">
      <dsp:nvSpPr>
        <dsp:cNvPr id="0" name=""/>
        <dsp:cNvSpPr/>
      </dsp:nvSpPr>
      <dsp:spPr>
        <a:xfrm>
          <a:off x="5189537" y="1942259"/>
          <a:ext cx="4300183" cy="373156"/>
        </a:xfrm>
        <a:custGeom>
          <a:avLst/>
          <a:gdLst/>
          <a:ahLst/>
          <a:cxnLst/>
          <a:rect l="0" t="0" r="0" b="0"/>
          <a:pathLst>
            <a:path>
              <a:moveTo>
                <a:pt x="0" y="0"/>
              </a:moveTo>
              <a:lnTo>
                <a:pt x="0" y="186578"/>
              </a:lnTo>
              <a:lnTo>
                <a:pt x="4300183" y="186578"/>
              </a:lnTo>
              <a:lnTo>
                <a:pt x="4300183" y="37315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7624B98-4A6E-4C54-A549-A32AE25E4D04}">
      <dsp:nvSpPr>
        <dsp:cNvPr id="0" name=""/>
        <dsp:cNvSpPr/>
      </dsp:nvSpPr>
      <dsp:spPr>
        <a:xfrm>
          <a:off x="5189537" y="1942259"/>
          <a:ext cx="2150091" cy="373156"/>
        </a:xfrm>
        <a:custGeom>
          <a:avLst/>
          <a:gdLst/>
          <a:ahLst/>
          <a:cxnLst/>
          <a:rect l="0" t="0" r="0" b="0"/>
          <a:pathLst>
            <a:path>
              <a:moveTo>
                <a:pt x="0" y="0"/>
              </a:moveTo>
              <a:lnTo>
                <a:pt x="0" y="186578"/>
              </a:lnTo>
              <a:lnTo>
                <a:pt x="2150091" y="186578"/>
              </a:lnTo>
              <a:lnTo>
                <a:pt x="2150091" y="37315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B8B2CD-D3F7-4EDB-BADD-4C9E28EF936E}">
      <dsp:nvSpPr>
        <dsp:cNvPr id="0" name=""/>
        <dsp:cNvSpPr/>
      </dsp:nvSpPr>
      <dsp:spPr>
        <a:xfrm>
          <a:off x="5143817" y="1942259"/>
          <a:ext cx="91440" cy="373156"/>
        </a:xfrm>
        <a:custGeom>
          <a:avLst/>
          <a:gdLst/>
          <a:ahLst/>
          <a:cxnLst/>
          <a:rect l="0" t="0" r="0" b="0"/>
          <a:pathLst>
            <a:path>
              <a:moveTo>
                <a:pt x="45720" y="0"/>
              </a:moveTo>
              <a:lnTo>
                <a:pt x="45720" y="37315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A296911-BF58-4DF6-8FE8-C0D8F7CB6895}">
      <dsp:nvSpPr>
        <dsp:cNvPr id="0" name=""/>
        <dsp:cNvSpPr/>
      </dsp:nvSpPr>
      <dsp:spPr>
        <a:xfrm>
          <a:off x="3039445" y="1942259"/>
          <a:ext cx="2150091" cy="373156"/>
        </a:xfrm>
        <a:custGeom>
          <a:avLst/>
          <a:gdLst/>
          <a:ahLst/>
          <a:cxnLst/>
          <a:rect l="0" t="0" r="0" b="0"/>
          <a:pathLst>
            <a:path>
              <a:moveTo>
                <a:pt x="2150091" y="0"/>
              </a:moveTo>
              <a:lnTo>
                <a:pt x="2150091" y="186578"/>
              </a:lnTo>
              <a:lnTo>
                <a:pt x="0" y="186578"/>
              </a:lnTo>
              <a:lnTo>
                <a:pt x="0" y="37315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BE1A73-B50C-4FC3-AA26-940701D8033B}">
      <dsp:nvSpPr>
        <dsp:cNvPr id="0" name=""/>
        <dsp:cNvSpPr/>
      </dsp:nvSpPr>
      <dsp:spPr>
        <a:xfrm>
          <a:off x="889354" y="1942259"/>
          <a:ext cx="4300183" cy="373156"/>
        </a:xfrm>
        <a:custGeom>
          <a:avLst/>
          <a:gdLst/>
          <a:ahLst/>
          <a:cxnLst/>
          <a:rect l="0" t="0" r="0" b="0"/>
          <a:pathLst>
            <a:path>
              <a:moveTo>
                <a:pt x="4300183" y="0"/>
              </a:moveTo>
              <a:lnTo>
                <a:pt x="4300183" y="186578"/>
              </a:lnTo>
              <a:lnTo>
                <a:pt x="0" y="186578"/>
              </a:lnTo>
              <a:lnTo>
                <a:pt x="0" y="37315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E8FF0F-8CAB-43AF-93FE-1676DAF34B74}">
      <dsp:nvSpPr>
        <dsp:cNvPr id="0" name=""/>
        <dsp:cNvSpPr/>
      </dsp:nvSpPr>
      <dsp:spPr>
        <a:xfrm>
          <a:off x="4301069" y="1053791"/>
          <a:ext cx="1776935" cy="88846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DATA</a:t>
          </a:r>
        </a:p>
      </dsp:txBody>
      <dsp:txXfrm>
        <a:off x="4301069" y="1053791"/>
        <a:ext cx="1776935" cy="888467"/>
      </dsp:txXfrm>
    </dsp:sp>
    <dsp:sp modelId="{72E3E34B-4DEE-4BCC-B962-348832C9A1AD}">
      <dsp:nvSpPr>
        <dsp:cNvPr id="0" name=""/>
        <dsp:cNvSpPr/>
      </dsp:nvSpPr>
      <dsp:spPr>
        <a:xfrm>
          <a:off x="886" y="2315415"/>
          <a:ext cx="1776935" cy="88846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Numbers</a:t>
          </a:r>
        </a:p>
      </dsp:txBody>
      <dsp:txXfrm>
        <a:off x="886" y="2315415"/>
        <a:ext cx="1776935" cy="888467"/>
      </dsp:txXfrm>
    </dsp:sp>
    <dsp:sp modelId="{9DE26F77-CC6E-4C47-B638-4672272C649A}">
      <dsp:nvSpPr>
        <dsp:cNvPr id="0" name=""/>
        <dsp:cNvSpPr/>
      </dsp:nvSpPr>
      <dsp:spPr>
        <a:xfrm>
          <a:off x="2150978" y="2315415"/>
          <a:ext cx="1776935" cy="88846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Text</a:t>
          </a:r>
        </a:p>
      </dsp:txBody>
      <dsp:txXfrm>
        <a:off x="2150978" y="2315415"/>
        <a:ext cx="1776935" cy="888467"/>
      </dsp:txXfrm>
    </dsp:sp>
    <dsp:sp modelId="{5A53C309-EEF1-49F1-AEAC-79D4F9A9DF0C}">
      <dsp:nvSpPr>
        <dsp:cNvPr id="0" name=""/>
        <dsp:cNvSpPr/>
      </dsp:nvSpPr>
      <dsp:spPr>
        <a:xfrm>
          <a:off x="4301069" y="2315415"/>
          <a:ext cx="1776935" cy="88846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Audio </a:t>
          </a:r>
        </a:p>
      </dsp:txBody>
      <dsp:txXfrm>
        <a:off x="4301069" y="2315415"/>
        <a:ext cx="1776935" cy="888467"/>
      </dsp:txXfrm>
    </dsp:sp>
    <dsp:sp modelId="{4839CA66-929B-4BA8-8D4E-B8AE599E9763}">
      <dsp:nvSpPr>
        <dsp:cNvPr id="0" name=""/>
        <dsp:cNvSpPr/>
      </dsp:nvSpPr>
      <dsp:spPr>
        <a:xfrm>
          <a:off x="6451161" y="2315415"/>
          <a:ext cx="1776935" cy="88846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Images</a:t>
          </a:r>
        </a:p>
      </dsp:txBody>
      <dsp:txXfrm>
        <a:off x="6451161" y="2315415"/>
        <a:ext cx="1776935" cy="888467"/>
      </dsp:txXfrm>
    </dsp:sp>
    <dsp:sp modelId="{09A41F4F-C712-4858-80A3-196450E93B3C}">
      <dsp:nvSpPr>
        <dsp:cNvPr id="0" name=""/>
        <dsp:cNvSpPr/>
      </dsp:nvSpPr>
      <dsp:spPr>
        <a:xfrm>
          <a:off x="8601252" y="2315415"/>
          <a:ext cx="1776935" cy="88846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GB" sz="3600" kern="1200"/>
            <a:t>Video</a:t>
          </a:r>
        </a:p>
      </dsp:txBody>
      <dsp:txXfrm>
        <a:off x="8601252" y="2315415"/>
        <a:ext cx="1776935" cy="88846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66FAF-6904-48BC-88C2-7DCD9A4DD6DF}" type="datetimeFigureOut">
              <a:rPr lang="en-GB" smtClean="0"/>
              <a:t>24/07/2023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0B547-47B0-4DAC-87DA-2940B4826ECC}" type="slidenum">
              <a:rPr lang="en-GB" smtClean="0"/>
              <a:t>‹#›</a:t>
            </a:fld>
            <a:endParaRPr lang="en-GB"/>
          </a:p>
        </p:txBody>
      </p:sp>
    </p:spTree>
    <p:extLst>
      <p:ext uri="{BB962C8B-B14F-4D97-AF65-F5344CB8AC3E}">
        <p14:creationId xmlns:p14="http://schemas.microsoft.com/office/powerpoint/2010/main" val="230821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40B547-47B0-4DAC-87DA-2940B4826ECC}" type="slidenum">
              <a:rPr lang="en-GB" smtClean="0"/>
              <a:t>1</a:t>
            </a:fld>
            <a:endParaRPr lang="en-GB"/>
          </a:p>
        </p:txBody>
      </p:sp>
    </p:spTree>
    <p:extLst>
      <p:ext uri="{BB962C8B-B14F-4D97-AF65-F5344CB8AC3E}">
        <p14:creationId xmlns:p14="http://schemas.microsoft.com/office/powerpoint/2010/main" val="215913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Our current love affair with social media certainly fuels data creation. As we know data Never Sleeps. And did you know that Data has become the fasted growing commodity in the world today. </a:t>
            </a:r>
          </a:p>
          <a:p>
            <a:endParaRPr lang="en-GB"/>
          </a:p>
          <a:p>
            <a:endParaRPr lang="en-GB"/>
          </a:p>
          <a:p>
            <a:r>
              <a:rPr lang="en-GB">
                <a:cs typeface="Calibri"/>
              </a:rPr>
              <a:t>Go through the stats figures with the group. </a:t>
            </a:r>
          </a:p>
          <a:p>
            <a:endParaRPr lang="en-GB">
              <a:cs typeface="Calibri"/>
            </a:endParaRPr>
          </a:p>
          <a:p>
            <a:r>
              <a:rPr lang="en-GB">
                <a:cs typeface="Calibri"/>
              </a:rPr>
              <a:t>Explain exponentially by giving example: if you step exponentially (double each time) you will be on the Moon after 30 steps.  You can also discuss the idea: https://www.peterfisk.com/2016/04/demonstrating-exponential-growth-by-folding-a-sheet-of-paper-in-half-to-the-moon-and-beyond/</a:t>
            </a:r>
          </a:p>
        </p:txBody>
      </p:sp>
      <p:sp>
        <p:nvSpPr>
          <p:cNvPr id="4" name="Slide Number Placeholder 3"/>
          <p:cNvSpPr>
            <a:spLocks noGrp="1"/>
          </p:cNvSpPr>
          <p:nvPr>
            <p:ph type="sldNum" sz="quarter" idx="5"/>
          </p:nvPr>
        </p:nvSpPr>
        <p:spPr/>
        <p:txBody>
          <a:bodyPr/>
          <a:lstStyle/>
          <a:p>
            <a:fld id="{3840B547-47B0-4DAC-87DA-2940B4826ECC}" type="slidenum">
              <a:rPr lang="en-GB" smtClean="0"/>
              <a:t>2</a:t>
            </a:fld>
            <a:endParaRPr lang="en-GB"/>
          </a:p>
        </p:txBody>
      </p:sp>
    </p:spTree>
    <p:extLst>
      <p:ext uri="{BB962C8B-B14F-4D97-AF65-F5344CB8AC3E}">
        <p14:creationId xmlns:p14="http://schemas.microsoft.com/office/powerpoint/2010/main" val="509714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Data today come in different forms including numbers, text, audio, images, and video .</a:t>
            </a:r>
          </a:p>
          <a:p>
            <a:endParaRPr lang="en-GB"/>
          </a:p>
          <a:p>
            <a:r>
              <a:rPr lang="en-GB" b="1"/>
              <a:t>People need to be able to process many different types of data:</a:t>
            </a:r>
          </a:p>
          <a:p>
            <a:pPr marL="171450" indent="-171450">
              <a:buFont typeface="Arial" panose="020B0604020202020204" pitchFamily="34" charset="0"/>
              <a:buChar char="•"/>
            </a:pPr>
            <a:r>
              <a:rPr lang="en-GB"/>
              <a:t>An engineering program uses a computer mainly to process numbers: to do arithmetic, to solve geometric equations, to find the roots of a differential equation, and so on.</a:t>
            </a:r>
          </a:p>
          <a:p>
            <a:pPr marL="171450" indent="-171450">
              <a:buFont typeface="Arial" panose="020B0604020202020204" pitchFamily="34" charset="0"/>
              <a:buChar char="•"/>
            </a:pPr>
            <a:r>
              <a:rPr lang="en-GB"/>
              <a:t>A word processing program, on the other hand, uses a computer mainly to process text: justify, move, delete, and so on.</a:t>
            </a:r>
          </a:p>
          <a:p>
            <a:pPr marL="171450" indent="-171450">
              <a:buFont typeface="Arial" panose="020B0604020202020204" pitchFamily="34" charset="0"/>
              <a:buChar char="•"/>
            </a:pPr>
            <a:r>
              <a:rPr lang="en-GB"/>
              <a:t>A computer also handles audio data. We can play music on a computer and can record sound as data.</a:t>
            </a:r>
          </a:p>
          <a:p>
            <a:pPr marL="171450" indent="-171450">
              <a:buFont typeface="Arial" panose="020B0604020202020204" pitchFamily="34" charset="0"/>
              <a:buChar char="•"/>
            </a:pPr>
            <a:r>
              <a:rPr lang="en-GB"/>
              <a:t>An image processing program uses a computer to manipulate images: create, shrink, expand, rotate, and so on.</a:t>
            </a:r>
          </a:p>
          <a:p>
            <a:pPr marL="171450" indent="-171450">
              <a:buFont typeface="Arial" panose="020B0604020202020204" pitchFamily="34" charset="0"/>
              <a:buChar char="•"/>
            </a:pPr>
            <a:r>
              <a:rPr lang="en-GB"/>
              <a:t>Finally, a computer can be used not only to show movies, but also to create the special effects seen in movies.</a:t>
            </a:r>
          </a:p>
          <a:p>
            <a:pPr marL="171450" indent="-171450">
              <a:buFont typeface="Arial" panose="020B0604020202020204" pitchFamily="34" charset="0"/>
              <a:buChar char="•"/>
            </a:pPr>
            <a:endParaRPr lang="en-GB"/>
          </a:p>
          <a:p>
            <a:pPr marL="1085850" lvl="2" indent="-171450">
              <a:buFont typeface="Arial" panose="020B0604020202020204" pitchFamily="34" charset="0"/>
              <a:buChar char="•"/>
            </a:pPr>
            <a:r>
              <a:rPr lang="en-GB"/>
              <a:t>Numerical</a:t>
            </a:r>
          </a:p>
          <a:p>
            <a:pPr marL="1085850" lvl="2" indent="-171450">
              <a:buFont typeface="Arial" panose="020B0604020202020204" pitchFamily="34" charset="0"/>
              <a:buChar char="•"/>
            </a:pPr>
            <a:r>
              <a:rPr lang="en-GB"/>
              <a:t>Booleans and characters </a:t>
            </a:r>
          </a:p>
          <a:p>
            <a:pPr marL="1085850" lvl="2" indent="-171450">
              <a:buFont typeface="Arial" panose="020B0604020202020204" pitchFamily="34" charset="0"/>
              <a:buChar char="•"/>
            </a:pPr>
            <a:r>
              <a:rPr lang="en-GB"/>
              <a:t>Primitive types in memory</a:t>
            </a:r>
          </a:p>
          <a:p>
            <a:pPr marL="1085850" lvl="2"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3840B547-47B0-4DAC-87DA-2940B4826ECC}" type="slidenum">
              <a:rPr lang="en-GB" smtClean="0"/>
              <a:t>4</a:t>
            </a:fld>
            <a:endParaRPr lang="en-GB"/>
          </a:p>
        </p:txBody>
      </p:sp>
    </p:spTree>
    <p:extLst>
      <p:ext uri="{BB962C8B-B14F-4D97-AF65-F5344CB8AC3E}">
        <p14:creationId xmlns:p14="http://schemas.microsoft.com/office/powerpoint/2010/main" val="17659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can also have signed and unsigned numerical data types. Whether something is signed or unsigned affects the specific range of values that the given data type contains. Everything we've looked at so far is signed, meaning it contains both positive and negative values. </a:t>
            </a:r>
          </a:p>
          <a:p>
            <a:endParaRPr lang="en-GB"/>
          </a:p>
          <a:p>
            <a:r>
              <a:rPr lang="en-GB"/>
              <a:t> We can also have unsigned data types, where they only contain positive values, and it doubles the positive value range. This means if we had an unsigned short, it could store the values from zero to 65,000 instead of negative 32,000 to positive 32,000</a:t>
            </a:r>
          </a:p>
        </p:txBody>
      </p:sp>
      <p:sp>
        <p:nvSpPr>
          <p:cNvPr id="4" name="Slide Number Placeholder 3"/>
          <p:cNvSpPr>
            <a:spLocks noGrp="1"/>
          </p:cNvSpPr>
          <p:nvPr>
            <p:ph type="sldNum" sz="quarter" idx="5"/>
          </p:nvPr>
        </p:nvSpPr>
        <p:spPr/>
        <p:txBody>
          <a:bodyPr/>
          <a:lstStyle/>
          <a:p>
            <a:fld id="{3840B547-47B0-4DAC-87DA-2940B4826ECC}" type="slidenum">
              <a:rPr lang="en-GB" smtClean="0"/>
              <a:t>5</a:t>
            </a:fld>
            <a:endParaRPr lang="en-GB"/>
          </a:p>
        </p:txBody>
      </p:sp>
    </p:spTree>
    <p:extLst>
      <p:ext uri="{BB962C8B-B14F-4D97-AF65-F5344CB8AC3E}">
        <p14:creationId xmlns:p14="http://schemas.microsoft.com/office/powerpoint/2010/main" val="227872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6BB5CB11-2013-447C-9D9F-08F1B3C6E322}" type="slidenum">
              <a:rPr lang="en-GB" smtClean="0"/>
              <a:t>‹#›</a:t>
            </a:fld>
            <a:endParaRPr lang="en-GB"/>
          </a:p>
        </p:txBody>
      </p:sp>
    </p:spTree>
    <p:extLst>
      <p:ext uri="{BB962C8B-B14F-4D97-AF65-F5344CB8AC3E}">
        <p14:creationId xmlns:p14="http://schemas.microsoft.com/office/powerpoint/2010/main" val="224348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6" name="Snip Diagonal Corner Rectangle 5"/>
          <p:cNvSpPr/>
          <p:nvPr/>
        </p:nvSpPr>
        <p:spPr>
          <a:xfrm flipV="1">
            <a:off x="304800" y="228600"/>
            <a:ext cx="115824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Date Placeholder 1"/>
          <p:cNvSpPr>
            <a:spLocks noGrp="1"/>
          </p:cNvSpPr>
          <p:nvPr>
            <p:ph type="dt" sz="half" idx="10"/>
          </p:nvPr>
        </p:nvSpPr>
        <p:spPr/>
        <p:txBody>
          <a:bodyPr/>
          <a:lstStyle/>
          <a:p>
            <a:fld id="{B1115196-1C6F-4784-83AC-30756D8F10B3}"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extLst>
      <p:ext uri="{BB962C8B-B14F-4D97-AF65-F5344CB8AC3E}">
        <p14:creationId xmlns:p14="http://schemas.microsoft.com/office/powerpoint/2010/main" val="292213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6DDC58EA-2567-4C71-B346-94D81A2220B9}" type="slidenum">
              <a:rPr lang="en-GB" smtClean="0"/>
              <a:t>‹#›</a:t>
            </a:fld>
            <a:endParaRPr lang="en-GB"/>
          </a:p>
        </p:txBody>
      </p:sp>
    </p:spTree>
    <p:extLst>
      <p:ext uri="{BB962C8B-B14F-4D97-AF65-F5344CB8AC3E}">
        <p14:creationId xmlns:p14="http://schemas.microsoft.com/office/powerpoint/2010/main" val="105742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6DDC58EA-2567-4C71-B346-94D81A2220B9}" type="slidenum">
              <a:rPr lang="en-GB" smtClean="0"/>
              <a:t>‹#›</a:t>
            </a:fld>
            <a:endParaRPr lang="en-GB"/>
          </a:p>
        </p:txBody>
      </p:sp>
    </p:spTree>
    <p:extLst>
      <p:ext uri="{BB962C8B-B14F-4D97-AF65-F5344CB8AC3E}">
        <p14:creationId xmlns:p14="http://schemas.microsoft.com/office/powerpoint/2010/main" val="144278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
        <p:nvSpPr>
          <p:cNvPr id="3" name="Content Placeholder 2">
            <a:extLst>
              <a:ext uri="{FF2B5EF4-FFF2-40B4-BE49-F238E27FC236}">
                <a16:creationId xmlns:a16="http://schemas.microsoft.com/office/drawing/2014/main" id="{4F528D11-C3DC-13C5-B08B-0F33F9F68542}"/>
              </a:ext>
            </a:extLst>
          </p:cNvPr>
          <p:cNvSpPr>
            <a:spLocks noGrp="1"/>
          </p:cNvSpPr>
          <p:nvPr>
            <p:ph sz="quarter" idx="10"/>
          </p:nvPr>
        </p:nvSpPr>
        <p:spPr>
          <a:xfrm>
            <a:off x="261938" y="1887538"/>
            <a:ext cx="5622925" cy="3930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3231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1480452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322286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277401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268720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745118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rotWithShape="1">
          <a:blip r:embed="rId2">
            <a:extLst>
              <a:ext uri="{28A0092B-C50C-407E-A947-70E740481C1C}">
                <a14:useLocalDpi xmlns:a14="http://schemas.microsoft.com/office/drawing/2010/main" val="0"/>
              </a:ext>
            </a:extLst>
          </a:blip>
          <a:srcRect b="88727"/>
          <a:stretch/>
        </p:blipFill>
        <p:spPr>
          <a:xfrm>
            <a:off x="1187" y="-58190"/>
            <a:ext cx="12190813" cy="773085"/>
          </a:xfrm>
          <a:prstGeom prst="rect">
            <a:avLst/>
          </a:prstGeom>
        </p:spPr>
      </p:pic>
      <p:sp>
        <p:nvSpPr>
          <p:cNvPr id="3" name="Title 2">
            <a:extLst>
              <a:ext uri="{FF2B5EF4-FFF2-40B4-BE49-F238E27FC236}">
                <a16:creationId xmlns:a16="http://schemas.microsoft.com/office/drawing/2014/main" id="{1DFB8974-42D6-E0CA-4836-5CC525FC3E96}"/>
              </a:ext>
            </a:extLst>
          </p:cNvPr>
          <p:cNvSpPr>
            <a:spLocks noGrp="1"/>
          </p:cNvSpPr>
          <p:nvPr>
            <p:ph type="title"/>
          </p:nvPr>
        </p:nvSpPr>
        <p:spPr>
          <a:xfrm>
            <a:off x="0" y="-9274"/>
            <a:ext cx="10515600" cy="675252"/>
          </a:xfrm>
        </p:spPr>
        <p:txBody>
          <a:bodyPr>
            <a:normAutofit/>
          </a:bodyPr>
          <a:lstStyle>
            <a:lvl1pPr>
              <a:defRPr sz="2800" b="1">
                <a:solidFill>
                  <a:schemeClr val="bg1"/>
                </a:solidFill>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87A3DB16-2AF1-5E87-1528-C8DB522B264C}"/>
              </a:ext>
            </a:extLst>
          </p:cNvPr>
          <p:cNvSpPr>
            <a:spLocks noGrp="1"/>
          </p:cNvSpPr>
          <p:nvPr>
            <p:ph type="body" sz="quarter" idx="10"/>
          </p:nvPr>
        </p:nvSpPr>
        <p:spPr>
          <a:xfrm>
            <a:off x="419100" y="1373483"/>
            <a:ext cx="11353800"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733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6BB5CB11-2013-447C-9D9F-08F1B3C6E322}" type="slidenum">
              <a:rPr lang="en-GB" smtClean="0"/>
              <a:t>‹#›</a:t>
            </a:fld>
            <a:endParaRPr lang="en-GB"/>
          </a:p>
        </p:txBody>
      </p:sp>
    </p:spTree>
    <p:extLst>
      <p:ext uri="{BB962C8B-B14F-4D97-AF65-F5344CB8AC3E}">
        <p14:creationId xmlns:p14="http://schemas.microsoft.com/office/powerpoint/2010/main" val="1903462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B075-0151-4E2F-8EDD-034F7B0C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0C21E0-0D6A-4590-8A8C-8A7BC7395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AF48EA-C817-4F4C-8EC0-B4088DF47848}"/>
              </a:ext>
            </a:extLst>
          </p:cNvPr>
          <p:cNvSpPr>
            <a:spLocks noGrp="1"/>
          </p:cNvSpPr>
          <p:nvPr>
            <p:ph type="dt" sz="half" idx="10"/>
          </p:nvPr>
        </p:nvSpPr>
        <p:spPr/>
        <p:txBody>
          <a:body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28140A87-0C9D-47AC-A7AC-CCC87EA54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033827-3682-46F4-97BB-8F7F1A4E1B0C}"/>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14082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565-8249-4DA2-95D0-81643ECD7D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2AC49B-9CCC-4980-9268-89AB41D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BA1077-D5D5-4155-AFE7-DF0E09783691}"/>
              </a:ext>
            </a:extLst>
          </p:cNvPr>
          <p:cNvSpPr>
            <a:spLocks noGrp="1"/>
          </p:cNvSpPr>
          <p:nvPr>
            <p:ph type="dt" sz="half" idx="10"/>
          </p:nvPr>
        </p:nvSpPr>
        <p:spPr/>
        <p:txBody>
          <a:body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A31FECA2-9F38-46AD-8378-6503EF6959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3FB36-CBD5-4949-AA54-DE9801655450}"/>
              </a:ext>
            </a:extLst>
          </p:cNvPr>
          <p:cNvSpPr>
            <a:spLocks noGrp="1"/>
          </p:cNvSpPr>
          <p:nvPr>
            <p:ph type="sldNum" sz="quarter" idx="12"/>
          </p:nvPr>
        </p:nvSpPr>
        <p:spPr/>
        <p:txBody>
          <a:bodyPr/>
          <a:lstStyle/>
          <a:p>
            <a:fld id="{E9C73704-9545-4EDD-B912-C8D71F70D6C3}" type="slidenum">
              <a:rPr lang="en-GB" smtClean="0"/>
              <a:t>‹#›</a:t>
            </a:fld>
            <a:endParaRPr lang="en-GB"/>
          </a:p>
        </p:txBody>
      </p:sp>
    </p:spTree>
    <p:extLst>
      <p:ext uri="{BB962C8B-B14F-4D97-AF65-F5344CB8AC3E}">
        <p14:creationId xmlns:p14="http://schemas.microsoft.com/office/powerpoint/2010/main" val="2262287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
        <p:nvSpPr>
          <p:cNvPr id="2" name="Rectangle 1">
            <a:extLst>
              <a:ext uri="{FF2B5EF4-FFF2-40B4-BE49-F238E27FC236}">
                <a16:creationId xmlns:a16="http://schemas.microsoft.com/office/drawing/2014/main" id="{45FFCC5C-1970-B51D-4B43-B7362733CA3A}"/>
              </a:ext>
            </a:extLst>
          </p:cNvPr>
          <p:cNvSpPr/>
          <p:nvPr userDrawn="1"/>
        </p:nvSpPr>
        <p:spPr>
          <a:xfrm>
            <a:off x="269981" y="6042582"/>
            <a:ext cx="5029987" cy="735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34778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5E8DB2-CA03-C9A9-8C54-0FD19CA454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5" y="0"/>
            <a:ext cx="12190806"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1897907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3" y="0"/>
            <a:ext cx="12190813" cy="6857998"/>
          </a:xfrm>
          <a:prstGeom prst="rect">
            <a:avLst/>
          </a:prstGeom>
        </p:spPr>
      </p:pic>
    </p:spTree>
    <p:extLst>
      <p:ext uri="{BB962C8B-B14F-4D97-AF65-F5344CB8AC3E}">
        <p14:creationId xmlns:p14="http://schemas.microsoft.com/office/powerpoint/2010/main" val="227065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6" y="0"/>
            <a:ext cx="12190804" cy="6857993"/>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7" y="455720"/>
            <a:ext cx="8075229"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11687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6" cy="6857995"/>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312154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6" cy="6857994"/>
          </a:xfrm>
          <a:prstGeom prst="rect">
            <a:avLst/>
          </a:prstGeom>
        </p:spPr>
      </p:pic>
      <p:sp>
        <p:nvSpPr>
          <p:cNvPr id="8" name="Title 1">
            <a:extLst>
              <a:ext uri="{FF2B5EF4-FFF2-40B4-BE49-F238E27FC236}">
                <a16:creationId xmlns:a16="http://schemas.microsoft.com/office/drawing/2014/main" id="{03BFAD70-9553-4ED2-A9FE-9DB649866B70}"/>
              </a:ext>
            </a:extLst>
          </p:cNvPr>
          <p:cNvSpPr>
            <a:spLocks noGrp="1"/>
          </p:cNvSpPr>
          <p:nvPr>
            <p:ph type="ctrTitle" hasCustomPrompt="1"/>
          </p:nvPr>
        </p:nvSpPr>
        <p:spPr>
          <a:xfrm>
            <a:off x="262638" y="455720"/>
            <a:ext cx="5099476"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218205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73BBE-3E2C-4526-8C68-5ACFC07A0AB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95" y="0"/>
            <a:ext cx="12190807" cy="6857995"/>
          </a:xfrm>
          <a:prstGeom prst="rect">
            <a:avLst/>
          </a:prstGeom>
        </p:spPr>
      </p:pic>
      <p:sp>
        <p:nvSpPr>
          <p:cNvPr id="4" name="Title 1">
            <a:extLst>
              <a:ext uri="{FF2B5EF4-FFF2-40B4-BE49-F238E27FC236}">
                <a16:creationId xmlns:a16="http://schemas.microsoft.com/office/drawing/2014/main" id="{40D8F466-3F4F-42A3-96BE-369B7CDF541B}"/>
              </a:ext>
            </a:extLst>
          </p:cNvPr>
          <p:cNvSpPr>
            <a:spLocks noGrp="1"/>
          </p:cNvSpPr>
          <p:nvPr>
            <p:ph type="ctrTitle" hasCustomPrompt="1"/>
          </p:nvPr>
        </p:nvSpPr>
        <p:spPr>
          <a:xfrm>
            <a:off x="262637" y="455720"/>
            <a:ext cx="7052563" cy="1295400"/>
          </a:xfrm>
        </p:spPr>
        <p:txBody>
          <a:bodyPr anchor="ctr" anchorCtr="0">
            <a:normAutofit/>
          </a:bodyPr>
          <a:lstStyle>
            <a:lvl1pPr algn="l">
              <a:defRPr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Main Title Slide</a:t>
            </a:r>
          </a:p>
        </p:txBody>
      </p:sp>
    </p:spTree>
    <p:extLst>
      <p:ext uri="{BB962C8B-B14F-4D97-AF65-F5344CB8AC3E}">
        <p14:creationId xmlns:p14="http://schemas.microsoft.com/office/powerpoint/2010/main" val="107248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606ABE-F4CF-4DBD-B210-ADEBAF59913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 y="0"/>
            <a:ext cx="12190807" cy="6857995"/>
          </a:xfrm>
          <a:prstGeom prst="rect">
            <a:avLst/>
          </a:prstGeom>
        </p:spPr>
      </p:pic>
      <p:sp>
        <p:nvSpPr>
          <p:cNvPr id="5" name="Title 1">
            <a:extLst>
              <a:ext uri="{FF2B5EF4-FFF2-40B4-BE49-F238E27FC236}">
                <a16:creationId xmlns:a16="http://schemas.microsoft.com/office/drawing/2014/main" id="{53565BFD-9175-4207-BB41-12115C32A5DA}"/>
              </a:ext>
            </a:extLst>
          </p:cNvPr>
          <p:cNvSpPr>
            <a:spLocks noGrp="1"/>
          </p:cNvSpPr>
          <p:nvPr>
            <p:ph type="ctrTitle" hasCustomPrompt="1"/>
          </p:nvPr>
        </p:nvSpPr>
        <p:spPr>
          <a:xfrm>
            <a:off x="207145" y="337348"/>
            <a:ext cx="5616608" cy="1043287"/>
          </a:xfrm>
        </p:spPr>
        <p:txBody>
          <a:bodyPr anchor="ctr" anchorCtr="0">
            <a:normAutofit/>
          </a:bodyPr>
          <a:lstStyle>
            <a:lvl1pPr algn="l">
              <a:defRPr sz="28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t>Main Title Slide</a:t>
            </a:r>
          </a:p>
        </p:txBody>
      </p:sp>
    </p:spTree>
    <p:extLst>
      <p:ext uri="{BB962C8B-B14F-4D97-AF65-F5344CB8AC3E}">
        <p14:creationId xmlns:p14="http://schemas.microsoft.com/office/powerpoint/2010/main" val="336074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49FD1-F495-4A72-AAA6-8ACE198EC14E}"/>
              </a:ext>
            </a:extLst>
          </p:cNvPr>
          <p:cNvPicPr>
            <a:picLocks noChangeAspect="1"/>
          </p:cNvPicPr>
          <p:nvPr/>
        </p:nvPicPr>
        <p:blipFill rotWithShape="1">
          <a:blip r:embed="rId2">
            <a:extLst>
              <a:ext uri="{28A0092B-C50C-407E-A947-70E740481C1C}">
                <a14:useLocalDpi xmlns:a14="http://schemas.microsoft.com/office/drawing/2010/main" val="0"/>
              </a:ext>
            </a:extLst>
          </a:blip>
          <a:srcRect b="88727"/>
          <a:stretch/>
        </p:blipFill>
        <p:spPr>
          <a:xfrm>
            <a:off x="1187" y="-58190"/>
            <a:ext cx="12190813" cy="773085"/>
          </a:xfrm>
          <a:prstGeom prst="rect">
            <a:avLst/>
          </a:prstGeom>
        </p:spPr>
      </p:pic>
      <p:sp>
        <p:nvSpPr>
          <p:cNvPr id="3" name="Title 2">
            <a:extLst>
              <a:ext uri="{FF2B5EF4-FFF2-40B4-BE49-F238E27FC236}">
                <a16:creationId xmlns:a16="http://schemas.microsoft.com/office/drawing/2014/main" id="{1DFB8974-42D6-E0CA-4836-5CC525FC3E96}"/>
              </a:ext>
            </a:extLst>
          </p:cNvPr>
          <p:cNvSpPr>
            <a:spLocks noGrp="1"/>
          </p:cNvSpPr>
          <p:nvPr>
            <p:ph type="title"/>
          </p:nvPr>
        </p:nvSpPr>
        <p:spPr>
          <a:xfrm>
            <a:off x="0" y="-9274"/>
            <a:ext cx="10515600" cy="675252"/>
          </a:xfrm>
        </p:spPr>
        <p:txBody>
          <a:bodyPr>
            <a:normAutofit/>
          </a:bodyPr>
          <a:lstStyle>
            <a:lvl1pPr>
              <a:defRPr sz="2800" b="1">
                <a:solidFill>
                  <a:schemeClr val="bg1"/>
                </a:solidFill>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87A3DB16-2AF1-5E87-1528-C8DB522B264C}"/>
              </a:ext>
            </a:extLst>
          </p:cNvPr>
          <p:cNvSpPr>
            <a:spLocks noGrp="1"/>
          </p:cNvSpPr>
          <p:nvPr>
            <p:ph type="body" sz="quarter" idx="10"/>
          </p:nvPr>
        </p:nvSpPr>
        <p:spPr>
          <a:xfrm>
            <a:off x="419100" y="1373483"/>
            <a:ext cx="11353800" cy="368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3759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83171" y="541251"/>
            <a:ext cx="8825659" cy="70408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0352542" y="295731"/>
            <a:ext cx="838199" cy="767687"/>
          </a:xfrm>
          <a:prstGeom prst="rect">
            <a:avLst/>
          </a:prstGeo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377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3CEC8-2EFB-443D-B918-BF0CD61163CF}"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5CB11-2013-447C-9D9F-08F1B3C6E322}" type="slidenum">
              <a:rPr lang="en-GB" smtClean="0"/>
              <a:t>‹#›</a:t>
            </a:fld>
            <a:endParaRPr lang="en-GB"/>
          </a:p>
        </p:txBody>
      </p:sp>
    </p:spTree>
    <p:extLst>
      <p:ext uri="{BB962C8B-B14F-4D97-AF65-F5344CB8AC3E}">
        <p14:creationId xmlns:p14="http://schemas.microsoft.com/office/powerpoint/2010/main" val="26187204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2" r:id="rId4"/>
    <p:sldLayoutId id="2147483674" r:id="rId5"/>
    <p:sldLayoutId id="2147483675" r:id="rId6"/>
    <p:sldLayoutId id="2147483676" r:id="rId7"/>
    <p:sldLayoutId id="2147483677" r:id="rId8"/>
    <p:sldLayoutId id="2147483678" r:id="rId9"/>
    <p:sldLayoutId id="214748367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D85B-7862-43EB-BF4F-C0F1F18465D9}"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C58EA-2567-4C71-B346-94D81A2220B9}" type="slidenum">
              <a:rPr lang="en-GB" smtClean="0"/>
              <a:t>‹#›</a:t>
            </a:fld>
            <a:endParaRPr lang="en-GB"/>
          </a:p>
        </p:txBody>
      </p:sp>
    </p:spTree>
    <p:extLst>
      <p:ext uri="{BB962C8B-B14F-4D97-AF65-F5344CB8AC3E}">
        <p14:creationId xmlns:p14="http://schemas.microsoft.com/office/powerpoint/2010/main" val="2709056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1" r:id="rId8"/>
    <p:sldLayoutId id="214748368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E394E-F4FB-4FAE-94C5-A91E52E11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8C6B69-E7EF-45D7-B6A4-4290C68C3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A85887-B546-466C-AADE-82A60E113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D2B9F-CAD1-4EF1-92C9-DF9E608B08F0}" type="datetimeFigureOut">
              <a:rPr lang="en-GB" smtClean="0"/>
              <a:t>24/07/2023</a:t>
            </a:fld>
            <a:endParaRPr lang="en-GB"/>
          </a:p>
        </p:txBody>
      </p:sp>
      <p:sp>
        <p:nvSpPr>
          <p:cNvPr id="5" name="Footer Placeholder 4">
            <a:extLst>
              <a:ext uri="{FF2B5EF4-FFF2-40B4-BE49-F238E27FC236}">
                <a16:creationId xmlns:a16="http://schemas.microsoft.com/office/drawing/2014/main" id="{AE233E8A-F32C-4A9D-AD4B-40E77EEF2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372F94-0561-4A6A-90D1-7EC25B50D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3704-9545-4EDD-B912-C8D71F70D6C3}" type="slidenum">
              <a:rPr lang="en-GB" smtClean="0"/>
              <a:t>‹#›</a:t>
            </a:fld>
            <a:endParaRPr lang="en-GB"/>
          </a:p>
        </p:txBody>
      </p:sp>
    </p:spTree>
    <p:extLst>
      <p:ext uri="{BB962C8B-B14F-4D97-AF65-F5344CB8AC3E}">
        <p14:creationId xmlns:p14="http://schemas.microsoft.com/office/powerpoint/2010/main" val="36523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52" r:id="rId4"/>
    <p:sldLayoutId id="21474836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542F-9069-6060-EEAE-469C307A4CC5}"/>
              </a:ext>
            </a:extLst>
          </p:cNvPr>
          <p:cNvSpPr>
            <a:spLocks noGrp="1"/>
          </p:cNvSpPr>
          <p:nvPr>
            <p:ph type="ctrTitle"/>
          </p:nvPr>
        </p:nvSpPr>
        <p:spPr>
          <a:xfrm>
            <a:off x="262638" y="455719"/>
            <a:ext cx="5099476" cy="1517459"/>
          </a:xfrm>
        </p:spPr>
        <p:txBody>
          <a:bodyPr anchor="ctr">
            <a:normAutofit fontScale="90000"/>
          </a:bodyPr>
          <a:lstStyle/>
          <a:p>
            <a:r>
              <a:rPr lang="en-GB"/>
              <a:t>Workshop 1 </a:t>
            </a:r>
            <a:br>
              <a:rPr lang="en-GB"/>
            </a:br>
            <a:r>
              <a:rPr lang="en-GB"/>
              <a:t>Morning session</a:t>
            </a:r>
            <a:br>
              <a:rPr lang="en-GB"/>
            </a:br>
            <a:br>
              <a:rPr lang="en-GB"/>
            </a:br>
            <a:endParaRPr lang="en-GB"/>
          </a:p>
        </p:txBody>
      </p:sp>
      <p:sp>
        <p:nvSpPr>
          <p:cNvPr id="4" name="TextBox 3">
            <a:extLst>
              <a:ext uri="{FF2B5EF4-FFF2-40B4-BE49-F238E27FC236}">
                <a16:creationId xmlns:a16="http://schemas.microsoft.com/office/drawing/2014/main" id="{D57C2911-7139-D405-C627-22663FDF78D8}"/>
              </a:ext>
            </a:extLst>
          </p:cNvPr>
          <p:cNvSpPr txBox="1"/>
          <p:nvPr/>
        </p:nvSpPr>
        <p:spPr>
          <a:xfrm>
            <a:off x="4023463" y="6334780"/>
            <a:ext cx="6096000" cy="523220"/>
          </a:xfrm>
          <a:prstGeom prst="rect">
            <a:avLst/>
          </a:prstGeom>
          <a:noFill/>
        </p:spPr>
        <p:txBody>
          <a:bodyPr wrap="square">
            <a:spAutoFit/>
          </a:bodyPr>
          <a:lstStyle/>
          <a:p>
            <a:r>
              <a:rPr lang="en-GB" sz="2800">
                <a:solidFill>
                  <a:schemeClr val="bg1"/>
                </a:solidFill>
              </a:rPr>
              <a:t>Data and Data Structures</a:t>
            </a:r>
          </a:p>
        </p:txBody>
      </p:sp>
    </p:spTree>
    <p:extLst>
      <p:ext uri="{BB962C8B-B14F-4D97-AF65-F5344CB8AC3E}">
        <p14:creationId xmlns:p14="http://schemas.microsoft.com/office/powerpoint/2010/main" val="199348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5481B-F8A4-DC89-F485-1E9806185CD8}"/>
              </a:ext>
            </a:extLst>
          </p:cNvPr>
          <p:cNvPicPr>
            <a:picLocks noChangeAspect="1"/>
          </p:cNvPicPr>
          <p:nvPr/>
        </p:nvPicPr>
        <p:blipFill>
          <a:blip r:embed="rId3"/>
          <a:stretch>
            <a:fillRect/>
          </a:stretch>
        </p:blipFill>
        <p:spPr>
          <a:xfrm>
            <a:off x="407988" y="980743"/>
            <a:ext cx="4364734" cy="2448257"/>
          </a:xfrm>
          <a:prstGeom prst="rect">
            <a:avLst/>
          </a:prstGeom>
        </p:spPr>
      </p:pic>
      <p:pic>
        <p:nvPicPr>
          <p:cNvPr id="5" name="Picture 4">
            <a:extLst>
              <a:ext uri="{FF2B5EF4-FFF2-40B4-BE49-F238E27FC236}">
                <a16:creationId xmlns:a16="http://schemas.microsoft.com/office/drawing/2014/main" id="{EB1E6691-C418-311C-DAA2-31DBC05BC17E}"/>
              </a:ext>
            </a:extLst>
          </p:cNvPr>
          <p:cNvPicPr>
            <a:picLocks noChangeAspect="1"/>
          </p:cNvPicPr>
          <p:nvPr/>
        </p:nvPicPr>
        <p:blipFill>
          <a:blip r:embed="rId4"/>
          <a:stretch>
            <a:fillRect/>
          </a:stretch>
        </p:blipFill>
        <p:spPr>
          <a:xfrm>
            <a:off x="6909149" y="980743"/>
            <a:ext cx="4364734" cy="2448257"/>
          </a:xfrm>
          <a:prstGeom prst="rect">
            <a:avLst/>
          </a:prstGeom>
        </p:spPr>
      </p:pic>
      <p:pic>
        <p:nvPicPr>
          <p:cNvPr id="7" name="Picture 6">
            <a:extLst>
              <a:ext uri="{FF2B5EF4-FFF2-40B4-BE49-F238E27FC236}">
                <a16:creationId xmlns:a16="http://schemas.microsoft.com/office/drawing/2014/main" id="{2954DDFA-BCAC-8670-3470-474D485BECDE}"/>
              </a:ext>
            </a:extLst>
          </p:cNvPr>
          <p:cNvPicPr>
            <a:picLocks noChangeAspect="1"/>
          </p:cNvPicPr>
          <p:nvPr/>
        </p:nvPicPr>
        <p:blipFill>
          <a:blip r:embed="rId5"/>
          <a:stretch>
            <a:fillRect/>
          </a:stretch>
        </p:blipFill>
        <p:spPr>
          <a:xfrm>
            <a:off x="6830122" y="3907566"/>
            <a:ext cx="4443761" cy="2503223"/>
          </a:xfrm>
          <a:prstGeom prst="rect">
            <a:avLst/>
          </a:prstGeom>
        </p:spPr>
      </p:pic>
      <p:pic>
        <p:nvPicPr>
          <p:cNvPr id="9" name="Picture 8">
            <a:extLst>
              <a:ext uri="{FF2B5EF4-FFF2-40B4-BE49-F238E27FC236}">
                <a16:creationId xmlns:a16="http://schemas.microsoft.com/office/drawing/2014/main" id="{8BEB4877-CA5A-7679-7179-9CB112D071EB}"/>
              </a:ext>
            </a:extLst>
          </p:cNvPr>
          <p:cNvPicPr>
            <a:picLocks noChangeAspect="1"/>
          </p:cNvPicPr>
          <p:nvPr/>
        </p:nvPicPr>
        <p:blipFill>
          <a:blip r:embed="rId6"/>
          <a:stretch>
            <a:fillRect/>
          </a:stretch>
        </p:blipFill>
        <p:spPr>
          <a:xfrm>
            <a:off x="407988" y="3860876"/>
            <a:ext cx="4233746" cy="2596602"/>
          </a:xfrm>
          <a:prstGeom prst="rect">
            <a:avLst/>
          </a:prstGeom>
        </p:spPr>
      </p:pic>
      <p:sp>
        <p:nvSpPr>
          <p:cNvPr id="2" name="TextBox 1">
            <a:extLst>
              <a:ext uri="{FF2B5EF4-FFF2-40B4-BE49-F238E27FC236}">
                <a16:creationId xmlns:a16="http://schemas.microsoft.com/office/drawing/2014/main" id="{046BB160-A3E9-3C45-3026-73A4477D6997}"/>
              </a:ext>
            </a:extLst>
          </p:cNvPr>
          <p:cNvSpPr txBox="1"/>
          <p:nvPr/>
        </p:nvSpPr>
        <p:spPr>
          <a:xfrm>
            <a:off x="407988" y="25647"/>
            <a:ext cx="50936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solidFill>
                  <a:schemeClr val="bg1"/>
                </a:solidFill>
                <a:cs typeface="Calibri"/>
              </a:rPr>
              <a:t>Data is Growing Exponentially</a:t>
            </a:r>
            <a:endParaRPr lang="en-GB" sz="2800">
              <a:solidFill>
                <a:schemeClr val="bg1"/>
              </a:solidFill>
            </a:endParaRPr>
          </a:p>
        </p:txBody>
      </p:sp>
    </p:spTree>
    <p:extLst>
      <p:ext uri="{BB962C8B-B14F-4D97-AF65-F5344CB8AC3E}">
        <p14:creationId xmlns:p14="http://schemas.microsoft.com/office/powerpoint/2010/main" val="40722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74D2007-22CD-B676-8AB8-42D5AE47640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Raw data</a:t>
            </a:r>
          </a:p>
        </p:txBody>
      </p:sp>
      <p:pic>
        <p:nvPicPr>
          <p:cNvPr id="2" name="Picture 2" descr="Text&#10;&#10;Description automatically generated">
            <a:extLst>
              <a:ext uri="{FF2B5EF4-FFF2-40B4-BE49-F238E27FC236}">
                <a16:creationId xmlns:a16="http://schemas.microsoft.com/office/drawing/2014/main" id="{1F506B50-F984-A9DC-0621-C02E6C91BF21}"/>
              </a:ext>
            </a:extLst>
          </p:cNvPr>
          <p:cNvPicPr>
            <a:picLocks noChangeAspect="1"/>
          </p:cNvPicPr>
          <p:nvPr/>
        </p:nvPicPr>
        <p:blipFill>
          <a:blip r:embed="rId2"/>
          <a:stretch>
            <a:fillRect/>
          </a:stretch>
        </p:blipFill>
        <p:spPr>
          <a:xfrm>
            <a:off x="4585818" y="-827"/>
            <a:ext cx="7101744" cy="6807763"/>
          </a:xfrm>
          <a:prstGeom prst="rect">
            <a:avLst/>
          </a:prstGeom>
          <a:noFill/>
        </p:spPr>
      </p:pic>
      <p:sp>
        <p:nvSpPr>
          <p:cNvPr id="3" name="TextBox 2">
            <a:extLst>
              <a:ext uri="{FF2B5EF4-FFF2-40B4-BE49-F238E27FC236}">
                <a16:creationId xmlns:a16="http://schemas.microsoft.com/office/drawing/2014/main" id="{097BC336-AF3A-2FC3-A821-761587E80BAA}"/>
              </a:ext>
            </a:extLst>
          </p:cNvPr>
          <p:cNvSpPr txBox="1"/>
          <p:nvPr/>
        </p:nvSpPr>
        <p:spPr>
          <a:xfrm rot="16200000" flipV="1">
            <a:off x="-2914568" y="3278036"/>
            <a:ext cx="643818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https://stackoverflow.com/questions/23195511/application-built-on-joomla-displaying-raw-data-on-localhost</a:t>
            </a:r>
          </a:p>
        </p:txBody>
      </p:sp>
    </p:spTree>
    <p:extLst>
      <p:ext uri="{BB962C8B-B14F-4D97-AF65-F5344CB8AC3E}">
        <p14:creationId xmlns:p14="http://schemas.microsoft.com/office/powerpoint/2010/main" val="7709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DE15-084A-D099-6F8D-D07F17E060AD}"/>
              </a:ext>
            </a:extLst>
          </p:cNvPr>
          <p:cNvSpPr>
            <a:spLocks noGrp="1"/>
          </p:cNvSpPr>
          <p:nvPr>
            <p:ph type="title"/>
          </p:nvPr>
        </p:nvSpPr>
        <p:spPr>
          <a:xfrm>
            <a:off x="180305" y="-138062"/>
            <a:ext cx="10515600" cy="675252"/>
          </a:xfrm>
        </p:spPr>
        <p:txBody>
          <a:bodyPr anchor="b">
            <a:noAutofit/>
          </a:bodyPr>
          <a:lstStyle/>
          <a:p>
            <a:r>
              <a:rPr lang="en-GB"/>
              <a:t>Data Types- Broad categorization</a:t>
            </a:r>
          </a:p>
        </p:txBody>
      </p:sp>
      <p:graphicFrame>
        <p:nvGraphicFramePr>
          <p:cNvPr id="8" name="Content Placeholder 7">
            <a:extLst>
              <a:ext uri="{FF2B5EF4-FFF2-40B4-BE49-F238E27FC236}">
                <a16:creationId xmlns:a16="http://schemas.microsoft.com/office/drawing/2014/main" id="{59EB9CC2-95A6-1636-7B23-212C8DB23B32}"/>
              </a:ext>
            </a:extLst>
          </p:cNvPr>
          <p:cNvGraphicFramePr>
            <a:graphicFrameLocks noGrp="1"/>
          </p:cNvGraphicFramePr>
          <p:nvPr>
            <p:ph idx="4294967295"/>
            <p:extLst>
              <p:ext uri="{D42A27DB-BD31-4B8C-83A1-F6EECF244321}">
                <p14:modId xmlns:p14="http://schemas.microsoft.com/office/powerpoint/2010/main" val="436834389"/>
              </p:ext>
            </p:extLst>
          </p:nvPr>
        </p:nvGraphicFramePr>
        <p:xfrm>
          <a:off x="906462" y="1300162"/>
          <a:ext cx="10379075" cy="4257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33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E74C4-05B3-6BEA-3938-A5CA4AEA1CCA}"/>
              </a:ext>
            </a:extLst>
          </p:cNvPr>
          <p:cNvSpPr>
            <a:spLocks noGrp="1"/>
          </p:cNvSpPr>
          <p:nvPr>
            <p:ph type="title"/>
          </p:nvPr>
        </p:nvSpPr>
        <p:spPr>
          <a:xfrm>
            <a:off x="0" y="-9274"/>
            <a:ext cx="10515600" cy="675252"/>
          </a:xfrm>
        </p:spPr>
        <p:txBody>
          <a:bodyPr/>
          <a:lstStyle/>
          <a:p>
            <a:r>
              <a:rPr lang="en-GB"/>
              <a:t>Signed and Unsigned Numbers</a:t>
            </a:r>
          </a:p>
        </p:txBody>
      </p:sp>
      <p:sp>
        <p:nvSpPr>
          <p:cNvPr id="5" name="Text Placeholder 4">
            <a:extLst>
              <a:ext uri="{FF2B5EF4-FFF2-40B4-BE49-F238E27FC236}">
                <a16:creationId xmlns:a16="http://schemas.microsoft.com/office/drawing/2014/main" id="{31A123DD-B6CB-6303-064E-40582623FFFA}"/>
              </a:ext>
            </a:extLst>
          </p:cNvPr>
          <p:cNvSpPr>
            <a:spLocks noGrp="1"/>
          </p:cNvSpPr>
          <p:nvPr>
            <p:ph type="body" sz="quarter" idx="10"/>
          </p:nvPr>
        </p:nvSpPr>
        <p:spPr>
          <a:xfrm>
            <a:off x="882740" y="1443979"/>
            <a:ext cx="4680934" cy="3683000"/>
          </a:xfrm>
          <a:solidFill>
            <a:schemeClr val="accent5">
              <a:lumMod val="60000"/>
              <a:lumOff val="40000"/>
            </a:schemeClr>
          </a:solidFill>
        </p:spPr>
        <p:txBody>
          <a:bodyPr>
            <a:normAutofit/>
          </a:bodyPr>
          <a:lstStyle/>
          <a:p>
            <a:pPr marL="0" indent="0" algn="ctr">
              <a:buNone/>
            </a:pPr>
            <a:r>
              <a:rPr lang="en-GB" u="sng"/>
              <a:t>Signed</a:t>
            </a:r>
          </a:p>
          <a:p>
            <a:r>
              <a:rPr lang="en-GB"/>
              <a:t>Positive and Negative Values</a:t>
            </a:r>
          </a:p>
          <a:p>
            <a:r>
              <a:rPr lang="en-GB"/>
              <a:t>Signed data types are the ones that can hold both positive and negative values…</a:t>
            </a:r>
          </a:p>
          <a:p>
            <a:endParaRPr lang="en-GB"/>
          </a:p>
        </p:txBody>
      </p:sp>
      <p:sp>
        <p:nvSpPr>
          <p:cNvPr id="6" name="Text Placeholder 4">
            <a:extLst>
              <a:ext uri="{FF2B5EF4-FFF2-40B4-BE49-F238E27FC236}">
                <a16:creationId xmlns:a16="http://schemas.microsoft.com/office/drawing/2014/main" id="{ECC3E1F4-0054-E6C3-FB36-6B4F3476E47C}"/>
              </a:ext>
            </a:extLst>
          </p:cNvPr>
          <p:cNvSpPr txBox="1">
            <a:spLocks/>
          </p:cNvSpPr>
          <p:nvPr/>
        </p:nvSpPr>
        <p:spPr>
          <a:xfrm>
            <a:off x="6628327" y="1440928"/>
            <a:ext cx="4680934" cy="3683000"/>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u="sng"/>
              <a:t>Unsigned </a:t>
            </a:r>
          </a:p>
          <a:p>
            <a:r>
              <a:rPr lang="en-GB"/>
              <a:t>Only positive values </a:t>
            </a:r>
          </a:p>
          <a:p>
            <a:r>
              <a:rPr lang="en-GB"/>
              <a:t>Unsigned data types can hold large positive values, but cannot hold negative values..</a:t>
            </a:r>
          </a:p>
        </p:txBody>
      </p:sp>
      <p:pic>
        <p:nvPicPr>
          <p:cNvPr id="3" name="Picture 2">
            <a:extLst>
              <a:ext uri="{FF2B5EF4-FFF2-40B4-BE49-F238E27FC236}">
                <a16:creationId xmlns:a16="http://schemas.microsoft.com/office/drawing/2014/main" id="{2A5A4DBD-DC53-0EE2-F3BC-304A4FDBBDC7}"/>
              </a:ext>
            </a:extLst>
          </p:cNvPr>
          <p:cNvPicPr>
            <a:picLocks noChangeAspect="1"/>
          </p:cNvPicPr>
          <p:nvPr/>
        </p:nvPicPr>
        <p:blipFill>
          <a:blip r:embed="rId3"/>
          <a:stretch>
            <a:fillRect/>
          </a:stretch>
        </p:blipFill>
        <p:spPr>
          <a:xfrm>
            <a:off x="4429126" y="4476262"/>
            <a:ext cx="3650741" cy="1875518"/>
          </a:xfrm>
          <a:prstGeom prst="rect">
            <a:avLst/>
          </a:prstGeom>
        </p:spPr>
      </p:pic>
    </p:spTree>
    <p:extLst>
      <p:ext uri="{BB962C8B-B14F-4D97-AF65-F5344CB8AC3E}">
        <p14:creationId xmlns:p14="http://schemas.microsoft.com/office/powerpoint/2010/main" val="2110860396"/>
      </p:ext>
    </p:extLst>
  </p:cSld>
  <p:clrMapOvr>
    <a:masterClrMapping/>
  </p:clrMapOvr>
</p:sld>
</file>

<file path=ppt/theme/theme1.xml><?xml version="1.0" encoding="utf-8"?>
<a:theme xmlns:a="http://schemas.openxmlformats.org/drawingml/2006/main" name="justI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Widescreen template.pptx" id="{767EE54F-3EAF-49BC-9EB6-302E0FC4DBD6}" vid="{3318EB87-1552-43EE-802E-124FFC8E14E1}"/>
    </a:ext>
  </a:extLst>
</a:theme>
</file>

<file path=ppt/theme/theme2.xml><?xml version="1.0" encoding="utf-8"?>
<a:theme xmlns:a="http://schemas.openxmlformats.org/drawingml/2006/main" name="Template Widescreen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B57DC374423F48BB066C34211927EF" ma:contentTypeVersion="9" ma:contentTypeDescription="Create a new document." ma:contentTypeScope="" ma:versionID="6407d0afb9052cc7052a93f4048a9ec2">
  <xsd:schema xmlns:xsd="http://www.w3.org/2001/XMLSchema" xmlns:xs="http://www.w3.org/2001/XMLSchema" xmlns:p="http://schemas.microsoft.com/office/2006/metadata/properties" xmlns:ns2="6a505636-d039-40ae-900a-bfb9a9e619bb" xmlns:ns3="352485e8-ee27-4248-8679-a004f0bbc829" targetNamespace="http://schemas.microsoft.com/office/2006/metadata/properties" ma:root="true" ma:fieldsID="aa13b237bec3f915977694b3971b2f1c" ns2:_="" ns3:_="">
    <xsd:import namespace="6a505636-d039-40ae-900a-bfb9a9e619bb"/>
    <xsd:import namespace="352485e8-ee27-4248-8679-a004f0bbc8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505636-d039-40ae-900a-bfb9a9e619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2485e8-ee27-4248-8679-a004f0bbc82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9d342d5-53bc-4385-bf56-c440af18c5a6}" ma:internalName="TaxCatchAll" ma:showField="CatchAllData" ma:web="352485e8-ee27-4248-8679-a004f0bbc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a505636-d039-40ae-900a-bfb9a9e619bb">
      <Terms xmlns="http://schemas.microsoft.com/office/infopath/2007/PartnerControls"/>
    </lcf76f155ced4ddcb4097134ff3c332f>
    <TaxCatchAll xmlns="352485e8-ee27-4248-8679-a004f0bbc829" xsi:nil="true"/>
  </documentManagement>
</p:properties>
</file>

<file path=customXml/itemProps1.xml><?xml version="1.0" encoding="utf-8"?>
<ds:datastoreItem xmlns:ds="http://schemas.openxmlformats.org/officeDocument/2006/customXml" ds:itemID="{C7C6C348-1922-4593-BF81-1574A8DB2AF4}">
  <ds:schemaRefs>
    <ds:schemaRef ds:uri="http://schemas.microsoft.com/sharepoint/v3/contenttype/forms"/>
  </ds:schemaRefs>
</ds:datastoreItem>
</file>

<file path=customXml/itemProps2.xml><?xml version="1.0" encoding="utf-8"?>
<ds:datastoreItem xmlns:ds="http://schemas.openxmlformats.org/officeDocument/2006/customXml" ds:itemID="{D63A025F-D623-4628-8AD7-1CD5DC0A6DE6}"/>
</file>

<file path=customXml/itemProps3.xml><?xml version="1.0" encoding="utf-8"?>
<ds:datastoreItem xmlns:ds="http://schemas.openxmlformats.org/officeDocument/2006/customXml" ds:itemID="{E5B1DF88-E447-4B24-A4A2-32BDD8D24B5E}">
  <ds:schemaRefs>
    <ds:schemaRef ds:uri="10515296-1bd5-401a-b8a4-ea4dde82f896"/>
    <ds:schemaRef ds:uri="d0cd20b0-df63-44e8-932f-fba08f23ea61"/>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justIT template</Template>
  <TotalTime>0</TotalTime>
  <Words>1806</Words>
  <Application>Microsoft Office PowerPoint</Application>
  <PresentationFormat>Widescreen</PresentationFormat>
  <Paragraphs>192</Paragraphs>
  <Slides>5</Slides>
  <Notes>4</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justIT template</vt:lpstr>
      <vt:lpstr>Template Widescreen template</vt:lpstr>
      <vt:lpstr>Office Theme</vt:lpstr>
      <vt:lpstr>Workshop 1  Morning session  </vt:lpstr>
      <vt:lpstr>PowerPoint Presentation</vt:lpstr>
      <vt:lpstr>Raw data</vt:lpstr>
      <vt:lpstr>Data Types- Broad categorization</vt:lpstr>
      <vt:lpstr>Signed and Unsigned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 Morning session</dc:title>
  <dc:creator>Amanda Weaver</dc:creator>
  <cp:lastModifiedBy>Yusuf Satilmis</cp:lastModifiedBy>
  <cp:revision>19</cp:revision>
  <dcterms:created xsi:type="dcterms:W3CDTF">2022-08-23T08:56:13Z</dcterms:created>
  <dcterms:modified xsi:type="dcterms:W3CDTF">2023-07-24T12:11:21Z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0x01010084B57DC374423F48BB066C34211927EF</vt:lpwstr>
  </property>
  <property fmtid="{D5CDD505-2E9C-101B-9397-08002B2CF9AE}" pid="3" name="MediaServiceImageTags">
    <vt:lpwstr/>
  </property>
</Properties>
</file>