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9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6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2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9049" y="2811392"/>
            <a:ext cx="51090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altLang="zh-C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25400" stA="24000" endPos="62000" dist="101600" dir="5400000" sy="-100000" algn="bl" rotWithShape="0"/>
                </a:effectLst>
              </a:rPr>
              <a:t>EV Simulator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25400" stA="24000" endPos="62000" dist="1016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6010" y="3760794"/>
            <a:ext cx="391516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pPr algn="dist"/>
            <a:r>
              <a:rPr lang="en-US" altLang="zh-CN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simulator for electric vehicle</a:t>
            </a:r>
            <a:endParaRPr lang="zh-CN" altLang="en-US" spc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44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108</TotalTime>
  <Words>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天体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刘正元</dc:creator>
  <cp:lastModifiedBy>刘正元</cp:lastModifiedBy>
  <cp:revision>3</cp:revision>
  <dcterms:created xsi:type="dcterms:W3CDTF">2016-04-14T08:04:48Z</dcterms:created>
  <dcterms:modified xsi:type="dcterms:W3CDTF">2016-04-14T09:53:34Z</dcterms:modified>
</cp:coreProperties>
</file>