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6" d="100"/>
          <a:sy n="96" d="100"/>
        </p:scale>
        <p:origin x="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8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52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282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97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879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12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33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8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5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7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04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33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0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6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4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40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82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69049" y="2811392"/>
            <a:ext cx="510909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</a:bodyPr>
          <a:lstStyle/>
          <a:p>
            <a:pPr algn="ctr"/>
            <a:r>
              <a:rPr lang="en-US" altLang="zh-CN" sz="7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25400" stA="24000" endPos="62000" dist="101600" dir="5400000" sy="-100000" algn="bl" rotWithShape="0"/>
                </a:effectLst>
              </a:rPr>
              <a:t>EV Simulator</a:t>
            </a:r>
            <a:endParaRPr lang="zh-CN" altLang="en-US" sz="7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  <a:reflection blurRad="25400" stA="24000" endPos="62000" dist="101600" dir="5400000" sy="-100000" algn="bl" rotWithShape="0"/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66010" y="3760794"/>
            <a:ext cx="3915168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Left"/>
              <a:lightRig rig="threePt" dir="t"/>
            </a:scene3d>
          </a:bodyPr>
          <a:lstStyle/>
          <a:p>
            <a:pPr algn="dist"/>
            <a:r>
              <a:rPr lang="en-US" altLang="zh-CN" spc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simulator for electric vehicle</a:t>
            </a:r>
            <a:endParaRPr lang="zh-CN" altLang="en-US" spc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844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084" y="2069271"/>
            <a:ext cx="510909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</a:bodyPr>
          <a:lstStyle/>
          <a:p>
            <a:pPr algn="ctr"/>
            <a:r>
              <a:rPr lang="en-US" altLang="zh-CN" sz="7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25400" stA="24000" endPos="62000" dist="101600" dir="5400000" sy="-100000" algn="bl" rotWithShape="0"/>
                </a:effectLst>
              </a:rPr>
              <a:t>EV Simulator</a:t>
            </a:r>
            <a:endParaRPr lang="zh-CN" altLang="en-US" sz="7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  <a:reflection blurRad="25400" stA="24000" endPos="62000" dist="1016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9581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140</TotalTime>
  <Words>9</Words>
  <Application>Microsoft Office PowerPoint</Application>
  <PresentationFormat>全屏显示(4:3)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天体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刘正元</dc:creator>
  <cp:lastModifiedBy>刘正元</cp:lastModifiedBy>
  <cp:revision>5</cp:revision>
  <dcterms:created xsi:type="dcterms:W3CDTF">2016-04-14T08:04:48Z</dcterms:created>
  <dcterms:modified xsi:type="dcterms:W3CDTF">2016-04-18T07:11:24Z</dcterms:modified>
</cp:coreProperties>
</file>