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20" y="-9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10/26/12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1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10/26/12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6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10/26/12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10/26/12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0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10/26/12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1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10/26/12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6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10/26/12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1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10/26/12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10/26/12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10/26/12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9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10/26/12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1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A4314-7EE0-3B48-A3CB-01AED7CBB16F}" type="datetimeFigureOut">
              <a:rPr lang="en-US" smtClean="0"/>
              <a:t>10/26/12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6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38300" y="330200"/>
            <a:ext cx="5473700" cy="1549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75000" y="914400"/>
            <a:ext cx="419100" cy="419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549900" y="1714500"/>
            <a:ext cx="0" cy="17526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035300" y="1714500"/>
            <a:ext cx="889000" cy="16383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53100" y="1879600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93800" y="2202765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Gravity vector at</a:t>
            </a:r>
          </a:p>
          <a:p>
            <a:r>
              <a:rPr lang="en-US" dirty="0" smtClean="0"/>
              <a:t>T=1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05200" y="386080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onto edge: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53050" y="4954032"/>
            <a:ext cx="800100" cy="22647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309004" y="4991056"/>
            <a:ext cx="1615296" cy="45722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54600" y="5353734"/>
            <a:ext cx="309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35150" y="5569632"/>
            <a:ext cx="281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1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6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061050"/>
              </p:ext>
            </p:extLst>
          </p:nvPr>
        </p:nvGraphicFramePr>
        <p:xfrm>
          <a:off x="1524000" y="1397000"/>
          <a:ext cx="4656668" cy="32959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64167"/>
                <a:gridCol w="1164167"/>
                <a:gridCol w="1164167"/>
                <a:gridCol w="1164167"/>
              </a:tblGrid>
              <a:tr h="8239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39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39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39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47143" y="4862286"/>
            <a:ext cx="14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05638" y="2402114"/>
            <a:ext cx="14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Plaque 7"/>
          <p:cNvSpPr/>
          <p:nvPr/>
        </p:nvSpPr>
        <p:spPr>
          <a:xfrm>
            <a:off x="2987524" y="3132667"/>
            <a:ext cx="634737" cy="616857"/>
          </a:xfrm>
          <a:prstGeom prst="plaqu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1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32</Words>
  <Application>Microsoft Macintosh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Cottle</dc:creator>
  <cp:lastModifiedBy>Peter Cottle</cp:lastModifiedBy>
  <cp:revision>2</cp:revision>
  <dcterms:created xsi:type="dcterms:W3CDTF">2012-10-01T18:21:57Z</dcterms:created>
  <dcterms:modified xsi:type="dcterms:W3CDTF">2012-10-26T22:53:07Z</dcterms:modified>
</cp:coreProperties>
</file>